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98" r:id="rId4"/>
    <p:sldMasterId id="2147483914" r:id="rId5"/>
    <p:sldMasterId id="2147483924" r:id="rId6"/>
    <p:sldMasterId id="2147483953" r:id="rId7"/>
    <p:sldMasterId id="2147483965" r:id="rId8"/>
    <p:sldMasterId id="2147483978" r:id="rId9"/>
    <p:sldMasterId id="2147484016" r:id="rId10"/>
  </p:sldMasterIdLst>
  <p:notesMasterIdLst>
    <p:notesMasterId r:id="rId13"/>
  </p:notesMasterIdLst>
  <p:handoutMasterIdLst>
    <p:handoutMasterId r:id="rId14"/>
  </p:handoutMasterIdLst>
  <p:sldIdLst>
    <p:sldId id="1709" r:id="rId11"/>
    <p:sldId id="1710" r:id="rId1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enny Narvaez" initials="JN" lastIdx="7" clrIdx="6">
    <p:extLst>
      <p:ext uri="{19B8F6BF-5375-455C-9EA6-DF929625EA0E}">
        <p15:presenceInfo xmlns:p15="http://schemas.microsoft.com/office/powerpoint/2012/main" userId="S::JNarvaez@nctcog.org::de4565bb-81aa-4eab-8fc3-c2cca1e54dda" providerId="AD"/>
      </p:ext>
    </p:extLst>
  </p:cmAuthor>
  <p:cmAuthor id="1" name="Hannah Allen" initials="HA" lastIdx="2" clrIdx="0">
    <p:extLst>
      <p:ext uri="{19B8F6BF-5375-455C-9EA6-DF929625EA0E}">
        <p15:presenceInfo xmlns:p15="http://schemas.microsoft.com/office/powerpoint/2012/main" userId="S-1-5-21-2015567608-1236798086-1458450816-47102" providerId="AD"/>
      </p:ext>
    </p:extLst>
  </p:cmAuthor>
  <p:cmAuthor id="8" name="Nicholas Vanhaasen" initials="NV" lastIdx="1" clrIdx="7">
    <p:extLst>
      <p:ext uri="{19B8F6BF-5375-455C-9EA6-DF929625EA0E}">
        <p15:presenceInfo xmlns:p15="http://schemas.microsoft.com/office/powerpoint/2012/main" userId="S::NVanhaasen@nctcog.org::5613ef86-2c4d-4f40-83a8-86c56b18b537" providerId="AD"/>
      </p:ext>
    </p:extLst>
  </p:cmAuthor>
  <p:cmAuthor id="2" name="Hannah Allen" initials="HA [2]" lastIdx="1" clrIdx="1">
    <p:extLst>
      <p:ext uri="{19B8F6BF-5375-455C-9EA6-DF929625EA0E}">
        <p15:presenceInfo xmlns:p15="http://schemas.microsoft.com/office/powerpoint/2012/main" userId="S::hallen@nctcog.dst.tx.us::f2e3e12a-79d9-4762-8cee-97458f449ae1" providerId="AD"/>
      </p:ext>
    </p:extLst>
  </p:cmAuthor>
  <p:cmAuthor id="3" name="Hannah Allen" initials="HA [3]" lastIdx="7" clrIdx="2">
    <p:extLst>
      <p:ext uri="{19B8F6BF-5375-455C-9EA6-DF929625EA0E}">
        <p15:presenceInfo xmlns:p15="http://schemas.microsoft.com/office/powerpoint/2012/main" userId="S::HAllen@nctcog.org::f2e3e12a-79d9-4762-8cee-97458f449ae1" providerId="AD"/>
      </p:ext>
    </p:extLst>
  </p:cmAuthor>
  <p:cmAuthor id="4" name="Tamara Cook" initials="TC" lastIdx="46" clrIdx="3">
    <p:extLst>
      <p:ext uri="{19B8F6BF-5375-455C-9EA6-DF929625EA0E}">
        <p15:presenceInfo xmlns:p15="http://schemas.microsoft.com/office/powerpoint/2012/main" userId="S::TCook@nctcog.org::0efa10c6-d4fb-4436-ac42-f2d73f1a8637" providerId="AD"/>
      </p:ext>
    </p:extLst>
  </p:cmAuthor>
  <p:cmAuthor id="5" name="Cassidy Campbell" initials="CC" lastIdx="6" clrIdx="4">
    <p:extLst>
      <p:ext uri="{19B8F6BF-5375-455C-9EA6-DF929625EA0E}">
        <p15:presenceInfo xmlns:p15="http://schemas.microsoft.com/office/powerpoint/2012/main" userId="S::ccampbell@nctcog.dst.tx.us::ba7d3002-9374-41bc-8690-c1d831aee5ab" providerId="AD"/>
      </p:ext>
    </p:extLst>
  </p:cmAuthor>
  <p:cmAuthor id="6" name="Cassidy Campbell" initials="CC [2]" lastIdx="1" clrIdx="5">
    <p:extLst>
      <p:ext uri="{19B8F6BF-5375-455C-9EA6-DF929625EA0E}">
        <p15:presenceInfo xmlns:p15="http://schemas.microsoft.com/office/powerpoint/2012/main" userId="S::CCampbell@nctcog.org::ba7d3002-9374-41bc-8690-c1d831aee5a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3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7C3DCD-8812-4160-9A67-6158B7911069}" v="4" dt="2022-03-25T17:44:55.584"/>
    <p1510:client id="{B85C387A-75BE-1876-A4A8-233C63E8FF29}" v="64" dt="2022-03-29T17:54:35.180"/>
    <p1510:client id="{F6A1DF39-C189-A8BF-A186-BF4499AEB1B4}" v="64" dt="2022-03-30T17:03:53.9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3878" autoAdjust="0"/>
  </p:normalViewPr>
  <p:slideViewPr>
    <p:cSldViewPr snapToGrid="0">
      <p:cViewPr>
        <p:scale>
          <a:sx n="70" d="100"/>
          <a:sy n="70" d="100"/>
        </p:scale>
        <p:origin x="702" y="-19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Master" Target="slideMasters/slideMaster7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48686C4-4D6D-489B-8A89-EB778246A09B}" type="datetimeFigureOut">
              <a:rPr lang="en-US" smtClean="0"/>
              <a:pPr/>
              <a:t>4/27/2022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8F12887-4036-4A68-A448-1F109B419B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408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BA8C1-C072-4F3F-943B-52471EED6349}" type="datetimeFigureOut">
              <a:rPr lang="en-US" smtClean="0"/>
              <a:pPr/>
              <a:t>4/27/2022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B5202-42E7-4A62-8147-AC7C20D2AE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939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30A83-7C1A-4A6C-966B-E55EBBA039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3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30A83-7C1A-4A6C-966B-E55EBBA039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28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K:\ENV\_BUSDEV\PHOTOS\ENV-Photography-Temp\Services\Procurement and Resource Recovery\PlasticRecycling8786839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90" t="6591" b="6610"/>
          <a:stretch/>
        </p:blipFill>
        <p:spPr bwMode="auto">
          <a:xfrm>
            <a:off x="2" y="0"/>
            <a:ext cx="10983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1" y="5498099"/>
            <a:ext cx="12192000" cy="1359902"/>
          </a:xfrm>
          <a:prstGeom prst="rect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 userDrawn="1"/>
        </p:nvSpPr>
        <p:spPr>
          <a:xfrm>
            <a:off x="1" y="2666746"/>
            <a:ext cx="5514600" cy="4191254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  <a:p>
            <a:pPr algn="ctr"/>
            <a:endParaRPr lang="en-US" sz="1800" dirty="0">
              <a:solidFill>
                <a:srgbClr val="FFFFFF"/>
              </a:solidFill>
            </a:endParaRPr>
          </a:p>
          <a:p>
            <a:pPr algn="ctr"/>
            <a:endParaRPr lang="en-US" sz="1800" dirty="0">
              <a:solidFill>
                <a:srgbClr val="FFFFFF"/>
              </a:solidFill>
            </a:endParaRPr>
          </a:p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6" name="Picture 5" descr="Ampersan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7" y="4560918"/>
            <a:ext cx="2246507" cy="1785586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2250235" y="3"/>
            <a:ext cx="9941767" cy="6858001"/>
            <a:chOff x="3375350" y="0"/>
            <a:chExt cx="14912650" cy="13716001"/>
          </a:xfrm>
          <a:solidFill>
            <a:schemeClr val="bg1"/>
          </a:solidFill>
        </p:grpSpPr>
        <p:sp>
          <p:nvSpPr>
            <p:cNvPr id="9" name="Right Triangle 8"/>
            <p:cNvSpPr/>
            <p:nvPr userDrawn="1"/>
          </p:nvSpPr>
          <p:spPr>
            <a:xfrm rot="10800000">
              <a:off x="3375350" y="1"/>
              <a:ext cx="13716000" cy="1371600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17082716" y="0"/>
              <a:ext cx="1205284" cy="13715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5051779" y="1481667"/>
            <a:ext cx="6456376" cy="128693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>
                <a:solidFill>
                  <a:srgbClr val="515256"/>
                </a:solidFill>
                <a:latin typeface="Arial"/>
                <a:cs typeface="Arial"/>
              </a:defRPr>
            </a:lvl1pPr>
          </a:lstStyle>
          <a:p>
            <a:pPr>
              <a:spcAft>
                <a:spcPts val="0"/>
              </a:spcAft>
            </a:pPr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63928" y="3012723"/>
            <a:ext cx="4712613" cy="903817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1" i="0">
                <a:solidFill>
                  <a:srgbClr val="515256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8308625" y="4002710"/>
            <a:ext cx="316791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515256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  <p:pic>
        <p:nvPicPr>
          <p:cNvPr id="18" name="Picture 17" descr="Burns&amp;McDonnell_Horiz_RGB_CS6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545" y="497913"/>
            <a:ext cx="3097451" cy="34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42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7"/>
            <a:ext cx="2050084" cy="2733445"/>
          </a:xfrm>
          <a:prstGeom prst="rtTriangle">
            <a:avLst/>
          </a:prstGeom>
          <a:solidFill>
            <a:srgbClr val="71C5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8"/>
            <a:ext cx="3509640" cy="2789559"/>
          </a:xfrm>
          <a:prstGeom prst="rect">
            <a:avLst/>
          </a:prstGeom>
        </p:spPr>
      </p:pic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7" y="6026570"/>
            <a:ext cx="3095641" cy="348630"/>
          </a:xfrm>
          <a:prstGeom prst="rect">
            <a:avLst/>
          </a:prstGeom>
        </p:spPr>
      </p:pic>
      <p:sp>
        <p:nvSpPr>
          <p:cNvPr id="12" name="Title 9"/>
          <p:cNvSpPr>
            <a:spLocks noGrp="1"/>
          </p:cNvSpPr>
          <p:nvPr>
            <p:ph type="title" hasCustomPrompt="1"/>
          </p:nvPr>
        </p:nvSpPr>
        <p:spPr>
          <a:xfrm>
            <a:off x="5088176" y="753323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3" y="2812975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1502861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7"/>
            <a:ext cx="2050084" cy="2733445"/>
          </a:xfrm>
          <a:prstGeom prst="rtTriangle">
            <a:avLst/>
          </a:prstGeom>
          <a:solidFill>
            <a:srgbClr val="47D7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8"/>
            <a:ext cx="3509640" cy="2789559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3336449" y="-1269908"/>
            <a:ext cx="92398" cy="323165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endParaRPr lang="en-US" sz="1800" dirty="0">
              <a:solidFill>
                <a:srgbClr val="FF3EA9"/>
              </a:solidFill>
            </a:endParaRPr>
          </a:p>
        </p:txBody>
      </p:sp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7" y="6026570"/>
            <a:ext cx="3095641" cy="348630"/>
          </a:xfrm>
          <a:prstGeom prst="rect">
            <a:avLst/>
          </a:prstGeom>
        </p:spPr>
      </p:pic>
      <p:sp>
        <p:nvSpPr>
          <p:cNvPr id="12" name="Title 9"/>
          <p:cNvSpPr>
            <a:spLocks noGrp="1"/>
          </p:cNvSpPr>
          <p:nvPr>
            <p:ph type="title" hasCustomPrompt="1"/>
          </p:nvPr>
        </p:nvSpPr>
        <p:spPr>
          <a:xfrm>
            <a:off x="5088176" y="753323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3" y="2812975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974722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4219249" y="2578811"/>
            <a:ext cx="7126371" cy="22089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lnSpc>
                <a:spcPts val="1900"/>
              </a:lnSpc>
            </a:pPr>
            <a:r>
              <a:rPr lang="en-US" sz="1400" b="1" dirty="0">
                <a:solidFill>
                  <a:srgbClr val="FFFFFF">
                    <a:lumMod val="50000"/>
                  </a:srgbClr>
                </a:solidFill>
                <a:latin typeface="Franklin Gothic Book" panose="020B0503020102020204" pitchFamily="34" charset="0"/>
              </a:rPr>
              <a:t>PRESENTATION FOR: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219249" y="2874208"/>
            <a:ext cx="7128667" cy="7893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0" baseline="0">
                <a:solidFill>
                  <a:srgbClr val="005A9C"/>
                </a:solidFill>
                <a:latin typeface="Franklin Gothic Medium" panose="020B060302010202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TITLE OF SERVICE TO BE PROVIDED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21545" y="3755188"/>
            <a:ext cx="7126371" cy="22089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lnSpc>
                <a:spcPts val="1900"/>
              </a:lnSpc>
            </a:pPr>
            <a:r>
              <a:rPr lang="en-US" sz="1000" b="1" dirty="0">
                <a:solidFill>
                  <a:srgbClr val="FFFFFF">
                    <a:lumMod val="50000"/>
                  </a:srgbClr>
                </a:solidFill>
                <a:latin typeface="Franklin Gothic Book" panose="020B0503020102020204" pitchFamily="34" charset="0"/>
              </a:rPr>
              <a:t>SUBMITTED TO: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16953" y="4036882"/>
            <a:ext cx="7128667" cy="4186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400"/>
              </a:lnSpc>
              <a:buNone/>
              <a:defRPr sz="1600" b="0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  <a:p>
            <a:pPr lvl="0"/>
            <a:r>
              <a:rPr lang="en-US" dirty="0"/>
              <a:t>City, State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219249" y="4674690"/>
            <a:ext cx="7128667" cy="1849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400"/>
              </a:lnSpc>
              <a:buNone/>
              <a:defRPr sz="1200" b="1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RFP # 000-000-0000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799240" y="4892157"/>
            <a:ext cx="2550973" cy="1849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400"/>
              </a:lnSpc>
              <a:buNone/>
              <a:defRPr sz="1200" b="1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5190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585A5-4DD8-4470-9A43-C45E04AC09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019D42-3438-4369-BB65-FE87BE51F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E5C21-8D0A-49C1-832E-627969349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D3B0-4145-44E1-89FA-49C7410FC37D}" type="datetime1">
              <a:rPr lang="en-US" smtClean="0">
                <a:solidFill>
                  <a:srgbClr val="FF3EA9"/>
                </a:solidFill>
              </a:rPr>
              <a:t>4/27/2022</a:t>
            </a:fld>
            <a:endParaRPr lang="en-US" dirty="0">
              <a:solidFill>
                <a:srgbClr val="FF3EA9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33179-7799-449A-9CF5-F471AFC61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3EA9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79D39-DDCE-47BF-9AEC-AE5B3725F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359E-C94F-4F9B-AE3A-4ADCCC28DDF0}" type="slidenum">
              <a:rPr lang="en-US" smtClean="0">
                <a:solidFill>
                  <a:srgbClr val="FF3EA9"/>
                </a:solidFill>
              </a:rPr>
              <a:pPr/>
              <a:t>‹#›</a:t>
            </a:fld>
            <a:endParaRPr lang="en-US" dirty="0">
              <a:solidFill>
                <a:srgbClr val="FF3E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884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23DF8-3368-441D-B0D5-37CB16D04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40690-AEA6-44A3-A047-295DBAD96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813E1-53F0-4BD7-A5EC-47462791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8A203-DF26-49C1-BCE7-DB67ADF52180}" type="datetime1">
              <a:rPr lang="en-US" smtClean="0">
                <a:solidFill>
                  <a:srgbClr val="FF3EA9"/>
                </a:solidFill>
              </a:rPr>
              <a:t>4/27/2022</a:t>
            </a:fld>
            <a:endParaRPr lang="en-US" dirty="0">
              <a:solidFill>
                <a:srgbClr val="FF3EA9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B6FDD-5895-4E6A-B848-FC2096D3D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3EA9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91AFA-C8CE-4E34-B12B-72435B7FB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359E-C94F-4F9B-AE3A-4ADCCC28DDF0}" type="slidenum">
              <a:rPr lang="en-US" smtClean="0">
                <a:solidFill>
                  <a:srgbClr val="FF3EA9"/>
                </a:solidFill>
              </a:rPr>
              <a:pPr/>
              <a:t>‹#›</a:t>
            </a:fld>
            <a:endParaRPr lang="en-US" dirty="0">
              <a:solidFill>
                <a:srgbClr val="FF3E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153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86408" y="1463040"/>
            <a:ext cx="10995993" cy="724578"/>
          </a:xfrm>
        </p:spPr>
        <p:txBody>
          <a:bodyPr anchor="t"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latin typeface="Arial"/>
                <a:cs typeface="Arial"/>
              </a:defRPr>
            </a:lvl1pPr>
            <a:lvl2pPr marL="228594" indent="0">
              <a:buNone/>
              <a:defRPr sz="1000" b="1"/>
            </a:lvl2pPr>
            <a:lvl3pPr marL="457189" indent="0">
              <a:buNone/>
              <a:defRPr sz="900" b="1"/>
            </a:lvl3pPr>
            <a:lvl4pPr marL="685783" indent="0">
              <a:buNone/>
              <a:defRPr sz="800" b="1"/>
            </a:lvl4pPr>
            <a:lvl5pPr marL="914377" indent="0">
              <a:buNone/>
              <a:defRPr sz="800" b="1"/>
            </a:lvl5pPr>
            <a:lvl6pPr marL="1142971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4" indent="0">
              <a:buNone/>
              <a:defRPr sz="800" b="1"/>
            </a:lvl9pPr>
          </a:lstStyle>
          <a:p>
            <a:pPr lvl="0"/>
            <a:r>
              <a:rPr lang="en-US" dirty="0"/>
              <a:t>Click to edit Master text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6" name="Content Placeholder 24"/>
          <p:cNvSpPr>
            <a:spLocks noGrp="1"/>
          </p:cNvSpPr>
          <p:nvPr>
            <p:ph sz="quarter" idx="22"/>
          </p:nvPr>
        </p:nvSpPr>
        <p:spPr>
          <a:xfrm>
            <a:off x="586405" y="2321838"/>
            <a:ext cx="6746168" cy="30673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787867" y="2322220"/>
            <a:ext cx="3802372" cy="3066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10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1" i="0" kern="1200" spc="20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10058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33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73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4"/>
          <p:cNvSpPr>
            <a:spLocks noGrp="1"/>
          </p:cNvSpPr>
          <p:nvPr>
            <p:ph sz="quarter" idx="22"/>
          </p:nvPr>
        </p:nvSpPr>
        <p:spPr>
          <a:xfrm>
            <a:off x="596896" y="1463043"/>
            <a:ext cx="10985504" cy="3930949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sz="2200" baseline="0"/>
            </a:lvl1pPr>
            <a:lvl2pPr>
              <a:spcAft>
                <a:spcPts val="600"/>
              </a:spcAft>
              <a:defRPr baseline="0"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etiam</a:t>
            </a:r>
            <a:endParaRPr lang="en-US" dirty="0"/>
          </a:p>
          <a:p>
            <a:pPr lvl="1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  <a:p>
            <a:pPr lvl="2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  <a:p>
            <a:pPr lvl="3"/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ac semper </a:t>
            </a:r>
            <a:r>
              <a:rPr lang="en-US" dirty="0" err="1"/>
              <a:t>ullamcorper</a:t>
            </a:r>
            <a:endParaRPr lang="en-US" dirty="0"/>
          </a:p>
          <a:p>
            <a:pPr lvl="0"/>
            <a:r>
              <a:rPr lang="en-US" dirty="0"/>
              <a:t>Leo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ac </a:t>
            </a:r>
            <a:r>
              <a:rPr lang="en-US" dirty="0" err="1"/>
              <a:t>pharetra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Fusce</a:t>
            </a:r>
            <a:r>
              <a:rPr lang="en-US" dirty="0"/>
              <a:t> ac </a:t>
            </a:r>
            <a:r>
              <a:rPr lang="en-US" dirty="0" err="1"/>
              <a:t>enim</a:t>
            </a:r>
            <a:r>
              <a:rPr lang="en-US" dirty="0"/>
              <a:t> vitae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magna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10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1" i="0" kern="1200" spc="20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10058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33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0454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86408" y="1463040"/>
            <a:ext cx="10995993" cy="724578"/>
          </a:xfrm>
        </p:spPr>
        <p:txBody>
          <a:bodyPr anchor="t"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latin typeface="Arial"/>
                <a:cs typeface="Arial"/>
              </a:defRPr>
            </a:lvl1pPr>
            <a:lvl2pPr marL="228594" indent="0">
              <a:buNone/>
              <a:defRPr sz="1000" b="1"/>
            </a:lvl2pPr>
            <a:lvl3pPr marL="457189" indent="0">
              <a:buNone/>
              <a:defRPr sz="900" b="1"/>
            </a:lvl3pPr>
            <a:lvl4pPr marL="685783" indent="0">
              <a:buNone/>
              <a:defRPr sz="800" b="1"/>
            </a:lvl4pPr>
            <a:lvl5pPr marL="914377" indent="0">
              <a:buNone/>
              <a:defRPr sz="800" b="1"/>
            </a:lvl5pPr>
            <a:lvl6pPr marL="1142971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4" indent="0">
              <a:buNone/>
              <a:defRPr sz="800" b="1"/>
            </a:lvl9pPr>
          </a:lstStyle>
          <a:p>
            <a:pPr lvl="0"/>
            <a:r>
              <a:rPr lang="en-US" dirty="0"/>
              <a:t>Click to edit Master text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6" name="Content Placeholder 24"/>
          <p:cNvSpPr>
            <a:spLocks noGrp="1"/>
          </p:cNvSpPr>
          <p:nvPr>
            <p:ph sz="quarter" idx="22"/>
          </p:nvPr>
        </p:nvSpPr>
        <p:spPr>
          <a:xfrm>
            <a:off x="586405" y="2321838"/>
            <a:ext cx="6746168" cy="30673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787867" y="2322220"/>
            <a:ext cx="3802372" cy="3066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10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1" i="0" kern="1200" spc="20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10058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33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265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86408" y="1463040"/>
            <a:ext cx="5269349" cy="706918"/>
          </a:xfrm>
        </p:spPr>
        <p:txBody>
          <a:bodyPr anchor="t"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latin typeface="Arial"/>
                <a:cs typeface="Arial"/>
              </a:defRPr>
            </a:lvl1pPr>
            <a:lvl2pPr marL="228594" indent="0">
              <a:buNone/>
              <a:defRPr sz="1000" b="1"/>
            </a:lvl2pPr>
            <a:lvl3pPr marL="457189" indent="0">
              <a:buNone/>
              <a:defRPr sz="900" b="1"/>
            </a:lvl3pPr>
            <a:lvl4pPr marL="685783" indent="0">
              <a:buNone/>
              <a:defRPr sz="800" b="1"/>
            </a:lvl4pPr>
            <a:lvl5pPr marL="914377" indent="0">
              <a:buNone/>
              <a:defRPr sz="800" b="1"/>
            </a:lvl5pPr>
            <a:lvl6pPr marL="1142971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4" indent="0">
              <a:buNone/>
              <a:defRPr sz="800" b="1"/>
            </a:lvl9pPr>
          </a:lstStyle>
          <a:p>
            <a:pPr lvl="0"/>
            <a:r>
              <a:rPr lang="en-US" dirty="0"/>
              <a:t>Click to edit Master text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6" name="Content Placeholder 24"/>
          <p:cNvSpPr>
            <a:spLocks noGrp="1"/>
          </p:cNvSpPr>
          <p:nvPr>
            <p:ph sz="quarter" idx="22"/>
          </p:nvPr>
        </p:nvSpPr>
        <p:spPr>
          <a:xfrm>
            <a:off x="586407" y="2309509"/>
            <a:ext cx="5269349" cy="30673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6320888" y="1463040"/>
            <a:ext cx="5269349" cy="706918"/>
          </a:xfrm>
        </p:spPr>
        <p:txBody>
          <a:bodyPr anchor="t"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latin typeface="Arial"/>
                <a:cs typeface="Arial"/>
              </a:defRPr>
            </a:lvl1pPr>
            <a:lvl2pPr marL="228594" indent="0">
              <a:buNone/>
              <a:defRPr sz="1000" b="1"/>
            </a:lvl2pPr>
            <a:lvl3pPr marL="457189" indent="0">
              <a:buNone/>
              <a:defRPr sz="900" b="1"/>
            </a:lvl3pPr>
            <a:lvl4pPr marL="685783" indent="0">
              <a:buNone/>
              <a:defRPr sz="800" b="1"/>
            </a:lvl4pPr>
            <a:lvl5pPr marL="914377" indent="0">
              <a:buNone/>
              <a:defRPr sz="800" b="1"/>
            </a:lvl5pPr>
            <a:lvl6pPr marL="1142971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4" indent="0">
              <a:buNone/>
              <a:defRPr sz="800" b="1"/>
            </a:lvl9pPr>
          </a:lstStyle>
          <a:p>
            <a:pPr lvl="0"/>
            <a:r>
              <a:rPr lang="en-US" dirty="0"/>
              <a:t>Click to edit Master text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9" name="Content Placeholder 24"/>
          <p:cNvSpPr>
            <a:spLocks noGrp="1"/>
          </p:cNvSpPr>
          <p:nvPr>
            <p:ph sz="quarter" idx="24"/>
          </p:nvPr>
        </p:nvSpPr>
        <p:spPr>
          <a:xfrm>
            <a:off x="6320887" y="2309505"/>
            <a:ext cx="5269349" cy="3067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10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1" i="0" kern="1200" spc="20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10058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33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785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5258797" cy="100584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ts val="3300"/>
              </a:lnSpc>
              <a:defRPr/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6331377" y="457200"/>
            <a:ext cx="5258859" cy="100584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3300"/>
              </a:lnSpc>
              <a:buNone/>
              <a:defRPr sz="3300" b="1" i="0">
                <a:solidFill>
                  <a:srgbClr val="053EA9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quarter" idx="21"/>
          </p:nvPr>
        </p:nvSpPr>
        <p:spPr>
          <a:xfrm>
            <a:off x="6331377" y="1463040"/>
            <a:ext cx="5258859" cy="36639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Content Placeholder 24"/>
          <p:cNvSpPr>
            <a:spLocks noGrp="1"/>
          </p:cNvSpPr>
          <p:nvPr>
            <p:ph sz="quarter" idx="22"/>
          </p:nvPr>
        </p:nvSpPr>
        <p:spPr>
          <a:xfrm>
            <a:off x="596897" y="1463040"/>
            <a:ext cx="5258859" cy="36639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10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1" i="0" kern="1200" spc="20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713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t="14571"/>
          <a:stretch/>
        </p:blipFill>
        <p:spPr>
          <a:xfrm>
            <a:off x="0" y="3429003"/>
            <a:ext cx="8782944" cy="343010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8"/>
            <a:ext cx="8782944" cy="3428997"/>
          </a:xfrm>
          <a:prstGeom prst="rect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 userDrawn="1"/>
        </p:nvSpPr>
        <p:spPr>
          <a:xfrm rot="13500000">
            <a:off x="-2233182" y="446160"/>
            <a:ext cx="4469857" cy="595980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Right Triangle 7"/>
          <p:cNvSpPr/>
          <p:nvPr userDrawn="1"/>
        </p:nvSpPr>
        <p:spPr>
          <a:xfrm rot="2700000">
            <a:off x="6360073" y="195068"/>
            <a:ext cx="4850903" cy="6467871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782944" y="-1104"/>
            <a:ext cx="3409056" cy="6859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4" name="Title 9"/>
          <p:cNvSpPr>
            <a:spLocks noGrp="1"/>
          </p:cNvSpPr>
          <p:nvPr>
            <p:ph type="title" hasCustomPrompt="1"/>
          </p:nvPr>
        </p:nvSpPr>
        <p:spPr>
          <a:xfrm>
            <a:off x="5409396" y="1917244"/>
            <a:ext cx="6317285" cy="1369962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>
                <a:solidFill>
                  <a:srgbClr val="053EA9"/>
                </a:solidFill>
                <a:latin typeface="Arial"/>
                <a:cs typeface="Arial"/>
              </a:defRPr>
            </a:lvl1pPr>
          </a:lstStyle>
          <a:p>
            <a:pPr>
              <a:spcAft>
                <a:spcPts val="0"/>
              </a:spcAft>
            </a:pPr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5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048963" y="3429002"/>
            <a:ext cx="5680253" cy="945446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189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900" b="1" i="0">
                <a:solidFill>
                  <a:srgbClr val="053EA9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8146818" y="4422355"/>
            <a:ext cx="3588633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500" b="0" i="0">
                <a:solidFill>
                  <a:srgbClr val="515256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  <p:pic>
        <p:nvPicPr>
          <p:cNvPr id="13" name="Picture 12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1" y="3278722"/>
            <a:ext cx="2523211" cy="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74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6405" y="4492379"/>
            <a:ext cx="10995995" cy="56673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3300" b="0" spc="0"/>
            </a:lvl1pPr>
          </a:lstStyle>
          <a:p>
            <a:r>
              <a:rPr lang="en-US" dirty="0"/>
              <a:t>CAPTION HEADLINE FOR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405" y="482564"/>
            <a:ext cx="10995995" cy="3936786"/>
          </a:xfrm>
        </p:spPr>
        <p:txBody>
          <a:bodyPr/>
          <a:lstStyle>
            <a:lvl1pPr marL="0" indent="0">
              <a:buNone/>
              <a:defRPr sz="1600"/>
            </a:lvl1pPr>
            <a:lvl2pPr marL="228594" indent="0">
              <a:buNone/>
              <a:defRPr sz="1400"/>
            </a:lvl2pPr>
            <a:lvl3pPr marL="457189" indent="0">
              <a:buNone/>
              <a:defRPr sz="1200"/>
            </a:lvl3pPr>
            <a:lvl4pPr marL="685783" indent="0">
              <a:buNone/>
              <a:defRPr sz="1000"/>
            </a:lvl4pPr>
            <a:lvl5pPr marL="914377" indent="0">
              <a:buNone/>
              <a:defRPr sz="1000"/>
            </a:lvl5pPr>
            <a:lvl6pPr marL="1142971" indent="0">
              <a:buNone/>
              <a:defRPr sz="1000"/>
            </a:lvl6pPr>
            <a:lvl7pPr marL="1371566" indent="0">
              <a:buNone/>
              <a:defRPr sz="1000"/>
            </a:lvl7pPr>
            <a:lvl8pPr marL="1600160" indent="0">
              <a:buNone/>
              <a:defRPr sz="1000"/>
            </a:lvl8pPr>
            <a:lvl9pPr marL="1828754" indent="0">
              <a:buNone/>
              <a:defRPr sz="1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6408" y="5059116"/>
            <a:ext cx="10995993" cy="804863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228594" indent="0">
              <a:buNone/>
              <a:defRPr sz="600"/>
            </a:lvl2pPr>
            <a:lvl3pPr marL="457189" indent="0">
              <a:buNone/>
              <a:defRPr sz="500"/>
            </a:lvl3pPr>
            <a:lvl4pPr marL="685783" indent="0">
              <a:buNone/>
              <a:defRPr sz="500"/>
            </a:lvl4pPr>
            <a:lvl5pPr marL="914377" indent="0">
              <a:buNone/>
              <a:defRPr sz="500"/>
            </a:lvl5pPr>
            <a:lvl6pPr marL="1142971" indent="0">
              <a:buNone/>
              <a:defRPr sz="500"/>
            </a:lvl6pPr>
            <a:lvl7pPr marL="1371566" indent="0">
              <a:buNone/>
              <a:defRPr sz="500"/>
            </a:lvl7pPr>
            <a:lvl8pPr marL="1600160" indent="0">
              <a:buNone/>
              <a:defRPr sz="500"/>
            </a:lvl8pPr>
            <a:lvl9pPr marL="1828754" indent="0">
              <a:buNone/>
              <a:defRPr sz="500"/>
            </a:lvl9pPr>
          </a:lstStyle>
          <a:p>
            <a:pPr lvl="0"/>
            <a:r>
              <a:rPr lang="en-US" dirty="0"/>
              <a:t>List extra details for image. Delete if not needed.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10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1" i="0" kern="1200" spc="20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935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6408" y="4492379"/>
            <a:ext cx="5269349" cy="56673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2300" b="1" spc="0"/>
            </a:lvl1pPr>
          </a:lstStyle>
          <a:p>
            <a:r>
              <a:rPr lang="en-US" dirty="0"/>
              <a:t>CAPTION HEADLINE FOR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408" y="482564"/>
            <a:ext cx="5269349" cy="3936786"/>
          </a:xfrm>
        </p:spPr>
        <p:txBody>
          <a:bodyPr/>
          <a:lstStyle>
            <a:lvl1pPr marL="0" indent="0">
              <a:buNone/>
              <a:defRPr sz="1600"/>
            </a:lvl1pPr>
            <a:lvl2pPr marL="228594" indent="0">
              <a:buNone/>
              <a:defRPr sz="1400"/>
            </a:lvl2pPr>
            <a:lvl3pPr marL="457189" indent="0">
              <a:buNone/>
              <a:defRPr sz="1200"/>
            </a:lvl3pPr>
            <a:lvl4pPr marL="685783" indent="0">
              <a:buNone/>
              <a:defRPr sz="1000"/>
            </a:lvl4pPr>
            <a:lvl5pPr marL="914377" indent="0">
              <a:buNone/>
              <a:defRPr sz="1000"/>
            </a:lvl5pPr>
            <a:lvl6pPr marL="1142971" indent="0">
              <a:buNone/>
              <a:defRPr sz="1000"/>
            </a:lvl6pPr>
            <a:lvl7pPr marL="1371566" indent="0">
              <a:buNone/>
              <a:defRPr sz="1000"/>
            </a:lvl7pPr>
            <a:lvl8pPr marL="1600160" indent="0">
              <a:buNone/>
              <a:defRPr sz="1000"/>
            </a:lvl8pPr>
            <a:lvl9pPr marL="1828754" indent="0">
              <a:buNone/>
              <a:defRPr sz="1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6407" y="5059116"/>
            <a:ext cx="5269348" cy="804863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228594" indent="0">
              <a:buNone/>
              <a:defRPr sz="600"/>
            </a:lvl2pPr>
            <a:lvl3pPr marL="457189" indent="0">
              <a:buNone/>
              <a:defRPr sz="500"/>
            </a:lvl3pPr>
            <a:lvl4pPr marL="685783" indent="0">
              <a:buNone/>
              <a:defRPr sz="500"/>
            </a:lvl4pPr>
            <a:lvl5pPr marL="914377" indent="0">
              <a:buNone/>
              <a:defRPr sz="500"/>
            </a:lvl5pPr>
            <a:lvl6pPr marL="1142971" indent="0">
              <a:buNone/>
              <a:defRPr sz="500"/>
            </a:lvl6pPr>
            <a:lvl7pPr marL="1371566" indent="0">
              <a:buNone/>
              <a:defRPr sz="500"/>
            </a:lvl7pPr>
            <a:lvl8pPr marL="1600160" indent="0">
              <a:buNone/>
              <a:defRPr sz="500"/>
            </a:lvl8pPr>
            <a:lvl9pPr marL="1828754" indent="0">
              <a:buNone/>
              <a:defRPr sz="500"/>
            </a:lvl9pPr>
          </a:lstStyle>
          <a:p>
            <a:pPr lvl="0"/>
            <a:r>
              <a:rPr lang="en-US" dirty="0"/>
              <a:t>List extra details for image. Delete if </a:t>
            </a:r>
            <a:br>
              <a:rPr lang="en-US" dirty="0"/>
            </a:br>
            <a:r>
              <a:rPr lang="en-US" dirty="0"/>
              <a:t>not needed.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24"/>
          </p:nvPr>
        </p:nvSpPr>
        <p:spPr>
          <a:xfrm>
            <a:off x="6320888" y="482564"/>
            <a:ext cx="5269349" cy="3936786"/>
          </a:xfrm>
        </p:spPr>
        <p:txBody>
          <a:bodyPr/>
          <a:lstStyle>
            <a:lvl1pPr marL="0" indent="0">
              <a:buNone/>
              <a:defRPr sz="1600"/>
            </a:lvl1pPr>
            <a:lvl2pPr marL="228594" indent="0">
              <a:buNone/>
              <a:defRPr sz="1400"/>
            </a:lvl2pPr>
            <a:lvl3pPr marL="457189" indent="0">
              <a:buNone/>
              <a:defRPr sz="1200"/>
            </a:lvl3pPr>
            <a:lvl4pPr marL="685783" indent="0">
              <a:buNone/>
              <a:defRPr sz="1000"/>
            </a:lvl4pPr>
            <a:lvl5pPr marL="914377" indent="0">
              <a:buNone/>
              <a:defRPr sz="1000"/>
            </a:lvl5pPr>
            <a:lvl6pPr marL="1142971" indent="0">
              <a:buNone/>
              <a:defRPr sz="1000"/>
            </a:lvl6pPr>
            <a:lvl7pPr marL="1371566" indent="0">
              <a:buNone/>
              <a:defRPr sz="1000"/>
            </a:lvl7pPr>
            <a:lvl8pPr marL="1600160" indent="0">
              <a:buNone/>
              <a:defRPr sz="1000"/>
            </a:lvl8pPr>
            <a:lvl9pPr marL="1828754" indent="0">
              <a:buNone/>
              <a:defRPr sz="1000"/>
            </a:lvl9pPr>
          </a:lstStyle>
          <a:p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5" hasCustomPrompt="1"/>
          </p:nvPr>
        </p:nvSpPr>
        <p:spPr>
          <a:xfrm>
            <a:off x="6320890" y="5059116"/>
            <a:ext cx="5269348" cy="804863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228594" indent="0">
              <a:buNone/>
              <a:defRPr sz="600"/>
            </a:lvl2pPr>
            <a:lvl3pPr marL="457189" indent="0">
              <a:buNone/>
              <a:defRPr sz="500"/>
            </a:lvl3pPr>
            <a:lvl4pPr marL="685783" indent="0">
              <a:buNone/>
              <a:defRPr sz="500"/>
            </a:lvl4pPr>
            <a:lvl5pPr marL="914377" indent="0">
              <a:buNone/>
              <a:defRPr sz="500"/>
            </a:lvl5pPr>
            <a:lvl6pPr marL="1142971" indent="0">
              <a:buNone/>
              <a:defRPr sz="500"/>
            </a:lvl6pPr>
            <a:lvl7pPr marL="1371566" indent="0">
              <a:buNone/>
              <a:defRPr sz="500"/>
            </a:lvl7pPr>
            <a:lvl8pPr marL="1600160" indent="0">
              <a:buNone/>
              <a:defRPr sz="500"/>
            </a:lvl8pPr>
            <a:lvl9pPr marL="1828754" indent="0">
              <a:buNone/>
              <a:defRPr sz="500"/>
            </a:lvl9pPr>
          </a:lstStyle>
          <a:p>
            <a:pPr lvl="0"/>
            <a:r>
              <a:rPr lang="en-US" dirty="0"/>
              <a:t>List extra details for image. Delete if </a:t>
            </a:r>
            <a:br>
              <a:rPr lang="en-US" dirty="0"/>
            </a:br>
            <a:r>
              <a:rPr lang="en-US" dirty="0"/>
              <a:t>not needed.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320888" y="4492379"/>
            <a:ext cx="5269349" cy="566737"/>
          </a:xfrm>
        </p:spPr>
        <p:txBody>
          <a:bodyPr tIns="0" rIns="0" bIns="0" anchor="t">
            <a:noAutofit/>
          </a:bodyPr>
          <a:lstStyle>
            <a:lvl1pPr marL="0" indent="0">
              <a:buNone/>
              <a:defRPr sz="2300" b="1" i="0">
                <a:solidFill>
                  <a:srgbClr val="053EA9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en-US" dirty="0"/>
              <a:t>CAPTION HEADLINE FOR IMAGE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10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1" i="0" kern="1200" spc="20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206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2" y="732250"/>
            <a:ext cx="10899656" cy="493840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DIVIDER PAGE TEXT HERE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90482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200" b="1" i="0" kern="1200" spc="200">
                <a:solidFill>
                  <a:srgbClr val="FFFFFF"/>
                </a:solidFill>
                <a:latin typeface="+mn-lt"/>
                <a:cs typeface="Arial Narrow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20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141" y="1305692"/>
            <a:ext cx="11089243" cy="467386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Franklin Gothic Medium Cond" panose="020B06060304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Medium Cond" panose="020B0606030402020204" pitchFamily="34" charset="0"/>
              </a:defRPr>
            </a:lvl3pPr>
            <a:lvl4pPr>
              <a:defRPr>
                <a:latin typeface="Franklin Gothic Medium Cond" panose="020B0606030402020204" pitchFamily="34" charset="0"/>
              </a:defRPr>
            </a:lvl4pPr>
            <a:lvl5pPr>
              <a:defRPr>
                <a:latin typeface="Franklin Gothic Medium Cond" panose="020B06060304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8002" y="374993"/>
            <a:ext cx="11094948" cy="7893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000"/>
              </a:lnSpc>
              <a:buNone/>
              <a:defRPr sz="3000" baseline="0">
                <a:solidFill>
                  <a:srgbClr val="005A9C"/>
                </a:solidFill>
                <a:latin typeface="Franklin Gothic Demi Cond" panose="020B070603040202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54407" y="6417920"/>
            <a:ext cx="670560" cy="3657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F9D3D42A-E5EF-4544-AA11-F879376F4F05}" type="slidenum">
              <a:rPr lang="en-US" sz="1200" smtClean="0">
                <a:solidFill>
                  <a:srgbClr val="FFFFFF"/>
                </a:solidFill>
              </a:rPr>
              <a:pPr algn="ctr"/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175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7"/>
            <a:ext cx="2050084" cy="2733445"/>
          </a:xfrm>
          <a:prstGeom prst="rtTriangle">
            <a:avLst/>
          </a:prstGeom>
          <a:solidFill>
            <a:srgbClr val="FF6A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8"/>
            <a:ext cx="3509640" cy="2789559"/>
          </a:xfrm>
          <a:prstGeom prst="rect">
            <a:avLst/>
          </a:prstGeom>
        </p:spPr>
      </p:pic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7" y="6026570"/>
            <a:ext cx="3095641" cy="348630"/>
          </a:xfrm>
          <a:prstGeom prst="rect">
            <a:avLst/>
          </a:prstGeom>
        </p:spPr>
      </p:pic>
      <p:sp>
        <p:nvSpPr>
          <p:cNvPr id="18" name="Title 9"/>
          <p:cNvSpPr>
            <a:spLocks noGrp="1"/>
          </p:cNvSpPr>
          <p:nvPr>
            <p:ph type="title" hasCustomPrompt="1"/>
          </p:nvPr>
        </p:nvSpPr>
        <p:spPr>
          <a:xfrm>
            <a:off x="5088176" y="753323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3" y="2812975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1425018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urns&amp;McDonnell_Ampersand_Reverse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781" y="1825678"/>
            <a:ext cx="3569329" cy="2832435"/>
          </a:xfrm>
          <a:prstGeom prst="rect">
            <a:avLst/>
          </a:prstGeom>
        </p:spPr>
      </p:pic>
      <p:pic>
        <p:nvPicPr>
          <p:cNvPr id="8" name="Picture 7" descr="CreateAmazing_Revers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23" y="3148165"/>
            <a:ext cx="5544480" cy="2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402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253801"/>
            <a:ext cx="10363200" cy="136207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>
              <a:defRPr sz="5800" b="1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0" name="Picture 9" descr="Burns&amp;McDonnell_Ampersand_Reverse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57" y="5291530"/>
            <a:ext cx="1280425" cy="1016079"/>
          </a:xfrm>
          <a:prstGeom prst="rect">
            <a:avLst/>
          </a:prstGeom>
        </p:spPr>
      </p:pic>
      <p:pic>
        <p:nvPicPr>
          <p:cNvPr id="11" name="Picture 10" descr="CreateAmazing_Revers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778" y="5780537"/>
            <a:ext cx="3308511" cy="15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71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urns&amp;McDonnell_Horiz_Reverse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28" y="2736996"/>
            <a:ext cx="8425045" cy="9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03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253801"/>
            <a:ext cx="10363200" cy="136207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>
              <a:defRPr sz="5800" b="1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9" name="Picture 8" descr="Burns&amp;McDonnell_Horiz_Reverse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97" y="5852623"/>
            <a:ext cx="4026107" cy="45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840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09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0" i="0">
                <a:solidFill>
                  <a:srgbClr val="FFFFFF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596897" y="338783"/>
            <a:ext cx="11003831" cy="812101"/>
          </a:xfrm>
        </p:spPr>
        <p:txBody>
          <a:bodyPr anchor="t">
            <a:normAutofit/>
          </a:bodyPr>
          <a:lstStyle>
            <a:lvl1pPr>
              <a:defRPr sz="4800"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26" name="Content Placeholder 24"/>
          <p:cNvSpPr>
            <a:spLocks noGrp="1"/>
          </p:cNvSpPr>
          <p:nvPr>
            <p:ph sz="quarter" idx="22"/>
          </p:nvPr>
        </p:nvSpPr>
        <p:spPr>
          <a:xfrm>
            <a:off x="596895" y="1315540"/>
            <a:ext cx="11003831" cy="4896074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Aft>
                <a:spcPts val="600"/>
              </a:spcAft>
              <a:defRPr baseline="0"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etiam</a:t>
            </a:r>
            <a:endParaRPr lang="en-US" dirty="0"/>
          </a:p>
          <a:p>
            <a:pPr lvl="1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  <a:p>
            <a:pPr lvl="2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  <a:p>
            <a:pPr lvl="3"/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ac semper </a:t>
            </a:r>
            <a:r>
              <a:rPr lang="en-US" dirty="0" err="1"/>
              <a:t>ullamcorper</a:t>
            </a:r>
            <a:endParaRPr lang="en-US" dirty="0"/>
          </a:p>
          <a:p>
            <a:pPr lvl="0"/>
            <a:r>
              <a:rPr lang="en-US" dirty="0"/>
              <a:t>Leo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ac </a:t>
            </a:r>
            <a:r>
              <a:rPr lang="en-US" dirty="0" err="1"/>
              <a:t>pharetra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Fusce</a:t>
            </a:r>
            <a:r>
              <a:rPr lang="en-US" dirty="0"/>
              <a:t> ac </a:t>
            </a:r>
            <a:r>
              <a:rPr lang="en-US" dirty="0" err="1"/>
              <a:t>enim</a:t>
            </a:r>
            <a:r>
              <a:rPr lang="en-US" dirty="0"/>
              <a:t> vitae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magna</a:t>
            </a:r>
          </a:p>
        </p:txBody>
      </p:sp>
    </p:spTree>
    <p:extLst>
      <p:ext uri="{BB962C8B-B14F-4D97-AF65-F5344CB8AC3E}">
        <p14:creationId xmlns:p14="http://schemas.microsoft.com/office/powerpoint/2010/main" val="273007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747" y="-1104"/>
            <a:ext cx="12190256" cy="685910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t="14571" b="16000"/>
          <a:stretch/>
        </p:blipFill>
        <p:spPr>
          <a:xfrm>
            <a:off x="2531407" y="3791764"/>
            <a:ext cx="9660597" cy="3066236"/>
          </a:xfrm>
          <a:prstGeom prst="rect">
            <a:avLst/>
          </a:prstGeom>
        </p:spPr>
      </p:pic>
      <p:sp>
        <p:nvSpPr>
          <p:cNvPr id="6" name="Right Triangle 5"/>
          <p:cNvSpPr/>
          <p:nvPr userDrawn="1"/>
        </p:nvSpPr>
        <p:spPr>
          <a:xfrm>
            <a:off x="1747" y="1766571"/>
            <a:ext cx="6788573" cy="509143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ight Triangle 4"/>
          <p:cNvSpPr/>
          <p:nvPr userDrawn="1"/>
        </p:nvSpPr>
        <p:spPr>
          <a:xfrm>
            <a:off x="1745" y="5409739"/>
            <a:ext cx="1931016" cy="1448262"/>
          </a:xfrm>
          <a:prstGeom prst="rtTriangle">
            <a:avLst/>
          </a:prstGeom>
          <a:solidFill>
            <a:srgbClr val="51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itle 9"/>
          <p:cNvSpPr>
            <a:spLocks noGrp="1"/>
          </p:cNvSpPr>
          <p:nvPr>
            <p:ph type="title" hasCustomPrompt="1"/>
          </p:nvPr>
        </p:nvSpPr>
        <p:spPr>
          <a:xfrm>
            <a:off x="5051916" y="526876"/>
            <a:ext cx="6317285" cy="1208111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marL="0" marR="0" indent="0" algn="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spcAft>
                <a:spcPts val="0"/>
              </a:spcAft>
            </a:pPr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5051915" y="1770950"/>
            <a:ext cx="6319820" cy="769057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189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7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770520" y="2587911"/>
            <a:ext cx="3607448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  <p:pic>
        <p:nvPicPr>
          <p:cNvPr id="14" name="Picture 13" descr="Burns&amp;McDonnell_Horiz_Revers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7" y="515450"/>
            <a:ext cx="2994540" cy="33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307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86407" y="1403260"/>
            <a:ext cx="9874605" cy="983914"/>
          </a:xfrm>
        </p:spPr>
        <p:txBody>
          <a:bodyPr anchor="t"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dirty="0"/>
              <a:t>Click to edit Master text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1439409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0" i="0">
                <a:solidFill>
                  <a:srgbClr val="FFFFFF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86407" y="262623"/>
            <a:ext cx="11003831" cy="9829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4"/>
          <p:cNvSpPr>
            <a:spLocks noGrp="1"/>
          </p:cNvSpPr>
          <p:nvPr>
            <p:ph sz="quarter" idx="22"/>
          </p:nvPr>
        </p:nvSpPr>
        <p:spPr>
          <a:xfrm>
            <a:off x="586405" y="2477036"/>
            <a:ext cx="6746168" cy="360845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787866" y="2477421"/>
            <a:ext cx="3802372" cy="36080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82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86407" y="1538360"/>
            <a:ext cx="5269349" cy="706918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dirty="0"/>
              <a:t>Click to edit Master text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1439409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0" i="0">
                <a:solidFill>
                  <a:srgbClr val="FFFFFF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86407" y="278389"/>
            <a:ext cx="11003831" cy="982976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4"/>
          <p:cNvSpPr>
            <a:spLocks noGrp="1"/>
          </p:cNvSpPr>
          <p:nvPr>
            <p:ph sz="quarter" idx="22"/>
          </p:nvPr>
        </p:nvSpPr>
        <p:spPr>
          <a:xfrm>
            <a:off x="586406" y="2335141"/>
            <a:ext cx="5269349" cy="37661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6320888" y="1538360"/>
            <a:ext cx="5269349" cy="706918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dirty="0"/>
              <a:t>Click to edit Master text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9" name="Content Placeholder 24"/>
          <p:cNvSpPr>
            <a:spLocks noGrp="1"/>
          </p:cNvSpPr>
          <p:nvPr>
            <p:ph sz="quarter" idx="24"/>
          </p:nvPr>
        </p:nvSpPr>
        <p:spPr>
          <a:xfrm>
            <a:off x="6320886" y="2335140"/>
            <a:ext cx="5269349" cy="37661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02008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09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0" i="0">
                <a:solidFill>
                  <a:srgbClr val="FFFFFF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586407" y="427301"/>
            <a:ext cx="5258797" cy="982976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6331377" y="427302"/>
            <a:ext cx="5258859" cy="982976"/>
          </a:xfrm>
        </p:spPr>
        <p:txBody>
          <a:bodyPr anchor="ctr">
            <a:normAutofit/>
          </a:bodyPr>
          <a:lstStyle>
            <a:lvl1pPr marL="0" indent="0">
              <a:buNone/>
              <a:defRPr sz="3300" b="1" i="0">
                <a:solidFill>
                  <a:srgbClr val="053EA9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quarter" idx="21"/>
          </p:nvPr>
        </p:nvSpPr>
        <p:spPr>
          <a:xfrm>
            <a:off x="6331377" y="1562100"/>
            <a:ext cx="5258859" cy="40592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Content Placeholder 24"/>
          <p:cNvSpPr>
            <a:spLocks noGrp="1"/>
          </p:cNvSpPr>
          <p:nvPr>
            <p:ph sz="quarter" idx="22"/>
          </p:nvPr>
        </p:nvSpPr>
        <p:spPr>
          <a:xfrm>
            <a:off x="596896" y="1562100"/>
            <a:ext cx="5258859" cy="40592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03913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6405" y="4800602"/>
            <a:ext cx="10995995" cy="566737"/>
          </a:xfrm>
        </p:spPr>
        <p:txBody>
          <a:bodyPr anchor="b">
            <a:normAutofit/>
          </a:bodyPr>
          <a:lstStyle>
            <a:lvl1pPr algn="l">
              <a:defRPr sz="3300" b="0" spc="0"/>
            </a:lvl1pPr>
          </a:lstStyle>
          <a:p>
            <a:r>
              <a:rPr lang="en-US" dirty="0"/>
              <a:t>CAPTION HEADLINE FOR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405" y="790789"/>
            <a:ext cx="10995995" cy="3936786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6407" y="5367339"/>
            <a:ext cx="8151195" cy="804863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 dirty="0"/>
              <a:t>List extra details for image. Delete if not needed.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09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0" i="0">
                <a:solidFill>
                  <a:srgbClr val="FFFFFF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497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6407" y="4800602"/>
            <a:ext cx="5269349" cy="566737"/>
          </a:xfrm>
        </p:spPr>
        <p:txBody>
          <a:bodyPr anchor="b">
            <a:noAutofit/>
          </a:bodyPr>
          <a:lstStyle>
            <a:lvl1pPr algn="l">
              <a:defRPr sz="2000" b="0" spc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CAPTION HEADLINE FOR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407" y="790789"/>
            <a:ext cx="5269349" cy="3936786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6407" y="5367339"/>
            <a:ext cx="5269348" cy="804863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 dirty="0"/>
              <a:t>List extra details for image. Delete if </a:t>
            </a:r>
            <a:br>
              <a:rPr lang="en-US" dirty="0"/>
            </a:br>
            <a:r>
              <a:rPr lang="en-US" dirty="0"/>
              <a:t>not needed.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09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0" i="0">
                <a:solidFill>
                  <a:srgbClr val="FFFFFF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24"/>
          </p:nvPr>
        </p:nvSpPr>
        <p:spPr>
          <a:xfrm>
            <a:off x="6320888" y="790789"/>
            <a:ext cx="5269349" cy="3936786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5" hasCustomPrompt="1"/>
          </p:nvPr>
        </p:nvSpPr>
        <p:spPr>
          <a:xfrm>
            <a:off x="6320889" y="5367339"/>
            <a:ext cx="5269348" cy="804863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 dirty="0"/>
              <a:t>List extra details for image. Delete if </a:t>
            </a:r>
            <a:br>
              <a:rPr lang="en-US" dirty="0"/>
            </a:br>
            <a:r>
              <a:rPr lang="en-US" dirty="0"/>
              <a:t>not needed.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320888" y="4800602"/>
            <a:ext cx="5269349" cy="56673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053EA9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pPr lvl="0"/>
            <a:r>
              <a:rPr lang="en-US" dirty="0"/>
              <a:t>CAPTION HEADLINE FOR IMAGE</a:t>
            </a:r>
          </a:p>
        </p:txBody>
      </p:sp>
    </p:spTree>
    <p:extLst>
      <p:ext uri="{BB962C8B-B14F-4D97-AF65-F5344CB8AC3E}">
        <p14:creationId xmlns:p14="http://schemas.microsoft.com/office/powerpoint/2010/main" val="22945394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56785" y="2000250"/>
            <a:ext cx="8722783" cy="1485900"/>
          </a:xfrm>
          <a:effectLst/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6784" y="3754438"/>
            <a:ext cx="8720667" cy="550862"/>
          </a:xfrm>
        </p:spPr>
        <p:txBody>
          <a:bodyPr lIns="0"/>
          <a:lstStyle>
            <a:lvl1pPr marL="0" indent="0" algn="r">
              <a:buFont typeface="Wingdings" pitchFamily="2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59707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439409" y="6414078"/>
            <a:ext cx="575679" cy="365126"/>
          </a:xfrm>
        </p:spPr>
        <p:txBody>
          <a:bodyPr/>
          <a:lstStyle>
            <a:lvl1pPr>
              <a:defRPr/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1260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140" y="1305692"/>
            <a:ext cx="11089243" cy="467386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Franklin Gothic Medium Cond" panose="020B06060304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Medium Cond" panose="020B0606030402020204" pitchFamily="34" charset="0"/>
              </a:defRPr>
            </a:lvl3pPr>
            <a:lvl4pPr>
              <a:defRPr>
                <a:latin typeface="Franklin Gothic Medium Cond" panose="020B0606030402020204" pitchFamily="34" charset="0"/>
              </a:defRPr>
            </a:lvl4pPr>
            <a:lvl5pPr>
              <a:defRPr>
                <a:latin typeface="Franklin Gothic Medium Cond" panose="020B06060304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8001" y="374993"/>
            <a:ext cx="11094948" cy="7893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000"/>
              </a:lnSpc>
              <a:buNone/>
              <a:defRPr sz="3000" baseline="0">
                <a:solidFill>
                  <a:srgbClr val="005A9C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54407" y="6417920"/>
            <a:ext cx="670560" cy="3657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F9D3D42A-E5EF-4544-AA11-F879376F4F05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318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>
            <a:extLst>
              <a:ext uri="{FF2B5EF4-FFF2-40B4-BE49-F238E27FC236}">
                <a16:creationId xmlns:a16="http://schemas.microsoft.com/office/drawing/2014/main" id="{1F927914-EF8E-470B-B236-D2958797F05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6C5E25-9A0B-4BD6-A2A8-51DE1A8324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72228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table, cup, food&#10;&#10;Description automatically generated">
            <a:extLst>
              <a:ext uri="{FF2B5EF4-FFF2-40B4-BE49-F238E27FC236}">
                <a16:creationId xmlns:a16="http://schemas.microsoft.com/office/drawing/2014/main" id="{0B14663B-FA86-4919-979C-6A27C1FBDF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-12196"/>
            <a:ext cx="12192000" cy="6858000"/>
          </a:xfrm>
          <a:prstGeom prst="rect">
            <a:avLst/>
          </a:prstGeom>
        </p:spPr>
      </p:pic>
      <p:sp>
        <p:nvSpPr>
          <p:cNvPr id="7" name="Right Triangle 6"/>
          <p:cNvSpPr/>
          <p:nvPr userDrawn="1"/>
        </p:nvSpPr>
        <p:spPr>
          <a:xfrm>
            <a:off x="2003" y="2678943"/>
            <a:ext cx="5514600" cy="4191254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</p:txBody>
      </p:sp>
      <p:pic>
        <p:nvPicPr>
          <p:cNvPr id="6" name="Picture 5" descr="Ampersan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7" y="4560918"/>
            <a:ext cx="2246507" cy="1785586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2269586" y="-12194"/>
            <a:ext cx="9941767" cy="6899224"/>
            <a:chOff x="3375350" y="0"/>
            <a:chExt cx="14912650" cy="13716001"/>
          </a:xfrm>
          <a:solidFill>
            <a:schemeClr val="bg1"/>
          </a:solidFill>
        </p:grpSpPr>
        <p:sp>
          <p:nvSpPr>
            <p:cNvPr id="9" name="Right Triangle 8"/>
            <p:cNvSpPr/>
            <p:nvPr userDrawn="1"/>
          </p:nvSpPr>
          <p:spPr>
            <a:xfrm rot="10800000">
              <a:off x="3375350" y="1"/>
              <a:ext cx="13716000" cy="1371600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17082716" y="0"/>
              <a:ext cx="1205284" cy="13715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5051779" y="1481667"/>
            <a:ext cx="6456376" cy="128693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>
                <a:solidFill>
                  <a:srgbClr val="515256"/>
                </a:solidFill>
                <a:latin typeface="Arial"/>
                <a:cs typeface="Arial"/>
              </a:defRPr>
            </a:lvl1pPr>
          </a:lstStyle>
          <a:p>
            <a:pPr>
              <a:spcAft>
                <a:spcPts val="0"/>
              </a:spcAft>
            </a:pPr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63928" y="3012723"/>
            <a:ext cx="4712613" cy="903817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1" i="0">
                <a:solidFill>
                  <a:srgbClr val="515256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8308625" y="4002708"/>
            <a:ext cx="316791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515256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  <p:pic>
        <p:nvPicPr>
          <p:cNvPr id="18" name="Picture 17" descr="Burns&amp;McDonnell_Horiz_RGB_CS6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545" y="497913"/>
            <a:ext cx="3097451" cy="34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4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l="2500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7" name="Picture 16" descr="Ampersand.emf"/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08" y="-1513"/>
            <a:ext cx="11827792" cy="6862554"/>
          </a:xfrm>
          <a:prstGeom prst="rect">
            <a:avLst/>
          </a:prstGeom>
          <a:ln>
            <a:noFill/>
          </a:ln>
        </p:spPr>
      </p:pic>
      <p:sp>
        <p:nvSpPr>
          <p:cNvPr id="5" name="Title 9"/>
          <p:cNvSpPr>
            <a:spLocks noGrp="1"/>
          </p:cNvSpPr>
          <p:nvPr>
            <p:ph type="title" hasCustomPrompt="1"/>
          </p:nvPr>
        </p:nvSpPr>
        <p:spPr>
          <a:xfrm>
            <a:off x="5569187" y="2631725"/>
            <a:ext cx="6200541" cy="1334979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923852" y="4410595"/>
            <a:ext cx="4833075" cy="653017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marL="0" indent="0" algn="r">
              <a:lnSpc>
                <a:spcPct val="90000"/>
              </a:lnSpc>
              <a:buNone/>
              <a:defRPr sz="1800" b="1" i="0">
                <a:solidFill>
                  <a:srgbClr val="000000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8156224" y="5069585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500" b="0" i="0">
                <a:solidFill>
                  <a:srgbClr val="000000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3" y="-1512"/>
            <a:ext cx="1043349" cy="6859512"/>
          </a:xfrm>
          <a:prstGeom prst="rect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11" name="Picture 10" descr="Burns&amp;McDonnell_Horiz_RGB_CS6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073" y="471786"/>
            <a:ext cx="3097451" cy="34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47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t="14571"/>
          <a:stretch/>
        </p:blipFill>
        <p:spPr>
          <a:xfrm>
            <a:off x="0" y="3429003"/>
            <a:ext cx="8782944" cy="343010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7"/>
            <a:ext cx="8782944" cy="3428997"/>
          </a:xfrm>
          <a:prstGeom prst="rect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 userDrawn="1"/>
        </p:nvSpPr>
        <p:spPr>
          <a:xfrm rot="13500000">
            <a:off x="-2233183" y="446158"/>
            <a:ext cx="4469857" cy="595980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8" name="Right Triangle 7"/>
          <p:cNvSpPr/>
          <p:nvPr userDrawn="1"/>
        </p:nvSpPr>
        <p:spPr>
          <a:xfrm rot="2700000">
            <a:off x="6360071" y="195068"/>
            <a:ext cx="4850903" cy="6467871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782944" y="-1104"/>
            <a:ext cx="3409056" cy="6859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4" name="Title 9"/>
          <p:cNvSpPr>
            <a:spLocks noGrp="1"/>
          </p:cNvSpPr>
          <p:nvPr>
            <p:ph type="title" hasCustomPrompt="1"/>
          </p:nvPr>
        </p:nvSpPr>
        <p:spPr>
          <a:xfrm>
            <a:off x="5409395" y="1917244"/>
            <a:ext cx="6317285" cy="1369962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>
                <a:solidFill>
                  <a:srgbClr val="053EA9"/>
                </a:solidFill>
                <a:latin typeface="Arial"/>
                <a:cs typeface="Arial"/>
              </a:defRPr>
            </a:lvl1pPr>
          </a:lstStyle>
          <a:p>
            <a:pPr>
              <a:spcAft>
                <a:spcPts val="0"/>
              </a:spcAft>
            </a:pPr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5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048962" y="3429002"/>
            <a:ext cx="5680253" cy="945446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900" b="1" i="0">
                <a:solidFill>
                  <a:srgbClr val="053EA9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8146817" y="4422353"/>
            <a:ext cx="3588633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500" b="0" i="0">
                <a:solidFill>
                  <a:srgbClr val="515256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  <p:pic>
        <p:nvPicPr>
          <p:cNvPr id="13" name="Picture 12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0" y="3278720"/>
            <a:ext cx="2523211" cy="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31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747" y="-1104"/>
            <a:ext cx="12190256" cy="685910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t="14571" b="16000"/>
          <a:stretch/>
        </p:blipFill>
        <p:spPr>
          <a:xfrm>
            <a:off x="2531406" y="3791764"/>
            <a:ext cx="9660597" cy="3066236"/>
          </a:xfrm>
          <a:prstGeom prst="rect">
            <a:avLst/>
          </a:prstGeom>
        </p:spPr>
      </p:pic>
      <p:sp>
        <p:nvSpPr>
          <p:cNvPr id="6" name="Right Triangle 5"/>
          <p:cNvSpPr/>
          <p:nvPr userDrawn="1"/>
        </p:nvSpPr>
        <p:spPr>
          <a:xfrm>
            <a:off x="1746" y="1766571"/>
            <a:ext cx="6788573" cy="509143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5" name="Right Triangle 4"/>
          <p:cNvSpPr/>
          <p:nvPr userDrawn="1"/>
        </p:nvSpPr>
        <p:spPr>
          <a:xfrm>
            <a:off x="1745" y="5409739"/>
            <a:ext cx="1931016" cy="1448262"/>
          </a:xfrm>
          <a:prstGeom prst="rtTriangle">
            <a:avLst/>
          </a:prstGeom>
          <a:solidFill>
            <a:srgbClr val="51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9" name="Title 9"/>
          <p:cNvSpPr>
            <a:spLocks noGrp="1"/>
          </p:cNvSpPr>
          <p:nvPr>
            <p:ph type="title" hasCustomPrompt="1"/>
          </p:nvPr>
        </p:nvSpPr>
        <p:spPr>
          <a:xfrm>
            <a:off x="5051915" y="526874"/>
            <a:ext cx="6317285" cy="1208111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spcAft>
                <a:spcPts val="0"/>
              </a:spcAft>
            </a:pPr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5051915" y="1770948"/>
            <a:ext cx="6319820" cy="769057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7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770520" y="2587909"/>
            <a:ext cx="3607448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  <p:pic>
        <p:nvPicPr>
          <p:cNvPr id="14" name="Picture 13" descr="Burns&amp;McDonnell_Horiz_Revers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7" y="515450"/>
            <a:ext cx="2994540" cy="33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171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l="2500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7" name="Picture 16" descr="Ampersand.emf"/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08" y="-1513"/>
            <a:ext cx="11827792" cy="6862554"/>
          </a:xfrm>
          <a:prstGeom prst="rect">
            <a:avLst/>
          </a:prstGeom>
          <a:ln>
            <a:noFill/>
          </a:ln>
        </p:spPr>
      </p:pic>
      <p:sp>
        <p:nvSpPr>
          <p:cNvPr id="5" name="Title 9"/>
          <p:cNvSpPr>
            <a:spLocks noGrp="1"/>
          </p:cNvSpPr>
          <p:nvPr>
            <p:ph type="title" hasCustomPrompt="1"/>
          </p:nvPr>
        </p:nvSpPr>
        <p:spPr>
          <a:xfrm>
            <a:off x="5569186" y="2631723"/>
            <a:ext cx="6200541" cy="1334979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923852" y="4410593"/>
            <a:ext cx="4833075" cy="653017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marL="0" indent="0" algn="r">
              <a:lnSpc>
                <a:spcPct val="90000"/>
              </a:lnSpc>
              <a:buNone/>
              <a:defRPr sz="1800" b="1" i="0">
                <a:solidFill>
                  <a:srgbClr val="000000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8156222" y="5069583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500" b="0" i="0">
                <a:solidFill>
                  <a:srgbClr val="000000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2" y="-1512"/>
            <a:ext cx="1043349" cy="6859512"/>
          </a:xfrm>
          <a:prstGeom prst="rect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pic>
        <p:nvPicPr>
          <p:cNvPr id="11" name="Picture 10" descr="Burns&amp;McDonnell_Horiz_RGB_CS6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073" y="471786"/>
            <a:ext cx="3097451" cy="34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65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6"/>
            <a:ext cx="2050084" cy="2733445"/>
          </a:xfrm>
          <a:prstGeom prst="rtTriangle">
            <a:avLst/>
          </a:prstGeom>
          <a:solidFill>
            <a:srgbClr val="51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6"/>
            <a:ext cx="3509640" cy="2789559"/>
          </a:xfrm>
          <a:prstGeom prst="rect">
            <a:avLst/>
          </a:prstGeom>
        </p:spPr>
      </p:pic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6" y="6026570"/>
            <a:ext cx="3095641" cy="348630"/>
          </a:xfrm>
          <a:prstGeom prst="rect">
            <a:avLst/>
          </a:prstGeom>
        </p:spPr>
      </p:pic>
      <p:sp>
        <p:nvSpPr>
          <p:cNvPr id="17" name="Title 9"/>
          <p:cNvSpPr>
            <a:spLocks noGrp="1"/>
          </p:cNvSpPr>
          <p:nvPr>
            <p:ph type="title" hasCustomPrompt="1"/>
          </p:nvPr>
        </p:nvSpPr>
        <p:spPr>
          <a:xfrm>
            <a:off x="5088175" y="753321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8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2" y="2812973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5837242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6"/>
            <a:ext cx="2050084" cy="2733445"/>
          </a:xfrm>
          <a:prstGeom prst="rtTriangle">
            <a:avLst/>
          </a:prstGeom>
          <a:solidFill>
            <a:srgbClr val="FF6A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6"/>
            <a:ext cx="3509640" cy="2789559"/>
          </a:xfrm>
          <a:prstGeom prst="rect">
            <a:avLst/>
          </a:prstGeom>
        </p:spPr>
      </p:pic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6" y="6026570"/>
            <a:ext cx="3095641" cy="348630"/>
          </a:xfrm>
          <a:prstGeom prst="rect">
            <a:avLst/>
          </a:prstGeom>
        </p:spPr>
      </p:pic>
      <p:sp>
        <p:nvSpPr>
          <p:cNvPr id="18" name="Title 9"/>
          <p:cNvSpPr>
            <a:spLocks noGrp="1"/>
          </p:cNvSpPr>
          <p:nvPr>
            <p:ph type="title" hasCustomPrompt="1"/>
          </p:nvPr>
        </p:nvSpPr>
        <p:spPr>
          <a:xfrm>
            <a:off x="5088175" y="753321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2" y="2812973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3410570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6"/>
            <a:ext cx="2050084" cy="2733445"/>
          </a:xfrm>
          <a:prstGeom prst="rtTriangle">
            <a:avLst/>
          </a:prstGeom>
          <a:solidFill>
            <a:srgbClr val="D3BC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6"/>
            <a:ext cx="3509640" cy="2789559"/>
          </a:xfrm>
          <a:prstGeom prst="rect">
            <a:avLst/>
          </a:prstGeom>
        </p:spPr>
      </p:pic>
      <p:pic>
        <p:nvPicPr>
          <p:cNvPr id="12" name="Picture 11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6" y="6026570"/>
            <a:ext cx="3095641" cy="348630"/>
          </a:xfrm>
          <a:prstGeom prst="rect">
            <a:avLst/>
          </a:prstGeom>
        </p:spPr>
      </p:pic>
      <p:sp>
        <p:nvSpPr>
          <p:cNvPr id="15" name="Title 9"/>
          <p:cNvSpPr>
            <a:spLocks noGrp="1"/>
          </p:cNvSpPr>
          <p:nvPr>
            <p:ph type="title" hasCustomPrompt="1"/>
          </p:nvPr>
        </p:nvSpPr>
        <p:spPr>
          <a:xfrm>
            <a:off x="5088175" y="753321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2" y="2812973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32643580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6"/>
            <a:ext cx="2050084" cy="2733445"/>
          </a:xfrm>
          <a:prstGeom prst="rtTriangle">
            <a:avLst/>
          </a:prstGeom>
          <a:solidFill>
            <a:srgbClr val="FBE1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6"/>
            <a:ext cx="3509640" cy="2789559"/>
          </a:xfrm>
          <a:prstGeom prst="rect">
            <a:avLst/>
          </a:prstGeom>
        </p:spPr>
      </p:pic>
      <p:pic>
        <p:nvPicPr>
          <p:cNvPr id="14" name="Picture 13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6" y="6026570"/>
            <a:ext cx="3095641" cy="348630"/>
          </a:xfrm>
          <a:prstGeom prst="rect">
            <a:avLst/>
          </a:prstGeom>
        </p:spPr>
      </p:pic>
      <p:sp>
        <p:nvSpPr>
          <p:cNvPr id="11" name="Title 9"/>
          <p:cNvSpPr>
            <a:spLocks noGrp="1"/>
          </p:cNvSpPr>
          <p:nvPr>
            <p:ph type="title" hasCustomPrompt="1"/>
          </p:nvPr>
        </p:nvSpPr>
        <p:spPr>
          <a:xfrm>
            <a:off x="5088175" y="753321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2" y="2812973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1899314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6"/>
            <a:ext cx="2050084" cy="2733445"/>
          </a:xfrm>
          <a:prstGeom prst="rtTriangle">
            <a:avLst/>
          </a:prstGeom>
          <a:solidFill>
            <a:srgbClr val="C4D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6"/>
            <a:ext cx="3509640" cy="2789559"/>
          </a:xfrm>
          <a:prstGeom prst="rect">
            <a:avLst/>
          </a:prstGeom>
        </p:spPr>
      </p:pic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6" y="6026570"/>
            <a:ext cx="3095641" cy="348630"/>
          </a:xfrm>
          <a:prstGeom prst="rect">
            <a:avLst/>
          </a:prstGeom>
        </p:spPr>
      </p:pic>
      <p:sp>
        <p:nvSpPr>
          <p:cNvPr id="12" name="Title 9"/>
          <p:cNvSpPr>
            <a:spLocks noGrp="1"/>
          </p:cNvSpPr>
          <p:nvPr>
            <p:ph type="title" hasCustomPrompt="1"/>
          </p:nvPr>
        </p:nvSpPr>
        <p:spPr>
          <a:xfrm>
            <a:off x="5088175" y="753321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2" y="2812973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35171267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6"/>
            <a:ext cx="2050084" cy="2733445"/>
          </a:xfrm>
          <a:prstGeom prst="rtTriangle">
            <a:avLst/>
          </a:prstGeom>
          <a:solidFill>
            <a:srgbClr val="71C5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6"/>
            <a:ext cx="3509640" cy="2789559"/>
          </a:xfrm>
          <a:prstGeom prst="rect">
            <a:avLst/>
          </a:prstGeom>
        </p:spPr>
      </p:pic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6" y="6026570"/>
            <a:ext cx="3095641" cy="348630"/>
          </a:xfrm>
          <a:prstGeom prst="rect">
            <a:avLst/>
          </a:prstGeom>
        </p:spPr>
      </p:pic>
      <p:sp>
        <p:nvSpPr>
          <p:cNvPr id="12" name="Title 9"/>
          <p:cNvSpPr>
            <a:spLocks noGrp="1"/>
          </p:cNvSpPr>
          <p:nvPr>
            <p:ph type="title" hasCustomPrompt="1"/>
          </p:nvPr>
        </p:nvSpPr>
        <p:spPr>
          <a:xfrm>
            <a:off x="5088175" y="753321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2" y="2812973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8303594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6"/>
            <a:ext cx="2050084" cy="2733445"/>
          </a:xfrm>
          <a:prstGeom prst="rtTriangle">
            <a:avLst/>
          </a:prstGeom>
          <a:solidFill>
            <a:srgbClr val="47D7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6"/>
            <a:ext cx="3509640" cy="2789559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3336449" y="-1269908"/>
            <a:ext cx="92398" cy="323165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endParaRPr lang="en-US" sz="1800" dirty="0"/>
          </a:p>
        </p:txBody>
      </p:sp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6" y="6026570"/>
            <a:ext cx="3095641" cy="348630"/>
          </a:xfrm>
          <a:prstGeom prst="rect">
            <a:avLst/>
          </a:prstGeom>
        </p:spPr>
      </p:pic>
      <p:sp>
        <p:nvSpPr>
          <p:cNvPr id="12" name="Title 9"/>
          <p:cNvSpPr>
            <a:spLocks noGrp="1"/>
          </p:cNvSpPr>
          <p:nvPr>
            <p:ph type="title" hasCustomPrompt="1"/>
          </p:nvPr>
        </p:nvSpPr>
        <p:spPr>
          <a:xfrm>
            <a:off x="5088175" y="753321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2" y="2812973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290718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7"/>
            <a:ext cx="2050084" cy="2733445"/>
          </a:xfrm>
          <a:prstGeom prst="rtTriangle">
            <a:avLst/>
          </a:prstGeom>
          <a:solidFill>
            <a:srgbClr val="51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8"/>
            <a:ext cx="3509640" cy="2789559"/>
          </a:xfrm>
          <a:prstGeom prst="rect">
            <a:avLst/>
          </a:prstGeom>
        </p:spPr>
      </p:pic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7" y="6026570"/>
            <a:ext cx="3095641" cy="348630"/>
          </a:xfrm>
          <a:prstGeom prst="rect">
            <a:avLst/>
          </a:prstGeom>
        </p:spPr>
      </p:pic>
      <p:sp>
        <p:nvSpPr>
          <p:cNvPr id="17" name="Title 9"/>
          <p:cNvSpPr>
            <a:spLocks noGrp="1"/>
          </p:cNvSpPr>
          <p:nvPr>
            <p:ph type="title" hasCustomPrompt="1"/>
          </p:nvPr>
        </p:nvSpPr>
        <p:spPr>
          <a:xfrm>
            <a:off x="5088176" y="753323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8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3" y="2812975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3382730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23DF8-3368-441D-B0D5-37CB16D04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40690-AEA6-44A3-A047-295DBAD96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813E1-53F0-4BD7-A5EC-47462791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11D2-CDBF-4196-9268-55E731D325AD}" type="datetime1">
              <a:rPr lang="en-US" smtClean="0"/>
              <a:t>4/27/2022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B6FDD-5895-4E6A-B848-FC2096D3D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91AFA-C8CE-4E34-B12B-72435B7FB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359E-C94F-4F9B-AE3A-4ADCCC28D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4333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urns&amp;McDonnell_Ampersand_Reverse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779" y="1825676"/>
            <a:ext cx="3569329" cy="2832435"/>
          </a:xfrm>
          <a:prstGeom prst="rect">
            <a:avLst/>
          </a:prstGeom>
        </p:spPr>
      </p:pic>
      <p:pic>
        <p:nvPicPr>
          <p:cNvPr id="8" name="Picture 7" descr="CreateAmazing_Revers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23" y="3148163"/>
            <a:ext cx="5544480" cy="2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182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253799"/>
            <a:ext cx="10363200" cy="136207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>
              <a:defRPr sz="5800" b="1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0" name="Picture 9" descr="Burns&amp;McDonnell_Ampersand_Reverse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56" y="5291528"/>
            <a:ext cx="1280425" cy="1016079"/>
          </a:xfrm>
          <a:prstGeom prst="rect">
            <a:avLst/>
          </a:prstGeom>
        </p:spPr>
      </p:pic>
      <p:pic>
        <p:nvPicPr>
          <p:cNvPr id="11" name="Picture 10" descr="CreateAmazing_Revers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777" y="5780537"/>
            <a:ext cx="3308511" cy="15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121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urns&amp;McDonnell_Horiz_Reverse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27" y="2736996"/>
            <a:ext cx="8425045" cy="9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91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253799"/>
            <a:ext cx="10363200" cy="136207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>
              <a:defRPr sz="5800" b="1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9" name="Picture 8" descr="Burns&amp;McDonnell_Horiz_Reverse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97" y="5852621"/>
            <a:ext cx="4026107" cy="45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698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4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191A-C44F-4350-B12C-2CF62C3FA652}" type="datetime1">
              <a:rPr lang="en-US" smtClean="0"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56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ECD2-1EE8-4F2E-8232-08AB71CB8EB9}" type="datetime1">
              <a:rPr lang="en-US" smtClean="0"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10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4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4DE24-4EDC-4B55-962F-37B5A5081558}" type="datetime1">
              <a:rPr lang="en-US" smtClean="0"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68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14B0-FA12-4124-BF23-1677F20CCC4E}" type="datetime1">
              <a:rPr lang="en-US" smtClean="0"/>
              <a:t>4/27/2022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98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66D2C-2CC9-40A6-A71A-743F2B6CD39D}" type="datetime1">
              <a:rPr lang="en-US" smtClean="0"/>
              <a:t>4/27/2022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0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7"/>
            <a:ext cx="2050084" cy="2733445"/>
          </a:xfrm>
          <a:prstGeom prst="rtTriangle">
            <a:avLst/>
          </a:prstGeom>
          <a:solidFill>
            <a:srgbClr val="FF6A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8"/>
            <a:ext cx="3509640" cy="2789559"/>
          </a:xfrm>
          <a:prstGeom prst="rect">
            <a:avLst/>
          </a:prstGeom>
        </p:spPr>
      </p:pic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7" y="6026570"/>
            <a:ext cx="3095641" cy="348630"/>
          </a:xfrm>
          <a:prstGeom prst="rect">
            <a:avLst/>
          </a:prstGeom>
        </p:spPr>
      </p:pic>
      <p:sp>
        <p:nvSpPr>
          <p:cNvPr id="18" name="Title 9"/>
          <p:cNvSpPr>
            <a:spLocks noGrp="1"/>
          </p:cNvSpPr>
          <p:nvPr>
            <p:ph type="title" hasCustomPrompt="1"/>
          </p:nvPr>
        </p:nvSpPr>
        <p:spPr>
          <a:xfrm>
            <a:off x="5088176" y="753323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3" y="2812975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39952361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52FF-E11F-4BD0-9B4D-9409FE7B45A0}" type="datetime1">
              <a:rPr lang="en-US" smtClean="0"/>
              <a:t>4/27/2022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0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CF58-1683-4B72-9610-B27127540844}" type="datetime1">
              <a:rPr lang="en-US" smtClean="0"/>
              <a:t>4/27/2022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82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E3BA-3DB2-4105-B19E-3DDA61E0DEE6}" type="datetime1">
              <a:rPr lang="en-US" smtClean="0"/>
              <a:t>4/27/2022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2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5DA9-858C-4C66-813E-8F80BBA31F34}" type="datetime1">
              <a:rPr lang="en-US" smtClean="0"/>
              <a:t>4/27/2022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83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05CF-5AC3-4FFF-8A9F-1643EF342114}" type="datetime1">
              <a:rPr lang="en-US" smtClean="0"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18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89FEF-788B-4012-B06C-741ACD1E0186}" type="datetime1">
              <a:rPr lang="en-US" smtClean="0"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24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8657-8952-4B3B-9853-C76637BA0BFE}" type="datetime1">
              <a:rPr lang="en-US" smtClean="0"/>
              <a:t>4/27/2022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9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1712C-310A-4DBB-AAC7-A810AE4257D1}" type="datetime1">
              <a:rPr lang="en-US" smtClean="0"/>
              <a:t>4/27/2022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960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266AD-29DC-48B8-9260-2B43084A5143}" type="datetime1">
              <a:rPr lang="en-US" smtClean="0"/>
              <a:t>4/27/2022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5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84523-6E35-44C2-A11E-FEF531C2CA05}" type="datetime1">
              <a:rPr lang="en-US" smtClean="0"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65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7"/>
            <a:ext cx="2050084" cy="2733445"/>
          </a:xfrm>
          <a:prstGeom prst="rtTriangle">
            <a:avLst/>
          </a:prstGeom>
          <a:solidFill>
            <a:srgbClr val="D3BC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8"/>
            <a:ext cx="3509640" cy="2789559"/>
          </a:xfrm>
          <a:prstGeom prst="rect">
            <a:avLst/>
          </a:prstGeom>
        </p:spPr>
      </p:pic>
      <p:pic>
        <p:nvPicPr>
          <p:cNvPr id="12" name="Picture 11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7" y="6026570"/>
            <a:ext cx="3095641" cy="348630"/>
          </a:xfrm>
          <a:prstGeom prst="rect">
            <a:avLst/>
          </a:prstGeom>
        </p:spPr>
      </p:pic>
      <p:sp>
        <p:nvSpPr>
          <p:cNvPr id="15" name="Title 9"/>
          <p:cNvSpPr>
            <a:spLocks noGrp="1"/>
          </p:cNvSpPr>
          <p:nvPr>
            <p:ph type="title" hasCustomPrompt="1"/>
          </p:nvPr>
        </p:nvSpPr>
        <p:spPr>
          <a:xfrm>
            <a:off x="5088176" y="753323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3" y="2812975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9519297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5A51F-B1A6-4ACB-94FC-F0B8D2819E90}" type="datetime1">
              <a:rPr lang="en-US" smtClean="0"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1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7"/>
            <a:ext cx="2050084" cy="2733445"/>
          </a:xfrm>
          <a:prstGeom prst="rtTriangle">
            <a:avLst/>
          </a:prstGeom>
          <a:solidFill>
            <a:srgbClr val="FBE1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8" name="Picture 7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8"/>
            <a:ext cx="3509640" cy="2789559"/>
          </a:xfrm>
          <a:prstGeom prst="rect">
            <a:avLst/>
          </a:prstGeom>
        </p:spPr>
      </p:pic>
      <p:pic>
        <p:nvPicPr>
          <p:cNvPr id="14" name="Picture 13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7" y="6026570"/>
            <a:ext cx="3095641" cy="348630"/>
          </a:xfrm>
          <a:prstGeom prst="rect">
            <a:avLst/>
          </a:prstGeom>
        </p:spPr>
      </p:pic>
      <p:sp>
        <p:nvSpPr>
          <p:cNvPr id="11" name="Title 9"/>
          <p:cNvSpPr>
            <a:spLocks noGrp="1"/>
          </p:cNvSpPr>
          <p:nvPr>
            <p:ph type="title" hasCustomPrompt="1"/>
          </p:nvPr>
        </p:nvSpPr>
        <p:spPr>
          <a:xfrm>
            <a:off x="5088176" y="753323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3" y="2812975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4229522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7"/>
            <a:ext cx="2050084" cy="2733445"/>
          </a:xfrm>
          <a:prstGeom prst="rtTriangle">
            <a:avLst/>
          </a:prstGeom>
          <a:solidFill>
            <a:srgbClr val="C4D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8"/>
            <a:ext cx="3509640" cy="2789559"/>
          </a:xfrm>
          <a:prstGeom prst="rect">
            <a:avLst/>
          </a:prstGeom>
        </p:spPr>
      </p:pic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7" y="6026570"/>
            <a:ext cx="3095641" cy="348630"/>
          </a:xfrm>
          <a:prstGeom prst="rect">
            <a:avLst/>
          </a:prstGeom>
        </p:spPr>
      </p:pic>
      <p:sp>
        <p:nvSpPr>
          <p:cNvPr id="12" name="Title 9"/>
          <p:cNvSpPr>
            <a:spLocks noGrp="1"/>
          </p:cNvSpPr>
          <p:nvPr>
            <p:ph type="title" hasCustomPrompt="1"/>
          </p:nvPr>
        </p:nvSpPr>
        <p:spPr>
          <a:xfrm>
            <a:off x="5088176" y="753323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3" y="2812975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2915316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5.emf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11.jp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08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</p:sldLayoutIdLst>
  <p:hf hdr="0" ftr="0" dt="0"/>
  <p:txStyles>
    <p:titleStyle>
      <a:lvl1pPr algn="ctr" defTabSz="228594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228594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65" indent="-142871" algn="l" defTabSz="228594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86" indent="-114297" algn="l" defTabSz="228594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80" indent="-114297" algn="l" defTabSz="228594" rtl="0" eaLnBrk="1" latinLnBrk="0" hangingPunct="1">
        <a:spcBef>
          <a:spcPct val="20000"/>
        </a:spcBef>
        <a:buFont typeface="Arial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4" indent="-114297" algn="l" defTabSz="228594" rtl="0" eaLnBrk="1" latinLnBrk="0" hangingPunct="1">
        <a:spcBef>
          <a:spcPct val="20000"/>
        </a:spcBef>
        <a:buFont typeface="Arial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69" indent="-114297" algn="l" defTabSz="228594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228594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228594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228594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64582"/>
            <a:ext cx="10972800" cy="2375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Click to edit Master text styles. This text runs extra long and goes to two lines.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10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1" i="0" kern="1200" spc="20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97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</p:sldLayoutIdLst>
  <p:hf hdr="0" ftr="0" dt="0"/>
  <p:txStyles>
    <p:titleStyle>
      <a:lvl1pPr algn="l" defTabSz="228594" rtl="0" eaLnBrk="1" latinLnBrk="0" hangingPunct="1">
        <a:spcBef>
          <a:spcPct val="0"/>
        </a:spcBef>
        <a:buNone/>
        <a:defRPr sz="3300" b="1" i="0" kern="1200">
          <a:solidFill>
            <a:srgbClr val="053EA9"/>
          </a:solidFill>
          <a:latin typeface="Arial Narrow"/>
          <a:ea typeface="+mj-ea"/>
          <a:cs typeface="Arial Narrow"/>
        </a:defRPr>
      </a:lvl1pPr>
    </p:titleStyle>
    <p:bodyStyle>
      <a:lvl1pPr marL="219451" indent="-219451" algn="l" defTabSz="228594" rtl="0" eaLnBrk="1" latinLnBrk="0" hangingPunct="1">
        <a:spcBef>
          <a:spcPct val="20000"/>
        </a:spcBef>
        <a:spcAft>
          <a:spcPts val="0"/>
        </a:spcAft>
        <a:buClr>
          <a:srgbClr val="053EA9"/>
        </a:buClr>
        <a:buSzPct val="60000"/>
        <a:buFont typeface="Lucida Grande"/>
        <a:buChar char="►"/>
        <a:defRPr sz="1800" b="0" i="0" kern="1200" baseline="0">
          <a:solidFill>
            <a:srgbClr val="515256"/>
          </a:solidFill>
          <a:latin typeface="Arial"/>
          <a:ea typeface="+mn-ea"/>
          <a:cs typeface="Arial"/>
        </a:defRPr>
      </a:lvl1pPr>
      <a:lvl2pPr marL="416042" indent="-187447" algn="l" defTabSz="228594" rtl="0" eaLnBrk="1" latinLnBrk="0" hangingPunct="1">
        <a:spcBef>
          <a:spcPct val="20000"/>
        </a:spcBef>
        <a:buClr>
          <a:srgbClr val="053EA9"/>
        </a:buClr>
        <a:buFont typeface="Arial"/>
        <a:buChar char="•"/>
        <a:defRPr sz="1600" b="0" i="0" kern="1200">
          <a:solidFill>
            <a:srgbClr val="515256"/>
          </a:solidFill>
          <a:latin typeface="Arial"/>
          <a:ea typeface="+mn-ea"/>
          <a:cs typeface="Arial"/>
        </a:defRPr>
      </a:lvl2pPr>
      <a:lvl3pPr marL="640064" indent="-205735" algn="l" defTabSz="228594" rtl="0" eaLnBrk="1" latinLnBrk="0" hangingPunct="1">
        <a:spcBef>
          <a:spcPct val="20000"/>
        </a:spcBef>
        <a:buClr>
          <a:srgbClr val="053EA9"/>
        </a:buClr>
        <a:buSzPct val="60000"/>
        <a:buFont typeface="Lucida Grande"/>
        <a:buChar char="►"/>
        <a:defRPr sz="1600" b="0" i="0" kern="1200">
          <a:solidFill>
            <a:srgbClr val="515256"/>
          </a:solidFill>
          <a:latin typeface="Arial"/>
          <a:ea typeface="+mn-ea"/>
          <a:cs typeface="Arial"/>
        </a:defRPr>
      </a:lvl3pPr>
      <a:lvl4pPr marL="854943" indent="-192019" algn="l" defTabSz="228594" rtl="0" eaLnBrk="1" latinLnBrk="0" hangingPunct="1">
        <a:spcBef>
          <a:spcPct val="20000"/>
        </a:spcBef>
        <a:buClr>
          <a:srgbClr val="053EA9"/>
        </a:buClr>
        <a:buFont typeface="Wingdings" charset="2"/>
        <a:buChar char="§"/>
        <a:defRPr sz="1600" b="0" i="0" kern="1200">
          <a:solidFill>
            <a:srgbClr val="515256"/>
          </a:solidFill>
          <a:latin typeface="Arial"/>
          <a:ea typeface="+mn-ea"/>
          <a:cs typeface="Arial"/>
        </a:defRPr>
      </a:lvl4pPr>
      <a:lvl5pPr marL="1051534" indent="-182875" algn="l" defTabSz="228594" rtl="0" eaLnBrk="1" latinLnBrk="0" hangingPunct="1">
        <a:spcBef>
          <a:spcPct val="20000"/>
        </a:spcBef>
        <a:buClr>
          <a:srgbClr val="053EA9"/>
        </a:buClr>
        <a:buSzPct val="60000"/>
        <a:buFont typeface="Lucida Grande"/>
        <a:buChar char="►"/>
        <a:defRPr sz="1600" b="0" i="0" kern="1200" spc="0">
          <a:solidFill>
            <a:srgbClr val="515256"/>
          </a:solidFill>
          <a:latin typeface="Arial"/>
          <a:ea typeface="+mn-ea"/>
          <a:cs typeface="Arial"/>
        </a:defRPr>
      </a:lvl5pPr>
      <a:lvl6pPr marL="1257269" indent="-114297" algn="l" defTabSz="228594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228594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228594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228594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-2029996" y="1421572"/>
            <a:ext cx="184731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</p:sldLayoutIdLst>
  <p:hf hdr="0" ftr="0" dt="0"/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34356"/>
          </a:xfrm>
          <a:prstGeom prst="rect">
            <a:avLst/>
          </a:prstGeom>
        </p:spPr>
        <p:txBody>
          <a:bodyPr vert="horz" lIns="45720" tIns="22860" rIns="45720" bIns="2286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74532"/>
            <a:ext cx="10972800" cy="4706006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Click to edit Master text styles. This text runs extra long and goes to two lines.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09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0" i="0" kern="1200" spc="200">
                <a:solidFill>
                  <a:srgbClr val="FFFFFF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Burns&amp;McDonnell_Horiz_Reversed.eps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25" y="6488218"/>
            <a:ext cx="2115332" cy="23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94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</p:sldLayoutIdLst>
  <p:hf hdr="0" ftr="0" dt="0"/>
  <p:txStyles>
    <p:titleStyle>
      <a:lvl1pPr algn="l" defTabSz="228600" rtl="0" eaLnBrk="1" latinLnBrk="0" hangingPunct="1">
        <a:spcBef>
          <a:spcPct val="0"/>
        </a:spcBef>
        <a:buNone/>
        <a:defRPr sz="3300" b="1" i="0" kern="1200">
          <a:solidFill>
            <a:srgbClr val="053EA9"/>
          </a:solidFill>
          <a:latin typeface="Arial Narrow" panose="020B0606020202030204" pitchFamily="34" charset="0"/>
          <a:ea typeface="+mj-ea"/>
          <a:cs typeface="Gotham Condensed Bold"/>
        </a:defRPr>
      </a:lvl1pPr>
    </p:titleStyle>
    <p:bodyStyle>
      <a:lvl1pPr marL="219456" indent="-219456" algn="l" defTabSz="228600" rtl="0" eaLnBrk="1" latinLnBrk="0" hangingPunct="1">
        <a:spcBef>
          <a:spcPct val="20000"/>
        </a:spcBef>
        <a:spcAft>
          <a:spcPts val="0"/>
        </a:spcAft>
        <a:buClr>
          <a:srgbClr val="053EA9"/>
        </a:buClr>
        <a:buSzPct val="60000"/>
        <a:buFont typeface="Lucida Grande"/>
        <a:buChar char="►"/>
        <a:defRPr sz="1800" kern="1200" baseline="0">
          <a:solidFill>
            <a:srgbClr val="51525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16052" indent="-187452" algn="l" defTabSz="228600" rtl="0" eaLnBrk="1" latinLnBrk="0" hangingPunct="1">
        <a:spcBef>
          <a:spcPct val="20000"/>
        </a:spcBef>
        <a:buClr>
          <a:srgbClr val="053EA9"/>
        </a:buClr>
        <a:buFont typeface="Arial"/>
        <a:buChar char="•"/>
        <a:defRPr sz="1600" kern="1200">
          <a:solidFill>
            <a:srgbClr val="51525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0080" indent="-205740" algn="l" defTabSz="228600" rtl="0" eaLnBrk="1" latinLnBrk="0" hangingPunct="1">
        <a:spcBef>
          <a:spcPct val="20000"/>
        </a:spcBef>
        <a:buClr>
          <a:srgbClr val="053EA9"/>
        </a:buClr>
        <a:buSzPct val="60000"/>
        <a:buFont typeface="Lucida Grande"/>
        <a:buChar char="►"/>
        <a:defRPr sz="1400" kern="1200">
          <a:solidFill>
            <a:srgbClr val="51525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4964" indent="-192024" algn="l" defTabSz="228600" rtl="0" eaLnBrk="1" latinLnBrk="0" hangingPunct="1">
        <a:spcBef>
          <a:spcPct val="20000"/>
        </a:spcBef>
        <a:buClr>
          <a:srgbClr val="053EA9"/>
        </a:buClr>
        <a:buFont typeface="Wingdings" charset="2"/>
        <a:buChar char="§"/>
        <a:defRPr sz="1200" kern="1200">
          <a:solidFill>
            <a:srgbClr val="51525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51560" indent="-182880" algn="l" defTabSz="228600" rtl="0" eaLnBrk="1" latinLnBrk="0" hangingPunct="1">
        <a:spcBef>
          <a:spcPct val="20000"/>
        </a:spcBef>
        <a:buClr>
          <a:srgbClr val="053EA9"/>
        </a:buClr>
        <a:buSzPct val="60000"/>
        <a:buFont typeface="Lucida Grande"/>
        <a:buChar char="►"/>
        <a:defRPr sz="1200" kern="1200" spc="0">
          <a:solidFill>
            <a:srgbClr val="51525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2573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28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</p:sldLayoutIdLst>
  <p:hf hdr="0" ftr="0" dt="0"/>
  <p:txStyles>
    <p:titleStyle>
      <a:lvl1pPr algn="ctr" defTabSz="2286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2286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2286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228600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228600" rtl="0" eaLnBrk="1" latinLnBrk="0" hangingPunct="1">
        <a:spcBef>
          <a:spcPct val="20000"/>
        </a:spcBef>
        <a:buFont typeface="Arial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228600" rtl="0" eaLnBrk="1" latinLnBrk="0" hangingPunct="1">
        <a:spcBef>
          <a:spcPct val="20000"/>
        </a:spcBef>
        <a:buFont typeface="Arial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-2029996" y="1421571"/>
            <a:ext cx="184731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endParaRPr lang="en-US" sz="18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4496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F5F8EE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748D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A3705-7094-4C55-9490-FC2AD58E6FF0}" type="datetime1">
              <a:rPr lang="en-US" smtClean="0"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27" y="6361363"/>
            <a:ext cx="1551183" cy="40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0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D607-F0E5-41A7-A867-40909384A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843" y="173396"/>
            <a:ext cx="10684011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Proposed Draft Legislative Changes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451876-69B2-48C7-BD8E-09771E53D2EA}"/>
              </a:ext>
            </a:extLst>
          </p:cNvPr>
          <p:cNvCxnSpPr/>
          <p:nvPr/>
        </p:nvCxnSpPr>
        <p:spPr>
          <a:xfrm>
            <a:off x="1426876" y="836177"/>
            <a:ext cx="970893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38DDB879-7D25-4EB6-BD1B-C0285EF45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764094"/>
              </p:ext>
            </p:extLst>
          </p:nvPr>
        </p:nvGraphicFramePr>
        <p:xfrm>
          <a:off x="1783834" y="965516"/>
          <a:ext cx="9317190" cy="5724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84320">
                  <a:extLst>
                    <a:ext uri="{9D8B030D-6E8A-4147-A177-3AD203B41FA5}">
                      <a16:colId xmlns:a16="http://schemas.microsoft.com/office/drawing/2014/main" val="4066192234"/>
                    </a:ext>
                  </a:extLst>
                </a:gridCol>
                <a:gridCol w="2344290">
                  <a:extLst>
                    <a:ext uri="{9D8B030D-6E8A-4147-A177-3AD203B41FA5}">
                      <a16:colId xmlns:a16="http://schemas.microsoft.com/office/drawing/2014/main" val="2420821442"/>
                    </a:ext>
                  </a:extLst>
                </a:gridCol>
                <a:gridCol w="2344290">
                  <a:extLst>
                    <a:ext uri="{9D8B030D-6E8A-4147-A177-3AD203B41FA5}">
                      <a16:colId xmlns:a16="http://schemas.microsoft.com/office/drawing/2014/main" val="2802610168"/>
                    </a:ext>
                  </a:extLst>
                </a:gridCol>
                <a:gridCol w="2344290">
                  <a:extLst>
                    <a:ext uri="{9D8B030D-6E8A-4147-A177-3AD203B41FA5}">
                      <a16:colId xmlns:a16="http://schemas.microsoft.com/office/drawing/2014/main" val="1149015943"/>
                    </a:ext>
                  </a:extLst>
                </a:gridCol>
              </a:tblGrid>
              <a:tr h="3882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Suggestion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Origin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Aims to Address or Cause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Page &amp; Section Reference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69448748"/>
                  </a:ext>
                </a:extLst>
              </a:tr>
              <a:tr h="5843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TCEQ Tire Manifest completed submission in one month from origination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Tire meeting recommendation to speed up the process and increase accountability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Mentioned that the scrap tire process is too long - that things can get lost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Page 1, Section 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6101122"/>
                  </a:ext>
                </a:extLst>
              </a:tr>
              <a:tr h="7758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Stepwise process for Tire Manifest: Created and maintained to actively track current status of a tire load at each transfer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Tire meeting recommendation to speed up the process and increase accountability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Tracking and increases accountability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Page 1, Section 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8104926"/>
                  </a:ext>
                </a:extLst>
              </a:tr>
              <a:tr h="5843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Imposed Fine ≤ $500 per illegally disposed tire - generator and transporter, each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Tire meeting recommendation to increase penalties and accountability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Increased Penal action and some prospective funding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Page 1, Section 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6221673"/>
                  </a:ext>
                </a:extLst>
              </a:tr>
              <a:tr h="7758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Required Unique Identifying Tire Tagging system implemented for all generators or transporters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Tire meeting recommendation to increase accountability and decrease costs associated with cleanup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Tracking increases accountability, helps pass the cost to cleanup, and provides a deterrent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Page 2, Section 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5815171"/>
                  </a:ext>
                </a:extLst>
              </a:tr>
              <a:tr h="5843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Increased penalties for generator using unregistered tire haulers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Tire meeting - mention of small shops using unregistered haulers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Reduction of unapproved tire haulers from low-volume tire dealerships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Page 2, Section 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3029607"/>
                  </a:ext>
                </a:extLst>
              </a:tr>
              <a:tr h="5843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Budget for rubberized asphalt paving bids increased to 20% (from 15%)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Tire meeting request for more end of life use for tires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Increased demand/use for tires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Page 2, Section 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4510763"/>
                  </a:ext>
                </a:extLst>
              </a:tr>
              <a:tr h="5843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Loss of vehicle/equipment from repeated illegal dumping activities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Tire meeting mention of repeat offenders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Decrease repeat offenders and increase more accountability and a deterrent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Page 2, Section 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64450"/>
                  </a:ext>
                </a:extLst>
              </a:tr>
              <a:tr h="3928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Increase funding through Inspection/Maintenance (I/M) program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Previous NCTCOG legislative submission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Increase funding  for illegal scrap tire abatement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Page 3, Section 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4096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81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D607-F0E5-41A7-A867-40909384A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99" y="173396"/>
            <a:ext cx="10702155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Proposed Draft Legislative Changes (Continued)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451876-69B2-48C7-BD8E-09771E53D2EA}"/>
              </a:ext>
            </a:extLst>
          </p:cNvPr>
          <p:cNvCxnSpPr/>
          <p:nvPr/>
        </p:nvCxnSpPr>
        <p:spPr>
          <a:xfrm>
            <a:off x="1426876" y="836177"/>
            <a:ext cx="970893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62E0616-FD6A-4607-9A17-D12FD3FAE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043" y="1131184"/>
            <a:ext cx="8915400" cy="377762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Flagged/Pending Inclusion</a:t>
            </a:r>
          </a:p>
          <a:p>
            <a:r>
              <a:rPr lang="en-US" dirty="0"/>
              <a:t>Adoption of Fire Marshall Code</a:t>
            </a:r>
          </a:p>
          <a:p>
            <a:r>
              <a:rPr lang="en-US" dirty="0"/>
              <a:t>Increase end-of-life use through more avenues</a:t>
            </a:r>
          </a:p>
          <a:p>
            <a:pPr lvl="1"/>
            <a:r>
              <a:rPr lang="en-US" dirty="0"/>
              <a:t>LRPUT (Land Reclamation Projects Using Tires)</a:t>
            </a:r>
          </a:p>
          <a:p>
            <a:pPr lvl="1"/>
            <a:r>
              <a:rPr lang="en-US" dirty="0"/>
              <a:t>Recycling</a:t>
            </a:r>
          </a:p>
          <a:p>
            <a:pPr lvl="1"/>
            <a:r>
              <a:rPr lang="en-US" dirty="0"/>
              <a:t>TDF (Tire Derived Fuel)</a:t>
            </a:r>
          </a:p>
          <a:p>
            <a:r>
              <a:rPr lang="en-US" dirty="0"/>
              <a:t>Tire disposal fee go to separate account for tire abatement</a:t>
            </a:r>
          </a:p>
          <a:p>
            <a:r>
              <a:rPr lang="en-US" dirty="0"/>
              <a:t>Increase service/support to shops to make proper disposal easier</a:t>
            </a:r>
          </a:p>
          <a:p>
            <a:pPr lvl="1"/>
            <a:r>
              <a:rPr lang="en-US" dirty="0"/>
              <a:t>Transfer station</a:t>
            </a:r>
          </a:p>
          <a:p>
            <a:pPr lvl="1"/>
            <a:r>
              <a:rPr lang="en-US" dirty="0"/>
              <a:t>Quarterly tire roundup</a:t>
            </a:r>
          </a:p>
          <a:p>
            <a:pPr lvl="1"/>
            <a:r>
              <a:rPr lang="en-US" dirty="0"/>
              <a:t>Rebate program for proper disposal</a:t>
            </a:r>
          </a:p>
        </p:txBody>
      </p:sp>
    </p:spTree>
    <p:extLst>
      <p:ext uri="{BB962C8B-B14F-4D97-AF65-F5344CB8AC3E}">
        <p14:creationId xmlns:p14="http://schemas.microsoft.com/office/powerpoint/2010/main" val="357374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Burns &amp; McDonnell">
      <a:dk1>
        <a:srgbClr val="FF3EA9"/>
      </a:dk1>
      <a:lt1>
        <a:srgbClr val="FFFFFF"/>
      </a:lt1>
      <a:dk2>
        <a:srgbClr val="3F4044"/>
      </a:dk2>
      <a:lt2>
        <a:srgbClr val="FFFFFF"/>
      </a:lt2>
      <a:accent1>
        <a:srgbClr val="053EA9"/>
      </a:accent1>
      <a:accent2>
        <a:srgbClr val="011F5A"/>
      </a:accent2>
      <a:accent3>
        <a:srgbClr val="A2A4A4"/>
      </a:accent3>
      <a:accent4>
        <a:srgbClr val="515256"/>
      </a:accent4>
      <a:accent5>
        <a:srgbClr val="61B9E3"/>
      </a:accent5>
      <a:accent6>
        <a:srgbClr val="ADCFE6"/>
      </a:accent6>
      <a:hlink>
        <a:srgbClr val="053EA9"/>
      </a:hlink>
      <a:folHlink>
        <a:srgbClr val="61B9E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nterior Pages">
  <a:themeElements>
    <a:clrScheme name="Burns and McDonnell">
      <a:dk1>
        <a:srgbClr val="053EA9"/>
      </a:dk1>
      <a:lt1>
        <a:srgbClr val="FFFFFF"/>
      </a:lt1>
      <a:dk2>
        <a:srgbClr val="3F4044"/>
      </a:dk2>
      <a:lt2>
        <a:srgbClr val="FFFFFF"/>
      </a:lt2>
      <a:accent1>
        <a:srgbClr val="053EA9"/>
      </a:accent1>
      <a:accent2>
        <a:srgbClr val="011F5A"/>
      </a:accent2>
      <a:accent3>
        <a:srgbClr val="A2A4A4"/>
      </a:accent3>
      <a:accent4>
        <a:srgbClr val="515256"/>
      </a:accent4>
      <a:accent5>
        <a:srgbClr val="61B9E3"/>
      </a:accent5>
      <a:accent6>
        <a:srgbClr val="ADCFE6"/>
      </a:accent6>
      <a:hlink>
        <a:srgbClr val="053EA9"/>
      </a:hlink>
      <a:folHlink>
        <a:srgbClr val="61B9E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Interior Pages">
  <a:themeElements>
    <a:clrScheme name="Burns and McDonnell">
      <a:dk1>
        <a:srgbClr val="053EA9"/>
      </a:dk1>
      <a:lt1>
        <a:srgbClr val="FFFFFF"/>
      </a:lt1>
      <a:dk2>
        <a:srgbClr val="3F4044"/>
      </a:dk2>
      <a:lt2>
        <a:srgbClr val="FFFFFF"/>
      </a:lt2>
      <a:accent1>
        <a:srgbClr val="053EA9"/>
      </a:accent1>
      <a:accent2>
        <a:srgbClr val="011F5A"/>
      </a:accent2>
      <a:accent3>
        <a:srgbClr val="A2A4A4"/>
      </a:accent3>
      <a:accent4>
        <a:srgbClr val="515256"/>
      </a:accent4>
      <a:accent5>
        <a:srgbClr val="61B9E3"/>
      </a:accent5>
      <a:accent6>
        <a:srgbClr val="ADCFE6"/>
      </a:accent6>
      <a:hlink>
        <a:srgbClr val="053EA9"/>
      </a:hlink>
      <a:folHlink>
        <a:srgbClr val="61B9E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ustom Design">
  <a:themeElements>
    <a:clrScheme name="Burns &amp; McDonnell">
      <a:dk1>
        <a:srgbClr val="FF3EA9"/>
      </a:dk1>
      <a:lt1>
        <a:srgbClr val="FFFFFF"/>
      </a:lt1>
      <a:dk2>
        <a:srgbClr val="3F4044"/>
      </a:dk2>
      <a:lt2>
        <a:srgbClr val="FFFFFF"/>
      </a:lt2>
      <a:accent1>
        <a:srgbClr val="053EA9"/>
      </a:accent1>
      <a:accent2>
        <a:srgbClr val="011F5A"/>
      </a:accent2>
      <a:accent3>
        <a:srgbClr val="A2A4A4"/>
      </a:accent3>
      <a:accent4>
        <a:srgbClr val="515256"/>
      </a:accent4>
      <a:accent5>
        <a:srgbClr val="61B9E3"/>
      </a:accent5>
      <a:accent6>
        <a:srgbClr val="ADCFE6"/>
      </a:accent6>
      <a:hlink>
        <a:srgbClr val="053EA9"/>
      </a:hlink>
      <a:folHlink>
        <a:srgbClr val="61B9E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A8E186CCE9DA45B884E8A980C4E4F3" ma:contentTypeVersion="11" ma:contentTypeDescription="Create a new document." ma:contentTypeScope="" ma:versionID="00c9d63b32e1f836533b8d5c4a97e05f">
  <xsd:schema xmlns:xsd="http://www.w3.org/2001/XMLSchema" xmlns:xs="http://www.w3.org/2001/XMLSchema" xmlns:p="http://schemas.microsoft.com/office/2006/metadata/properties" xmlns:ns2="94e0a320-2f37-4d05-a19a-634166d42ca9" xmlns:ns3="04168330-128d-453d-b766-87dd29b71978" targetNamespace="http://schemas.microsoft.com/office/2006/metadata/properties" ma:root="true" ma:fieldsID="62b4c2060c1998d279690c764736ad49" ns2:_="" ns3:_="">
    <xsd:import namespace="94e0a320-2f37-4d05-a19a-634166d42ca9"/>
    <xsd:import namespace="04168330-128d-453d-b766-87dd29b719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e0a320-2f37-4d05-a19a-634166d42c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168330-128d-453d-b766-87dd29b7197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6D2079D-13B6-4CFD-8BE0-D2A064DF2F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3690F5-9F92-43B3-97F3-4D7DE9A89F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e0a320-2f37-4d05-a19a-634166d42ca9"/>
    <ds:schemaRef ds:uri="04168330-128d-453d-b766-87dd29b719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C359FA-60EE-4B52-A5E5-528D61662F45}">
  <ds:schemaRefs>
    <ds:schemaRef ds:uri="94e0a320-2f37-4d05-a19a-634166d42ca9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04168330-128d-453d-b766-87dd29b71978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9944</TotalTime>
  <Words>373</Words>
  <Application>Microsoft Office PowerPoint</Application>
  <PresentationFormat>Widescreen</PresentationFormat>
  <Paragraphs>53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</vt:i4>
      </vt:variant>
    </vt:vector>
  </HeadingPairs>
  <TitlesOfParts>
    <vt:vector size="22" baseType="lpstr">
      <vt:lpstr>Arial</vt:lpstr>
      <vt:lpstr>Arial Black</vt:lpstr>
      <vt:lpstr>Arial Narrow</vt:lpstr>
      <vt:lpstr>Calibri</vt:lpstr>
      <vt:lpstr>Century Gothic</vt:lpstr>
      <vt:lpstr>Franklin Gothic Book</vt:lpstr>
      <vt:lpstr>Franklin Gothic Demi Cond</vt:lpstr>
      <vt:lpstr>Franklin Gothic Medium</vt:lpstr>
      <vt:lpstr>Franklin Gothic Medium Cond</vt:lpstr>
      <vt:lpstr>Gotham Bold</vt:lpstr>
      <vt:lpstr>Lucida Grande</vt:lpstr>
      <vt:lpstr>Wingdings</vt:lpstr>
      <vt:lpstr>Wingdings 3</vt:lpstr>
      <vt:lpstr>Custom Design</vt:lpstr>
      <vt:lpstr>Interior Pages</vt:lpstr>
      <vt:lpstr>Office Theme</vt:lpstr>
      <vt:lpstr>1_Interior Pages</vt:lpstr>
      <vt:lpstr>1_Custom Design</vt:lpstr>
      <vt:lpstr>3_Office Theme</vt:lpstr>
      <vt:lpstr>1_Wisp</vt:lpstr>
      <vt:lpstr>Proposed Draft Legislative Changes</vt:lpstr>
      <vt:lpstr>Proposed Draft Legislative Changes (Continued)</vt:lpstr>
    </vt:vector>
  </TitlesOfParts>
  <Company>N.C.T.C.O.G.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Resource Conservation Council Meeting</dc:title>
  <dc:creator>Soria Adibi</dc:creator>
  <cp:lastModifiedBy>Alyssa Knox</cp:lastModifiedBy>
  <cp:revision>628</cp:revision>
  <cp:lastPrinted>2019-01-29T22:16:04Z</cp:lastPrinted>
  <dcterms:created xsi:type="dcterms:W3CDTF">2017-12-29T17:07:41Z</dcterms:created>
  <dcterms:modified xsi:type="dcterms:W3CDTF">2022-04-27T18:10:21Z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0x0101007DA8E186CCE9DA45B884E8A980C4E4F3</vt:lpwstr>
  </property>
</Properties>
</file>