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6"/>
  </p:notesMasterIdLst>
  <p:sldIdLst>
    <p:sldId id="258" r:id="rId5"/>
    <p:sldId id="257" r:id="rId6"/>
    <p:sldId id="1778" r:id="rId7"/>
    <p:sldId id="269" r:id="rId8"/>
    <p:sldId id="1731" r:id="rId9"/>
    <p:sldId id="270" r:id="rId10"/>
    <p:sldId id="271" r:id="rId11"/>
    <p:sldId id="1769" r:id="rId12"/>
    <p:sldId id="1770" r:id="rId13"/>
    <p:sldId id="1771" r:id="rId14"/>
    <p:sldId id="1767" r:id="rId15"/>
    <p:sldId id="1776" r:id="rId16"/>
    <p:sldId id="1777" r:id="rId17"/>
    <p:sldId id="1774" r:id="rId18"/>
    <p:sldId id="1773" r:id="rId19"/>
    <p:sldId id="1772" r:id="rId20"/>
    <p:sldId id="1733" r:id="rId21"/>
    <p:sldId id="1745" r:id="rId22"/>
    <p:sldId id="296" r:id="rId23"/>
    <p:sldId id="1744" r:id="rId24"/>
    <p:sldId id="17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Clark" initials="LC" lastIdx="2" clrIdx="0">
    <p:extLst>
      <p:ext uri="{19B8F6BF-5375-455C-9EA6-DF929625EA0E}">
        <p15:presenceInfo xmlns:p15="http://schemas.microsoft.com/office/powerpoint/2012/main" userId="S::lclark@nctcog.org::8c3d748f-1f8f-46cb-81b4-0f0f247e3aec" providerId="AD"/>
      </p:ext>
    </p:extLst>
  </p:cmAuthor>
  <p:cmAuthor id="2" name="Dorothy Gilliam" initials="DG" lastIdx="5" clrIdx="1">
    <p:extLst>
      <p:ext uri="{19B8F6BF-5375-455C-9EA6-DF929625EA0E}">
        <p15:presenceInfo xmlns:p15="http://schemas.microsoft.com/office/powerpoint/2012/main" userId="S::DGilliam@nctcog.org::17941215-938b-4463-8949-b95c1ddf364e" providerId="AD"/>
      </p:ext>
    </p:extLst>
  </p:cmAuthor>
  <p:cmAuthor id="3" name="Crysta Guzman" initials="CG" lastIdx="4" clrIdx="2">
    <p:extLst>
      <p:ext uri="{19B8F6BF-5375-455C-9EA6-DF929625EA0E}">
        <p15:presenceInfo xmlns:p15="http://schemas.microsoft.com/office/powerpoint/2012/main" userId="S::CGuzman@nctcog.org::bb9b9353-3ac0-40a6-9fe4-bc2edb19bd45" providerId="AD"/>
      </p:ext>
    </p:extLst>
  </p:cmAuthor>
  <p:cmAuthor id="4" name="Tamara Cook" initials="TC" lastIdx="12" clrIdx="3">
    <p:extLst>
      <p:ext uri="{19B8F6BF-5375-455C-9EA6-DF929625EA0E}">
        <p15:presenceInfo xmlns:p15="http://schemas.microsoft.com/office/powerpoint/2012/main" userId="S::TCook@nctcog.org::0efa10c6-d4fb-4436-ac42-f2d73f1a8637" providerId="AD"/>
      </p:ext>
    </p:extLst>
  </p:cmAuthor>
  <p:cmAuthor id="5" name="Jenny Narvaez" initials="JN" lastIdx="1" clrIdx="4">
    <p:extLst>
      <p:ext uri="{19B8F6BF-5375-455C-9EA6-DF929625EA0E}">
        <p15:presenceInfo xmlns:p15="http://schemas.microsoft.com/office/powerpoint/2012/main" userId="S::jnarvaez@nctcog.org::de4565bb-81aa-4eab-8fc3-c2cca1e54d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2A9A8-D189-4ED2-8543-0249EFD7F389}" v="34" dt="2021-01-11T04:01:52.729"/>
    <p1510:client id="{7A5B383D-96B9-BA7D-4EFA-6C8187453FF7}" v="41" dt="2021-01-11T16:19:01.672"/>
    <p1510:client id="{8CC25681-B7A6-471C-9B25-618C826D058C}" v="33" dt="2021-01-11T14:05:13.536"/>
    <p1510:client id="{C58784D3-DD2E-C88F-74A5-D0313B8E8E5C}" v="1" dt="2021-01-11T03:59:36.927"/>
    <p1510:client id="{F750F5F9-8213-4719-BD35-2B8EA56BA666}" vWet="2" dt="2021-01-11T16:18:53.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hy Gilliam" userId="S::dgilliam@nctcog.org::17941215-938b-4463-8949-b95c1ddf364e" providerId="AD" clId="Web-{1453572B-E667-6458-14BC-09F494DAB5FC}"/>
    <pc:docChg chg="addSld">
      <pc:chgData name="Dorothy Gilliam" userId="S::dgilliam@nctcog.org::17941215-938b-4463-8949-b95c1ddf364e" providerId="AD" clId="Web-{1453572B-E667-6458-14BC-09F494DAB5FC}" dt="2021-01-05T18:50:04.179" v="0"/>
      <pc:docMkLst>
        <pc:docMk/>
      </pc:docMkLst>
      <pc:sldChg chg="new">
        <pc:chgData name="Dorothy Gilliam" userId="S::dgilliam@nctcog.org::17941215-938b-4463-8949-b95c1ddf364e" providerId="AD" clId="Web-{1453572B-E667-6458-14BC-09F494DAB5FC}" dt="2021-01-05T18:50:04.179" v="0"/>
        <pc:sldMkLst>
          <pc:docMk/>
          <pc:sldMk cId="1197812495" sldId="259"/>
        </pc:sldMkLst>
      </pc:sldChg>
    </pc:docChg>
  </pc:docChgLst>
  <pc:docChgLst>
    <pc:chgData name="Tamara Cook" userId="0efa10c6-d4fb-4436-ac42-f2d73f1a8637" providerId="ADAL" clId="{67F799F6-CF4A-40A8-BEE7-72A8C42D171D}"/>
    <pc:docChg chg="modSld">
      <pc:chgData name="Tamara Cook" userId="0efa10c6-d4fb-4436-ac42-f2d73f1a8637" providerId="ADAL" clId="{67F799F6-CF4A-40A8-BEE7-72A8C42D171D}" dt="2021-01-07T19:20:16.545" v="31" actId="14100"/>
      <pc:docMkLst>
        <pc:docMk/>
      </pc:docMkLst>
      <pc:sldChg chg="modSp mod">
        <pc:chgData name="Tamara Cook" userId="0efa10c6-d4fb-4436-ac42-f2d73f1a8637" providerId="ADAL" clId="{67F799F6-CF4A-40A8-BEE7-72A8C42D171D}" dt="2021-01-07T19:19:57.026" v="26" actId="14100"/>
        <pc:sldMkLst>
          <pc:docMk/>
          <pc:sldMk cId="1427478490" sldId="1776"/>
        </pc:sldMkLst>
        <pc:spChg chg="mod">
          <ac:chgData name="Tamara Cook" userId="0efa10c6-d4fb-4436-ac42-f2d73f1a8637" providerId="ADAL" clId="{67F799F6-CF4A-40A8-BEE7-72A8C42D171D}" dt="2021-01-07T19:19:57.026" v="26" actId="14100"/>
          <ac:spMkLst>
            <pc:docMk/>
            <pc:sldMk cId="1427478490" sldId="1776"/>
            <ac:spMk id="3" creationId="{17E697A9-4804-4C08-9A24-1A87246F99DC}"/>
          </ac:spMkLst>
        </pc:spChg>
      </pc:sldChg>
      <pc:sldChg chg="modSp mod">
        <pc:chgData name="Tamara Cook" userId="0efa10c6-d4fb-4436-ac42-f2d73f1a8637" providerId="ADAL" clId="{67F799F6-CF4A-40A8-BEE7-72A8C42D171D}" dt="2021-01-07T19:20:16.545" v="31" actId="14100"/>
        <pc:sldMkLst>
          <pc:docMk/>
          <pc:sldMk cId="1085128854" sldId="1777"/>
        </pc:sldMkLst>
        <pc:spChg chg="mod">
          <ac:chgData name="Tamara Cook" userId="0efa10c6-d4fb-4436-ac42-f2d73f1a8637" providerId="ADAL" clId="{67F799F6-CF4A-40A8-BEE7-72A8C42D171D}" dt="2021-01-07T19:20:16.545" v="31" actId="14100"/>
          <ac:spMkLst>
            <pc:docMk/>
            <pc:sldMk cId="1085128854" sldId="1777"/>
            <ac:spMk id="3" creationId="{073E8535-E887-4611-B2B6-9CF93B4CC265}"/>
          </ac:spMkLst>
        </pc:spChg>
      </pc:sldChg>
    </pc:docChg>
  </pc:docChgLst>
  <pc:docChgLst>
    <pc:chgData name="Brian Salvesen" userId="S::bsalvesen@nctcog.org::ca994350-94a5-431f-92cb-a9374d823cd2" providerId="AD" clId="Web-{A7B4B488-8C64-44C7-8A6F-4CFF2DDD0AD5}"/>
    <pc:docChg chg="addSld modSld">
      <pc:chgData name="Brian Salvesen" userId="S::bsalvesen@nctcog.org::ca994350-94a5-431f-92cb-a9374d823cd2" providerId="AD" clId="Web-{A7B4B488-8C64-44C7-8A6F-4CFF2DDD0AD5}" dt="2021-01-06T15:20:17.774" v="103" actId="1076"/>
      <pc:docMkLst>
        <pc:docMk/>
      </pc:docMkLst>
      <pc:sldChg chg="add">
        <pc:chgData name="Brian Salvesen" userId="S::bsalvesen@nctcog.org::ca994350-94a5-431f-92cb-a9374d823cd2" providerId="AD" clId="Web-{A7B4B488-8C64-44C7-8A6F-4CFF2DDD0AD5}" dt="2021-01-06T15:17:57.683" v="0"/>
        <pc:sldMkLst>
          <pc:docMk/>
          <pc:sldMk cId="959296222" sldId="1772"/>
        </pc:sldMkLst>
      </pc:sldChg>
      <pc:sldChg chg="add">
        <pc:chgData name="Brian Salvesen" userId="S::bsalvesen@nctcog.org::ca994350-94a5-431f-92cb-a9374d823cd2" providerId="AD" clId="Web-{A7B4B488-8C64-44C7-8A6F-4CFF2DDD0AD5}" dt="2021-01-06T15:17:57.761" v="1"/>
        <pc:sldMkLst>
          <pc:docMk/>
          <pc:sldMk cId="3030699006" sldId="1773"/>
        </pc:sldMkLst>
      </pc:sldChg>
      <pc:sldChg chg="modSp add">
        <pc:chgData name="Brian Salvesen" userId="S::bsalvesen@nctcog.org::ca994350-94a5-431f-92cb-a9374d823cd2" providerId="AD" clId="Web-{A7B4B488-8C64-44C7-8A6F-4CFF2DDD0AD5}" dt="2021-01-06T15:20:17.774" v="103" actId="1076"/>
        <pc:sldMkLst>
          <pc:docMk/>
          <pc:sldMk cId="710518177" sldId="1774"/>
        </pc:sldMkLst>
        <pc:spChg chg="mod">
          <ac:chgData name="Brian Salvesen" userId="S::bsalvesen@nctcog.org::ca994350-94a5-431f-92cb-a9374d823cd2" providerId="AD" clId="Web-{A7B4B488-8C64-44C7-8A6F-4CFF2DDD0AD5}" dt="2021-01-06T15:20:09.087" v="98" actId="20577"/>
          <ac:spMkLst>
            <pc:docMk/>
            <pc:sldMk cId="710518177" sldId="1774"/>
            <ac:spMk id="2" creationId="{00000000-0000-0000-0000-000000000000}"/>
          </ac:spMkLst>
        </pc:spChg>
        <pc:spChg chg="mod">
          <ac:chgData name="Brian Salvesen" userId="S::bsalvesen@nctcog.org::ca994350-94a5-431f-92cb-a9374d823cd2" providerId="AD" clId="Web-{A7B4B488-8C64-44C7-8A6F-4CFF2DDD0AD5}" dt="2021-01-06T15:20:17.774" v="103" actId="1076"/>
          <ac:spMkLst>
            <pc:docMk/>
            <pc:sldMk cId="710518177" sldId="1774"/>
            <ac:spMk id="5" creationId="{EC267C85-D789-4D64-8EE4-96344C114C3E}"/>
          </ac:spMkLst>
        </pc:spChg>
        <pc:spChg chg="mod">
          <ac:chgData name="Brian Salvesen" userId="S::bsalvesen@nctcog.org::ca994350-94a5-431f-92cb-a9374d823cd2" providerId="AD" clId="Web-{A7B4B488-8C64-44C7-8A6F-4CFF2DDD0AD5}" dt="2021-01-06T15:20:11.993" v="100" actId="20577"/>
          <ac:spMkLst>
            <pc:docMk/>
            <pc:sldMk cId="710518177" sldId="1774"/>
            <ac:spMk id="7" creationId="{1F64D4EC-BE2E-4137-BB0F-FFD6B7029AD8}"/>
          </ac:spMkLst>
        </pc:spChg>
      </pc:sldChg>
    </pc:docChg>
  </pc:docChgLst>
  <pc:docChgLst>
    <pc:chgData name="Tamara Cook" userId="S::tcook@nctcog.org::0efa10c6-d4fb-4436-ac42-f2d73f1a8637" providerId="AD" clId="Web-{299F222C-31A2-4756-92B9-580CBB6571C2}"/>
    <pc:docChg chg="addSld modSld sldOrd">
      <pc:chgData name="Tamara Cook" userId="S::tcook@nctcog.org::0efa10c6-d4fb-4436-ac42-f2d73f1a8637" providerId="AD" clId="Web-{299F222C-31A2-4756-92B9-580CBB6571C2}" dt="2021-01-07T19:17:08.845" v="143" actId="20577"/>
      <pc:docMkLst>
        <pc:docMk/>
      </pc:docMkLst>
      <pc:sldChg chg="modSp">
        <pc:chgData name="Tamara Cook" userId="S::tcook@nctcog.org::0efa10c6-d4fb-4436-ac42-f2d73f1a8637" providerId="AD" clId="Web-{299F222C-31A2-4756-92B9-580CBB6571C2}" dt="2021-01-07T19:12:48.245" v="16" actId="14100"/>
        <pc:sldMkLst>
          <pc:docMk/>
          <pc:sldMk cId="4284650356" sldId="257"/>
        </pc:sldMkLst>
        <pc:spChg chg="mod">
          <ac:chgData name="Tamara Cook" userId="S::tcook@nctcog.org::0efa10c6-d4fb-4436-ac42-f2d73f1a8637" providerId="AD" clId="Web-{299F222C-31A2-4756-92B9-580CBB6571C2}" dt="2021-01-07T19:12:44.573" v="15" actId="1076"/>
          <ac:spMkLst>
            <pc:docMk/>
            <pc:sldMk cId="4284650356" sldId="257"/>
            <ac:spMk id="2" creationId="{00000000-0000-0000-0000-000000000000}"/>
          </ac:spMkLst>
        </pc:spChg>
        <pc:spChg chg="mod">
          <ac:chgData name="Tamara Cook" userId="S::tcook@nctcog.org::0efa10c6-d4fb-4436-ac42-f2d73f1a8637" providerId="AD" clId="Web-{299F222C-31A2-4756-92B9-580CBB6571C2}" dt="2021-01-07T19:12:48.245" v="16" actId="14100"/>
          <ac:spMkLst>
            <pc:docMk/>
            <pc:sldMk cId="4284650356" sldId="257"/>
            <ac:spMk id="4" creationId="{321E2C0F-1B0B-465C-84BF-CDE53CAEAAA2}"/>
          </ac:spMkLst>
        </pc:spChg>
      </pc:sldChg>
      <pc:sldChg chg="modSp addCm">
        <pc:chgData name="Tamara Cook" userId="S::tcook@nctcog.org::0efa10c6-d4fb-4436-ac42-f2d73f1a8637" providerId="AD" clId="Web-{299F222C-31A2-4756-92B9-580CBB6571C2}" dt="2021-01-07T19:15:25.327" v="38"/>
        <pc:sldMkLst>
          <pc:docMk/>
          <pc:sldMk cId="3030699006" sldId="1773"/>
        </pc:sldMkLst>
        <pc:spChg chg="mod">
          <ac:chgData name="Tamara Cook" userId="S::tcook@nctcog.org::0efa10c6-d4fb-4436-ac42-f2d73f1a8637" providerId="AD" clId="Web-{299F222C-31A2-4756-92B9-580CBB6571C2}" dt="2021-01-07T19:15:07.905" v="37" actId="1076"/>
          <ac:spMkLst>
            <pc:docMk/>
            <pc:sldMk cId="3030699006" sldId="1773"/>
            <ac:spMk id="12" creationId="{D2372FF4-56D9-4324-9226-7F8B0160FE61}"/>
          </ac:spMkLst>
        </pc:spChg>
      </pc:sldChg>
      <pc:sldChg chg="modSp">
        <pc:chgData name="Tamara Cook" userId="S::tcook@nctcog.org::0efa10c6-d4fb-4436-ac42-f2d73f1a8637" providerId="AD" clId="Web-{299F222C-31A2-4756-92B9-580CBB6571C2}" dt="2021-01-07T19:17:08.111" v="141" actId="20577"/>
        <pc:sldMkLst>
          <pc:docMk/>
          <pc:sldMk cId="710518177" sldId="1774"/>
        </pc:sldMkLst>
        <pc:spChg chg="mod">
          <ac:chgData name="Tamara Cook" userId="S::tcook@nctcog.org::0efa10c6-d4fb-4436-ac42-f2d73f1a8637" providerId="AD" clId="Web-{299F222C-31A2-4756-92B9-580CBB6571C2}" dt="2021-01-07T19:17:08.111" v="141" actId="20577"/>
          <ac:spMkLst>
            <pc:docMk/>
            <pc:sldMk cId="710518177" sldId="1774"/>
            <ac:spMk id="2" creationId="{00000000-0000-0000-0000-000000000000}"/>
          </ac:spMkLst>
        </pc:spChg>
        <pc:spChg chg="mod">
          <ac:chgData name="Tamara Cook" userId="S::tcook@nctcog.org::0efa10c6-d4fb-4436-ac42-f2d73f1a8637" providerId="AD" clId="Web-{299F222C-31A2-4756-92B9-580CBB6571C2}" dt="2021-01-07T19:14:56.310" v="36" actId="1076"/>
          <ac:spMkLst>
            <pc:docMk/>
            <pc:sldMk cId="710518177" sldId="1774"/>
            <ac:spMk id="5" creationId="{EC267C85-D789-4D64-8EE4-96344C114C3E}"/>
          </ac:spMkLst>
        </pc:spChg>
      </pc:sldChg>
      <pc:sldChg chg="addSp delSp modSp new addCm">
        <pc:chgData name="Tamara Cook" userId="S::tcook@nctcog.org::0efa10c6-d4fb-4436-ac42-f2d73f1a8637" providerId="AD" clId="Web-{299F222C-31A2-4756-92B9-580CBB6571C2}" dt="2021-01-07T19:14:00.262" v="35"/>
        <pc:sldMkLst>
          <pc:docMk/>
          <pc:sldMk cId="1884875683" sldId="1775"/>
        </pc:sldMkLst>
        <pc:spChg chg="del">
          <ac:chgData name="Tamara Cook" userId="S::tcook@nctcog.org::0efa10c6-d4fb-4436-ac42-f2d73f1a8637" providerId="AD" clId="Web-{299F222C-31A2-4756-92B9-580CBB6571C2}" dt="2021-01-07T19:13:32.261" v="34"/>
          <ac:spMkLst>
            <pc:docMk/>
            <pc:sldMk cId="1884875683" sldId="1775"/>
            <ac:spMk id="2" creationId="{29657FB6-F2B5-48EC-8253-243D18372FE8}"/>
          </ac:spMkLst>
        </pc:spChg>
        <pc:spChg chg="add mod">
          <ac:chgData name="Tamara Cook" userId="S::tcook@nctcog.org::0efa10c6-d4fb-4436-ac42-f2d73f1a8637" providerId="AD" clId="Web-{299F222C-31A2-4756-92B9-580CBB6571C2}" dt="2021-01-07T19:13:25.777" v="33"/>
          <ac:spMkLst>
            <pc:docMk/>
            <pc:sldMk cId="1884875683" sldId="1775"/>
            <ac:spMk id="8" creationId="{D9886FE7-73F2-4A9D-9DAD-216A549EC285}"/>
          </ac:spMkLst>
        </pc:spChg>
      </pc:sldChg>
      <pc:sldChg chg="addSp delSp modSp new ord">
        <pc:chgData name="Tamara Cook" userId="S::tcook@nctcog.org::0efa10c6-d4fb-4436-ac42-f2d73f1a8637" providerId="AD" clId="Web-{299F222C-31A2-4756-92B9-580CBB6571C2}" dt="2021-01-07T19:16:46.548" v="96" actId="20577"/>
        <pc:sldMkLst>
          <pc:docMk/>
          <pc:sldMk cId="1427478490" sldId="1776"/>
        </pc:sldMkLst>
        <pc:spChg chg="del">
          <ac:chgData name="Tamara Cook" userId="S::tcook@nctcog.org::0efa10c6-d4fb-4436-ac42-f2d73f1a8637" providerId="AD" clId="Web-{299F222C-31A2-4756-92B9-580CBB6571C2}" dt="2021-01-07T19:16:37.126" v="89"/>
          <ac:spMkLst>
            <pc:docMk/>
            <pc:sldMk cId="1427478490" sldId="1776"/>
            <ac:spMk id="2" creationId="{80168C6A-5E63-4476-A2BA-5B484EE5E6FE}"/>
          </ac:spMkLst>
        </pc:spChg>
        <pc:spChg chg="add mod">
          <ac:chgData name="Tamara Cook" userId="S::tcook@nctcog.org::0efa10c6-d4fb-4436-ac42-f2d73f1a8637" providerId="AD" clId="Web-{299F222C-31A2-4756-92B9-580CBB6571C2}" dt="2021-01-07T19:16:46.548" v="96" actId="20577"/>
          <ac:spMkLst>
            <pc:docMk/>
            <pc:sldMk cId="1427478490" sldId="1776"/>
            <ac:spMk id="8" creationId="{161A7737-88C9-46E7-BEDA-3F956C1327A2}"/>
          </ac:spMkLst>
        </pc:spChg>
      </pc:sldChg>
      <pc:sldChg chg="addSp delSp modSp new ord">
        <pc:chgData name="Tamara Cook" userId="S::tcook@nctcog.org::0efa10c6-d4fb-4436-ac42-f2d73f1a8637" providerId="AD" clId="Web-{299F222C-31A2-4756-92B9-580CBB6571C2}" dt="2021-01-07T19:17:00.736" v="138" actId="20577"/>
        <pc:sldMkLst>
          <pc:docMk/>
          <pc:sldMk cId="1085128854" sldId="1777"/>
        </pc:sldMkLst>
        <pc:spChg chg="del">
          <ac:chgData name="Tamara Cook" userId="S::tcook@nctcog.org::0efa10c6-d4fb-4436-ac42-f2d73f1a8637" providerId="AD" clId="Web-{299F222C-31A2-4756-92B9-580CBB6571C2}" dt="2021-01-07T19:16:34.157" v="88"/>
          <ac:spMkLst>
            <pc:docMk/>
            <pc:sldMk cId="1085128854" sldId="1777"/>
            <ac:spMk id="2" creationId="{6C6454E9-21DF-4CBC-93FC-B640B401BEC1}"/>
          </ac:spMkLst>
        </pc:spChg>
        <pc:spChg chg="add mod">
          <ac:chgData name="Tamara Cook" userId="S::tcook@nctcog.org::0efa10c6-d4fb-4436-ac42-f2d73f1a8637" providerId="AD" clId="Web-{299F222C-31A2-4756-92B9-580CBB6571C2}" dt="2021-01-07T19:17:00.736" v="138" actId="20577"/>
          <ac:spMkLst>
            <pc:docMk/>
            <pc:sldMk cId="1085128854" sldId="1777"/>
            <ac:spMk id="8" creationId="{66172247-D26B-4D75-B6A8-31365B309D41}"/>
          </ac:spMkLst>
        </pc:spChg>
      </pc:sldChg>
    </pc:docChg>
  </pc:docChgLst>
  <pc:docChgLst>
    <pc:chgData name="Lori Clark" userId="S::lclark@nctcog.org::8c3d748f-1f8f-46cb-81b4-0f0f247e3aec" providerId="AD" clId="Web-{BBE8E98D-6814-5CFC-67B2-57DA770A3EEA}"/>
    <pc:docChg chg="">
      <pc:chgData name="Lori Clark" userId="S::lclark@nctcog.org::8c3d748f-1f8f-46cb-81b4-0f0f247e3aec" providerId="AD" clId="Web-{BBE8E98D-6814-5CFC-67B2-57DA770A3EEA}" dt="2021-01-06T22:19:45.922" v="1"/>
      <pc:docMkLst>
        <pc:docMk/>
      </pc:docMkLst>
      <pc:sldChg chg="addCm">
        <pc:chgData name="Lori Clark" userId="S::lclark@nctcog.org::8c3d748f-1f8f-46cb-81b4-0f0f247e3aec" providerId="AD" clId="Web-{BBE8E98D-6814-5CFC-67B2-57DA770A3EEA}" dt="2021-01-06T22:18:19.058" v="0"/>
        <pc:sldMkLst>
          <pc:docMk/>
          <pc:sldMk cId="3090446204" sldId="1731"/>
        </pc:sldMkLst>
      </pc:sldChg>
      <pc:sldChg chg="addCm">
        <pc:chgData name="Lori Clark" userId="S::lclark@nctcog.org::8c3d748f-1f8f-46cb-81b4-0f0f247e3aec" providerId="AD" clId="Web-{BBE8E98D-6814-5CFC-67B2-57DA770A3EEA}" dt="2021-01-06T22:19:45.922" v="1"/>
        <pc:sldMkLst>
          <pc:docMk/>
          <pc:sldMk cId="1722828242" sldId="1769"/>
        </pc:sldMkLst>
      </pc:sldChg>
    </pc:docChg>
  </pc:docChgLst>
  <pc:docChgLst>
    <pc:chgData name="Brian Salvesen" userId="S::bsalvesen@nctcog.org::ca994350-94a5-431f-92cb-a9374d823cd2" providerId="AD" clId="Web-{6EDDDAFA-F9A2-44C4-A9E8-237B03E7BFED}"/>
    <pc:docChg chg="addSld delSld modSld addMainMaster modMainMaster">
      <pc:chgData name="Brian Salvesen" userId="S::bsalvesen@nctcog.org::ca994350-94a5-431f-92cb-a9374d823cd2" providerId="AD" clId="Web-{6EDDDAFA-F9A2-44C4-A9E8-237B03E7BFED}" dt="2020-12-21T21:31:19.607" v="189" actId="20577"/>
      <pc:docMkLst>
        <pc:docMk/>
      </pc:docMkLst>
      <pc:sldChg chg="del">
        <pc:chgData name="Brian Salvesen" userId="S::bsalvesen@nctcog.org::ca994350-94a5-431f-92cb-a9374d823cd2" providerId="AD" clId="Web-{6EDDDAFA-F9A2-44C4-A9E8-237B03E7BFED}" dt="2020-12-21T21:22:31.547" v="6"/>
        <pc:sldMkLst>
          <pc:docMk/>
          <pc:sldMk cId="109857222" sldId="256"/>
        </pc:sldMkLst>
      </pc:sldChg>
      <pc:sldChg chg="modSp add del">
        <pc:chgData name="Brian Salvesen" userId="S::bsalvesen@nctcog.org::ca994350-94a5-431f-92cb-a9374d823cd2" providerId="AD" clId="Web-{6EDDDAFA-F9A2-44C4-A9E8-237B03E7BFED}" dt="2020-12-21T21:31:18.419" v="187" actId="20577"/>
        <pc:sldMkLst>
          <pc:docMk/>
          <pc:sldMk cId="4284650356" sldId="257"/>
        </pc:sldMkLst>
        <pc:spChg chg="mod">
          <ac:chgData name="Brian Salvesen" userId="S::bsalvesen@nctcog.org::ca994350-94a5-431f-92cb-a9374d823cd2" providerId="AD" clId="Web-{6EDDDAFA-F9A2-44C4-A9E8-237B03E7BFED}" dt="2020-12-21T21:31:18.419" v="187" actId="20577"/>
          <ac:spMkLst>
            <pc:docMk/>
            <pc:sldMk cId="4284650356" sldId="257"/>
            <ac:spMk id="4" creationId="{321E2C0F-1B0B-465C-84BF-CDE53CAEAAA2}"/>
          </ac:spMkLst>
        </pc:spChg>
      </pc:sldChg>
      <pc:sldChg chg="modSp add del">
        <pc:chgData name="Brian Salvesen" userId="S::bsalvesen@nctcog.org::ca994350-94a5-431f-92cb-a9374d823cd2" providerId="AD" clId="Web-{6EDDDAFA-F9A2-44C4-A9E8-237B03E7BFED}" dt="2020-12-21T21:23:18.549" v="11" actId="20577"/>
        <pc:sldMkLst>
          <pc:docMk/>
          <pc:sldMk cId="1540698217" sldId="258"/>
        </pc:sldMkLst>
        <pc:spChg chg="mod">
          <ac:chgData name="Brian Salvesen" userId="S::bsalvesen@nctcog.org::ca994350-94a5-431f-92cb-a9374d823cd2" providerId="AD" clId="Web-{6EDDDAFA-F9A2-44C4-A9E8-237B03E7BFED}" dt="2020-12-21T21:23:18.549" v="11" actId="20577"/>
          <ac:spMkLst>
            <pc:docMk/>
            <pc:sldMk cId="1540698217" sldId="258"/>
            <ac:spMk id="2" creationId="{00000000-0000-0000-0000-000000000000}"/>
          </ac:spMkLst>
        </pc:spChg>
      </pc:sldChg>
      <pc:sldMasterChg chg="modSldLayout">
        <pc:chgData name="Brian Salvesen" userId="S::bsalvesen@nctcog.org::ca994350-94a5-431f-92cb-a9374d823cd2" providerId="AD" clId="Web-{6EDDDAFA-F9A2-44C4-A9E8-237B03E7BFED}" dt="2020-12-21T21:22:24.265" v="0"/>
        <pc:sldMasterMkLst>
          <pc:docMk/>
          <pc:sldMasterMk cId="2460954070" sldId="2147483660"/>
        </pc:sldMasterMkLst>
        <pc:sldLayoutChg chg="replId">
          <pc:chgData name="Brian Salvesen" userId="S::bsalvesen@nctcog.org::ca994350-94a5-431f-92cb-a9374d823cd2" providerId="AD" clId="Web-{6EDDDAFA-F9A2-44C4-A9E8-237B03E7BFED}" dt="2020-12-21T21:22:24.265" v="0"/>
          <pc:sldLayoutMkLst>
            <pc:docMk/>
            <pc:sldMasterMk cId="2460954070" sldId="2147483660"/>
            <pc:sldLayoutMk cId="949138452" sldId="2147483698"/>
          </pc:sldLayoutMkLst>
        </pc:sldLayoutChg>
      </pc:sldMasterChg>
      <pc:sldMasterChg chg="add addSldLayout">
        <pc:chgData name="Brian Salvesen" userId="S::bsalvesen@nctcog.org::ca994350-94a5-431f-92cb-a9374d823cd2" providerId="AD" clId="Web-{6EDDDAFA-F9A2-44C4-A9E8-237B03E7BFED}" dt="2020-12-21T21:22:24.265" v="0"/>
        <pc:sldMasterMkLst>
          <pc:docMk/>
          <pc:sldMasterMk cId="2866046469" sldId="2147483686"/>
        </pc:sldMasterMkLst>
        <pc:sldLayoutChg chg="add">
          <pc:chgData name="Brian Salvesen" userId="S::bsalvesen@nctcog.org::ca994350-94a5-431f-92cb-a9374d823cd2" providerId="AD" clId="Web-{6EDDDAFA-F9A2-44C4-A9E8-237B03E7BFED}" dt="2020-12-21T21:22:24.265" v="0"/>
          <pc:sldLayoutMkLst>
            <pc:docMk/>
            <pc:sldMasterMk cId="2866046469" sldId="2147483686"/>
            <pc:sldLayoutMk cId="3791520990" sldId="2147483662"/>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698731021" sldId="2147483687"/>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3405116843" sldId="2147483688"/>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1289894290" sldId="2147483689"/>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2781687897" sldId="2147483690"/>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2827180760" sldId="2147483691"/>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2465877520" sldId="2147483692"/>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1107393770" sldId="2147483693"/>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3023549573" sldId="2147483694"/>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216422472" sldId="2147483695"/>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720709254" sldId="2147483696"/>
          </pc:sldLayoutMkLst>
        </pc:sldLayoutChg>
        <pc:sldLayoutChg chg="add">
          <pc:chgData name="Brian Salvesen" userId="S::bsalvesen@nctcog.org::ca994350-94a5-431f-92cb-a9374d823cd2" providerId="AD" clId="Web-{6EDDDAFA-F9A2-44C4-A9E8-237B03E7BFED}" dt="2020-12-21T21:22:24.265" v="0"/>
          <pc:sldLayoutMkLst>
            <pc:docMk/>
            <pc:sldMasterMk cId="2866046469" sldId="2147483686"/>
            <pc:sldLayoutMk cId="1021014205" sldId="2147483697"/>
          </pc:sldLayoutMkLst>
        </pc:sldLayoutChg>
      </pc:sldMasterChg>
    </pc:docChg>
  </pc:docChgLst>
  <pc:docChgLst>
    <pc:chgData name="Jenny Narvaez" userId="S::jnarvaez@nctcog.org::de4565bb-81aa-4eab-8fc3-c2cca1e54dda" providerId="AD" clId="Web-{EEB5EE13-B327-5D51-5251-2D2D679FB1DC}"/>
    <pc:docChg chg="addSld delSld modSld">
      <pc:chgData name="Jenny Narvaez" userId="S::jnarvaez@nctcog.org::de4565bb-81aa-4eab-8fc3-c2cca1e54dda" providerId="AD" clId="Web-{EEB5EE13-B327-5D51-5251-2D2D679FB1DC}" dt="2021-01-07T19:44:09.649" v="1102" actId="20577"/>
      <pc:docMkLst>
        <pc:docMk/>
      </pc:docMkLst>
      <pc:sldChg chg="delSp del">
        <pc:chgData name="Jenny Narvaez" userId="S::jnarvaez@nctcog.org::de4565bb-81aa-4eab-8fc3-c2cca1e54dda" providerId="AD" clId="Web-{EEB5EE13-B327-5D51-5251-2D2D679FB1DC}" dt="2021-01-07T19:31:01.058" v="3"/>
        <pc:sldMkLst>
          <pc:docMk/>
          <pc:sldMk cId="1884875683" sldId="1775"/>
        </pc:sldMkLst>
        <pc:spChg chg="del">
          <ac:chgData name="Jenny Narvaez" userId="S::jnarvaez@nctcog.org::de4565bb-81aa-4eab-8fc3-c2cca1e54dda" providerId="AD" clId="Web-{EEB5EE13-B327-5D51-5251-2D2D679FB1DC}" dt="2021-01-07T19:30:29.619" v="0"/>
          <ac:spMkLst>
            <pc:docMk/>
            <pc:sldMk cId="1884875683" sldId="1775"/>
            <ac:spMk id="3" creationId="{B7571AD4-4C27-4545-9F5C-DA8310736AAA}"/>
          </ac:spMkLst>
        </pc:spChg>
      </pc:sldChg>
      <pc:sldChg chg="addSp modSp add replId">
        <pc:chgData name="Jenny Narvaez" userId="S::jnarvaez@nctcog.org::de4565bb-81aa-4eab-8fc3-c2cca1e54dda" providerId="AD" clId="Web-{EEB5EE13-B327-5D51-5251-2D2D679FB1DC}" dt="2021-01-07T19:44:09.649" v="1101" actId="20577"/>
        <pc:sldMkLst>
          <pc:docMk/>
          <pc:sldMk cId="1149047999" sldId="1778"/>
        </pc:sldMkLst>
        <pc:spChg chg="add mod">
          <ac:chgData name="Jenny Narvaez" userId="S::jnarvaez@nctcog.org::de4565bb-81aa-4eab-8fc3-c2cca1e54dda" providerId="AD" clId="Web-{EEB5EE13-B327-5D51-5251-2D2D679FB1DC}" dt="2021-01-07T19:44:09.649" v="1101" actId="20577"/>
          <ac:spMkLst>
            <pc:docMk/>
            <pc:sldMk cId="1149047999" sldId="1778"/>
            <ac:spMk id="7" creationId="{73404AA7-8F76-4B21-9752-C07EC7F65126}"/>
          </ac:spMkLst>
        </pc:spChg>
      </pc:sldChg>
    </pc:docChg>
  </pc:docChgLst>
  <pc:docChgLst>
    <pc:chgData name="Dorothy Gilliam" userId="17941215-938b-4463-8949-b95c1ddf364e" providerId="ADAL" clId="{F750F5F9-8213-4719-BD35-2B8EA56BA666}"/>
    <pc:docChg chg="undo custSel addSld delSld modSld">
      <pc:chgData name="Dorothy Gilliam" userId="17941215-938b-4463-8949-b95c1ddf364e" providerId="ADAL" clId="{F750F5F9-8213-4719-BD35-2B8EA56BA666}" dt="2021-01-07T15:49:13.003" v="167" actId="1076"/>
      <pc:docMkLst>
        <pc:docMk/>
      </pc:docMkLst>
      <pc:sldChg chg="del">
        <pc:chgData name="Dorothy Gilliam" userId="17941215-938b-4463-8949-b95c1ddf364e" providerId="ADAL" clId="{F750F5F9-8213-4719-BD35-2B8EA56BA666}" dt="2021-01-05T19:34:16.300" v="0" actId="47"/>
        <pc:sldMkLst>
          <pc:docMk/>
          <pc:sldMk cId="1197812495" sldId="259"/>
        </pc:sldMkLst>
      </pc:sldChg>
      <pc:sldChg chg="addSp delSp modSp mod">
        <pc:chgData name="Dorothy Gilliam" userId="17941215-938b-4463-8949-b95c1ddf364e" providerId="ADAL" clId="{F750F5F9-8213-4719-BD35-2B8EA56BA666}" dt="2021-01-07T15:49:13.003" v="167" actId="1076"/>
        <pc:sldMkLst>
          <pc:docMk/>
          <pc:sldMk cId="3987714107" sldId="269"/>
        </pc:sldMkLst>
        <pc:spChg chg="mod">
          <ac:chgData name="Dorothy Gilliam" userId="17941215-938b-4463-8949-b95c1ddf364e" providerId="ADAL" clId="{F750F5F9-8213-4719-BD35-2B8EA56BA666}" dt="2021-01-05T19:34:32.196" v="20" actId="20577"/>
          <ac:spMkLst>
            <pc:docMk/>
            <pc:sldMk cId="3987714107" sldId="269"/>
            <ac:spMk id="5" creationId="{EF243B61-A6C1-42D8-ABBB-25154ABBC079}"/>
          </ac:spMkLst>
        </pc:spChg>
        <pc:spChg chg="mod">
          <ac:chgData name="Dorothy Gilliam" userId="17941215-938b-4463-8949-b95c1ddf364e" providerId="ADAL" clId="{F750F5F9-8213-4719-BD35-2B8EA56BA666}" dt="2021-01-06T22:26:56.811" v="154" actId="1076"/>
          <ac:spMkLst>
            <pc:docMk/>
            <pc:sldMk cId="3987714107" sldId="269"/>
            <ac:spMk id="10" creationId="{C55909D1-FEB9-4D65-97F6-F7D3439958AB}"/>
          </ac:spMkLst>
        </pc:spChg>
        <pc:picChg chg="del">
          <ac:chgData name="Dorothy Gilliam" userId="17941215-938b-4463-8949-b95c1ddf364e" providerId="ADAL" clId="{F750F5F9-8213-4719-BD35-2B8EA56BA666}" dt="2021-01-07T15:48:58.682" v="162" actId="478"/>
          <ac:picMkLst>
            <pc:docMk/>
            <pc:sldMk cId="3987714107" sldId="269"/>
            <ac:picMk id="8" creationId="{DCA09B89-E138-436C-9F8B-E66993AC3099}"/>
          </ac:picMkLst>
        </pc:picChg>
        <pc:picChg chg="add mod ord">
          <ac:chgData name="Dorothy Gilliam" userId="17941215-938b-4463-8949-b95c1ddf364e" providerId="ADAL" clId="{F750F5F9-8213-4719-BD35-2B8EA56BA666}" dt="2021-01-07T15:49:13.003" v="167" actId="1076"/>
          <ac:picMkLst>
            <pc:docMk/>
            <pc:sldMk cId="3987714107" sldId="269"/>
            <ac:picMk id="11" creationId="{DA184CCE-A2AC-4A9F-A6D4-49E8F7097BC5}"/>
          </ac:picMkLst>
        </pc:picChg>
      </pc:sldChg>
      <pc:sldChg chg="modSp mod">
        <pc:chgData name="Dorothy Gilliam" userId="17941215-938b-4463-8949-b95c1ddf364e" providerId="ADAL" clId="{F750F5F9-8213-4719-BD35-2B8EA56BA666}" dt="2021-01-05T19:35:15.099" v="78" actId="20577"/>
        <pc:sldMkLst>
          <pc:docMk/>
          <pc:sldMk cId="1724395521" sldId="270"/>
        </pc:sldMkLst>
        <pc:spChg chg="mod">
          <ac:chgData name="Dorothy Gilliam" userId="17941215-938b-4463-8949-b95c1ddf364e" providerId="ADAL" clId="{F750F5F9-8213-4719-BD35-2B8EA56BA666}" dt="2021-01-05T19:35:15.099" v="78" actId="20577"/>
          <ac:spMkLst>
            <pc:docMk/>
            <pc:sldMk cId="1724395521" sldId="270"/>
            <ac:spMk id="5" creationId="{98DB58F4-9A5C-4B15-BD25-DB14A3853197}"/>
          </ac:spMkLst>
        </pc:spChg>
      </pc:sldChg>
      <pc:sldChg chg="modSp mod">
        <pc:chgData name="Dorothy Gilliam" userId="17941215-938b-4463-8949-b95c1ddf364e" providerId="ADAL" clId="{F750F5F9-8213-4719-BD35-2B8EA56BA666}" dt="2021-01-05T19:35:18.099" v="80" actId="20577"/>
        <pc:sldMkLst>
          <pc:docMk/>
          <pc:sldMk cId="3994101630" sldId="271"/>
        </pc:sldMkLst>
        <pc:spChg chg="mod">
          <ac:chgData name="Dorothy Gilliam" userId="17941215-938b-4463-8949-b95c1ddf364e" providerId="ADAL" clId="{F750F5F9-8213-4719-BD35-2B8EA56BA666}" dt="2021-01-05T19:35:18.099" v="80" actId="20577"/>
          <ac:spMkLst>
            <pc:docMk/>
            <pc:sldMk cId="3994101630" sldId="271"/>
            <ac:spMk id="5" creationId="{8FC41420-5B6B-447D-A986-C54694D1051A}"/>
          </ac:spMkLst>
        </pc:spChg>
      </pc:sldChg>
      <pc:sldChg chg="addSp delSp modSp mod addCm modCm">
        <pc:chgData name="Dorothy Gilliam" userId="17941215-938b-4463-8949-b95c1ddf364e" providerId="ADAL" clId="{F750F5F9-8213-4719-BD35-2B8EA56BA666}" dt="2021-01-06T22:37:02.325" v="161" actId="20577"/>
        <pc:sldMkLst>
          <pc:docMk/>
          <pc:sldMk cId="3090446204" sldId="1731"/>
        </pc:sldMkLst>
        <pc:spChg chg="mod">
          <ac:chgData name="Dorothy Gilliam" userId="17941215-938b-4463-8949-b95c1ddf364e" providerId="ADAL" clId="{F750F5F9-8213-4719-BD35-2B8EA56BA666}" dt="2021-01-06T22:21:43.393" v="142" actId="20577"/>
          <ac:spMkLst>
            <pc:docMk/>
            <pc:sldMk cId="3090446204" sldId="1731"/>
            <ac:spMk id="6" creationId="{3948B59C-068A-4EC5-9F4F-87E8673F87FB}"/>
          </ac:spMkLst>
        </pc:spChg>
        <pc:spChg chg="mod">
          <ac:chgData name="Dorothy Gilliam" userId="17941215-938b-4463-8949-b95c1ddf364e" providerId="ADAL" clId="{F750F5F9-8213-4719-BD35-2B8EA56BA666}" dt="2021-01-05T19:34:42.139" v="40" actId="20577"/>
          <ac:spMkLst>
            <pc:docMk/>
            <pc:sldMk cId="3090446204" sldId="1731"/>
            <ac:spMk id="18" creationId="{3254B5DF-07E0-457C-A982-50EC6316D35B}"/>
          </ac:spMkLst>
        </pc:spChg>
        <pc:graphicFrameChg chg="add mod">
          <ac:chgData name="Dorothy Gilliam" userId="17941215-938b-4463-8949-b95c1ddf364e" providerId="ADAL" clId="{F750F5F9-8213-4719-BD35-2B8EA56BA666}" dt="2021-01-06T22:22:17.944" v="150" actId="1076"/>
          <ac:graphicFrameMkLst>
            <pc:docMk/>
            <pc:sldMk cId="3090446204" sldId="1731"/>
            <ac:graphicFrameMk id="9" creationId="{CF32227E-F166-4CE6-AEAC-A90C7B0AB527}"/>
          </ac:graphicFrameMkLst>
        </pc:graphicFrameChg>
        <pc:graphicFrameChg chg="add del mod">
          <ac:chgData name="Dorothy Gilliam" userId="17941215-938b-4463-8949-b95c1ddf364e" providerId="ADAL" clId="{F750F5F9-8213-4719-BD35-2B8EA56BA666}" dt="2021-01-06T22:37:02.325" v="161" actId="20577"/>
          <ac:graphicFrameMkLst>
            <pc:docMk/>
            <pc:sldMk cId="3090446204" sldId="1731"/>
            <ac:graphicFrameMk id="13" creationId="{1164D130-E625-4A66-A619-8E802FA0A7D8}"/>
          </ac:graphicFrameMkLst>
        </pc:graphicFrameChg>
        <pc:graphicFrameChg chg="del">
          <ac:chgData name="Dorothy Gilliam" userId="17941215-938b-4463-8949-b95c1ddf364e" providerId="ADAL" clId="{F750F5F9-8213-4719-BD35-2B8EA56BA666}" dt="2021-01-06T22:22:03.020" v="143" actId="478"/>
          <ac:graphicFrameMkLst>
            <pc:docMk/>
            <pc:sldMk cId="3090446204" sldId="1731"/>
            <ac:graphicFrameMk id="16" creationId="{1DBB135D-D36B-40D5-94C0-9389721A469A}"/>
          </ac:graphicFrameMkLst>
        </pc:graphicFrameChg>
      </pc:sldChg>
      <pc:sldChg chg="addSp modSp new mod">
        <pc:chgData name="Dorothy Gilliam" userId="17941215-938b-4463-8949-b95c1ddf364e" providerId="ADAL" clId="{F750F5F9-8213-4719-BD35-2B8EA56BA666}" dt="2021-01-05T19:37:34.793" v="132" actId="20577"/>
        <pc:sldMkLst>
          <pc:docMk/>
          <pc:sldMk cId="386477052" sldId="1732"/>
        </pc:sldMkLst>
        <pc:spChg chg="add mod">
          <ac:chgData name="Dorothy Gilliam" userId="17941215-938b-4463-8949-b95c1ddf364e" providerId="ADAL" clId="{F750F5F9-8213-4719-BD35-2B8EA56BA666}" dt="2021-01-05T19:37:03.913" v="82"/>
          <ac:spMkLst>
            <pc:docMk/>
            <pc:sldMk cId="386477052" sldId="1732"/>
            <ac:spMk id="5" creationId="{84B5AE12-FC10-4FAD-9186-947B8279AA02}"/>
          </ac:spMkLst>
        </pc:spChg>
        <pc:spChg chg="add mod">
          <ac:chgData name="Dorothy Gilliam" userId="17941215-938b-4463-8949-b95c1ddf364e" providerId="ADAL" clId="{F750F5F9-8213-4719-BD35-2B8EA56BA666}" dt="2021-01-05T19:37:34.793" v="132" actId="20577"/>
          <ac:spMkLst>
            <pc:docMk/>
            <pc:sldMk cId="386477052" sldId="1732"/>
            <ac:spMk id="6" creationId="{2FD7A0F5-9937-49AF-8206-49DA56399A0F}"/>
          </ac:spMkLst>
        </pc:spChg>
      </pc:sldChg>
    </pc:docChg>
  </pc:docChgLst>
  <pc:docChgLst>
    <pc:chgData name="Brian Salvesen" userId="S::bsalvesen@nctcog.org::ca994350-94a5-431f-92cb-a9374d823cd2" providerId="AD" clId="Web-{2BCE5E09-ECE3-4D9A-AB31-EC2CF58996B0}"/>
    <pc:docChg chg="modSld">
      <pc:chgData name="Brian Salvesen" userId="S::bsalvesen@nctcog.org::ca994350-94a5-431f-92cb-a9374d823cd2" providerId="AD" clId="Web-{2BCE5E09-ECE3-4D9A-AB31-EC2CF58996B0}" dt="2020-12-29T15:54:47.717" v="1" actId="20577"/>
      <pc:docMkLst>
        <pc:docMk/>
      </pc:docMkLst>
      <pc:sldChg chg="modSp">
        <pc:chgData name="Brian Salvesen" userId="S::bsalvesen@nctcog.org::ca994350-94a5-431f-92cb-a9374d823cd2" providerId="AD" clId="Web-{2BCE5E09-ECE3-4D9A-AB31-EC2CF58996B0}" dt="2020-12-29T15:54:47.717" v="0" actId="20577"/>
        <pc:sldMkLst>
          <pc:docMk/>
          <pc:sldMk cId="4284650356" sldId="257"/>
        </pc:sldMkLst>
        <pc:spChg chg="mod">
          <ac:chgData name="Brian Salvesen" userId="S::bsalvesen@nctcog.org::ca994350-94a5-431f-92cb-a9374d823cd2" providerId="AD" clId="Web-{2BCE5E09-ECE3-4D9A-AB31-EC2CF58996B0}" dt="2020-12-29T15:54:47.717" v="0" actId="20577"/>
          <ac:spMkLst>
            <pc:docMk/>
            <pc:sldMk cId="4284650356" sldId="257"/>
            <ac:spMk id="4" creationId="{321E2C0F-1B0B-465C-84BF-CDE53CAEAAA2}"/>
          </ac:spMkLst>
        </pc:spChg>
      </pc:sldChg>
    </pc:docChg>
  </pc:docChgLst>
  <pc:docChgLst>
    <pc:chgData name="Jenny Narvaez" userId="S::jnarvaez@nctcog.org::de4565bb-81aa-4eab-8fc3-c2cca1e54dda" providerId="AD" clId="Web-{890D80F9-2248-A719-5456-0FDAAB015C58}"/>
    <pc:docChg chg="">
      <pc:chgData name="Jenny Narvaez" userId="S::jnarvaez@nctcog.org::de4565bb-81aa-4eab-8fc3-c2cca1e54dda" providerId="AD" clId="Web-{890D80F9-2248-A719-5456-0FDAAB015C58}" dt="2021-01-07T19:27:59.918" v="0"/>
      <pc:docMkLst>
        <pc:docMk/>
      </pc:docMkLst>
      <pc:sldChg chg="addCm">
        <pc:chgData name="Jenny Narvaez" userId="S::jnarvaez@nctcog.org::de4565bb-81aa-4eab-8fc3-c2cca1e54dda" providerId="AD" clId="Web-{890D80F9-2248-A719-5456-0FDAAB015C58}" dt="2021-01-07T19:27:59.918" v="0"/>
        <pc:sldMkLst>
          <pc:docMk/>
          <pc:sldMk cId="1884875683" sldId="1775"/>
        </pc:sldMkLst>
      </pc:sldChg>
    </pc:docChg>
  </pc:docChgLst>
  <pc:docChgLst>
    <pc:chgData name="Jenny Narvaez" userId="S::jnarvaez@nctcog.org::de4565bb-81aa-4eab-8fc3-c2cca1e54dda" providerId="AD" clId="Web-{7A5B383D-96B9-BA7D-4EFA-6C8187453FF7}"/>
    <pc:docChg chg="modSld">
      <pc:chgData name="Jenny Narvaez" userId="S::jnarvaez@nctcog.org::de4565bb-81aa-4eab-8fc3-c2cca1e54dda" providerId="AD" clId="Web-{7A5B383D-96B9-BA7D-4EFA-6C8187453FF7}" dt="2021-01-11T16:19:01.672" v="40" actId="20577"/>
      <pc:docMkLst>
        <pc:docMk/>
      </pc:docMkLst>
      <pc:sldChg chg="modSp">
        <pc:chgData name="Jenny Narvaez" userId="S::jnarvaez@nctcog.org::de4565bb-81aa-4eab-8fc3-c2cca1e54dda" providerId="AD" clId="Web-{7A5B383D-96B9-BA7D-4EFA-6C8187453FF7}" dt="2021-01-11T16:18:23.405" v="38" actId="20577"/>
        <pc:sldMkLst>
          <pc:docMk/>
          <pc:sldMk cId="1149047999" sldId="1778"/>
        </pc:sldMkLst>
        <pc:spChg chg="mod">
          <ac:chgData name="Jenny Narvaez" userId="S::jnarvaez@nctcog.org::de4565bb-81aa-4eab-8fc3-c2cca1e54dda" providerId="AD" clId="Web-{7A5B383D-96B9-BA7D-4EFA-6C8187453FF7}" dt="2021-01-11T16:18:23.405" v="38" actId="20577"/>
          <ac:spMkLst>
            <pc:docMk/>
            <pc:sldMk cId="1149047999" sldId="1778"/>
            <ac:spMk id="7" creationId="{73404AA7-8F76-4B21-9752-C07EC7F65126}"/>
          </ac:spMkLst>
        </pc:spChg>
      </pc:sldChg>
    </pc:docChg>
  </pc:docChgLst>
  <pc:docChgLst>
    <pc:chgData name="Bailey Muller" userId="1bbbe5d8-05b9-4d25-a04e-088bf7745538" providerId="ADAL" clId="{1452A9A8-D189-4ED2-8543-0249EFD7F389}"/>
    <pc:docChg chg="undo custSel addSld delSld modSld sldOrd">
      <pc:chgData name="Bailey Muller" userId="1bbbe5d8-05b9-4d25-a04e-088bf7745538" providerId="ADAL" clId="{1452A9A8-D189-4ED2-8543-0249EFD7F389}" dt="2021-01-11T04:01:52.729" v="320" actId="1076"/>
      <pc:docMkLst>
        <pc:docMk/>
      </pc:docMkLst>
      <pc:sldChg chg="add del modTransition">
        <pc:chgData name="Bailey Muller" userId="1bbbe5d8-05b9-4d25-a04e-088bf7745538" providerId="ADAL" clId="{1452A9A8-D189-4ED2-8543-0249EFD7F389}" dt="2021-01-05T22:14:30.748" v="56" actId="47"/>
        <pc:sldMkLst>
          <pc:docMk/>
          <pc:sldMk cId="2267554084" sldId="267"/>
        </pc:sldMkLst>
      </pc:sldChg>
      <pc:sldChg chg="addSp delSp modSp add del mod">
        <pc:chgData name="Bailey Muller" userId="1bbbe5d8-05b9-4d25-a04e-088bf7745538" providerId="ADAL" clId="{1452A9A8-D189-4ED2-8543-0249EFD7F389}" dt="2021-01-05T22:16:42.865" v="76" actId="47"/>
        <pc:sldMkLst>
          <pc:docMk/>
          <pc:sldMk cId="386477052" sldId="1732"/>
        </pc:sldMkLst>
        <pc:spChg chg="add mod">
          <ac:chgData name="Bailey Muller" userId="1bbbe5d8-05b9-4d25-a04e-088bf7745538" providerId="ADAL" clId="{1452A9A8-D189-4ED2-8543-0249EFD7F389}" dt="2021-01-05T22:13:16.515" v="37" actId="1076"/>
          <ac:spMkLst>
            <pc:docMk/>
            <pc:sldMk cId="386477052" sldId="1732"/>
            <ac:spMk id="7" creationId="{290DEFDB-68DD-48EB-8C77-D87E7754A631}"/>
          </ac:spMkLst>
        </pc:spChg>
        <pc:spChg chg="add mod">
          <ac:chgData name="Bailey Muller" userId="1bbbe5d8-05b9-4d25-a04e-088bf7745538" providerId="ADAL" clId="{1452A9A8-D189-4ED2-8543-0249EFD7F389}" dt="2021-01-05T22:13:12.385" v="36" actId="1076"/>
          <ac:spMkLst>
            <pc:docMk/>
            <pc:sldMk cId="386477052" sldId="1732"/>
            <ac:spMk id="9" creationId="{3CB09A5C-EB29-4ECD-9C2E-EE477CF40739}"/>
          </ac:spMkLst>
        </pc:spChg>
        <pc:spChg chg="add del mod">
          <ac:chgData name="Bailey Muller" userId="1bbbe5d8-05b9-4d25-a04e-088bf7745538" providerId="ADAL" clId="{1452A9A8-D189-4ED2-8543-0249EFD7F389}" dt="2021-01-05T22:11:48.161" v="21" actId="478"/>
          <ac:spMkLst>
            <pc:docMk/>
            <pc:sldMk cId="386477052" sldId="1732"/>
            <ac:spMk id="10" creationId="{46FC2CD9-B776-43E2-9C97-1CDD9202AA07}"/>
          </ac:spMkLst>
        </pc:spChg>
        <pc:spChg chg="add del mod">
          <ac:chgData name="Bailey Muller" userId="1bbbe5d8-05b9-4d25-a04e-088bf7745538" providerId="ADAL" clId="{1452A9A8-D189-4ED2-8543-0249EFD7F389}" dt="2021-01-05T22:13:26.577" v="41" actId="478"/>
          <ac:spMkLst>
            <pc:docMk/>
            <pc:sldMk cId="386477052" sldId="1732"/>
            <ac:spMk id="11" creationId="{955207F4-128A-4109-9083-AD8CA42F12D2}"/>
          </ac:spMkLst>
        </pc:spChg>
        <pc:spChg chg="add mod">
          <ac:chgData name="Bailey Muller" userId="1bbbe5d8-05b9-4d25-a04e-088bf7745538" providerId="ADAL" clId="{1452A9A8-D189-4ED2-8543-0249EFD7F389}" dt="2021-01-05T22:13:09.229" v="35" actId="1076"/>
          <ac:spMkLst>
            <pc:docMk/>
            <pc:sldMk cId="386477052" sldId="1732"/>
            <ac:spMk id="12" creationId="{14305166-8353-44DD-97B3-B67533AAB08F}"/>
          </ac:spMkLst>
        </pc:spChg>
        <pc:picChg chg="add mod">
          <ac:chgData name="Bailey Muller" userId="1bbbe5d8-05b9-4d25-a04e-088bf7745538" providerId="ADAL" clId="{1452A9A8-D189-4ED2-8543-0249EFD7F389}" dt="2021-01-05T22:13:28.951" v="42" actId="1076"/>
          <ac:picMkLst>
            <pc:docMk/>
            <pc:sldMk cId="386477052" sldId="1732"/>
            <ac:picMk id="8" creationId="{611A3611-C7FB-4DD6-A174-9F1546BAF920}"/>
          </ac:picMkLst>
        </pc:picChg>
      </pc:sldChg>
      <pc:sldChg chg="delSp add del mod">
        <pc:chgData name="Bailey Muller" userId="1bbbe5d8-05b9-4d25-a04e-088bf7745538" providerId="ADAL" clId="{1452A9A8-D189-4ED2-8543-0249EFD7F389}" dt="2021-01-05T22:10:42.743" v="3" actId="47"/>
        <pc:sldMkLst>
          <pc:docMk/>
          <pc:sldMk cId="568625729" sldId="1754"/>
        </pc:sldMkLst>
        <pc:spChg chg="del">
          <ac:chgData name="Bailey Muller" userId="1bbbe5d8-05b9-4d25-a04e-088bf7745538" providerId="ADAL" clId="{1452A9A8-D189-4ED2-8543-0249EFD7F389}" dt="2021-01-05T22:10:21.209" v="1" actId="478"/>
          <ac:spMkLst>
            <pc:docMk/>
            <pc:sldMk cId="568625729" sldId="1754"/>
            <ac:spMk id="2" creationId="{14D681DC-9979-483E-9B1D-E2E6B5DC742F}"/>
          </ac:spMkLst>
        </pc:spChg>
      </pc:sldChg>
      <pc:sldChg chg="add del modTransition">
        <pc:chgData name="Bailey Muller" userId="1bbbe5d8-05b9-4d25-a04e-088bf7745538" providerId="ADAL" clId="{1452A9A8-D189-4ED2-8543-0249EFD7F389}" dt="2021-01-05T22:19:21.525" v="145" actId="47"/>
        <pc:sldMkLst>
          <pc:docMk/>
          <pc:sldMk cId="3759755200" sldId="1760"/>
        </pc:sldMkLst>
      </pc:sldChg>
      <pc:sldChg chg="addSp delSp modSp add mod modTransition">
        <pc:chgData name="Bailey Muller" userId="1bbbe5d8-05b9-4d25-a04e-088bf7745538" providerId="ADAL" clId="{1452A9A8-D189-4ED2-8543-0249EFD7F389}" dt="2021-01-05T22:21:46.070" v="171" actId="1038"/>
        <pc:sldMkLst>
          <pc:docMk/>
          <pc:sldMk cId="1742677418" sldId="1767"/>
        </pc:sldMkLst>
        <pc:spChg chg="add del">
          <ac:chgData name="Bailey Muller" userId="1bbbe5d8-05b9-4d25-a04e-088bf7745538" providerId="ADAL" clId="{1452A9A8-D189-4ED2-8543-0249EFD7F389}" dt="2021-01-05T22:20:54.026" v="156" actId="478"/>
          <ac:spMkLst>
            <pc:docMk/>
            <pc:sldMk cId="1742677418" sldId="1767"/>
            <ac:spMk id="2" creationId="{A58BD77F-FA27-49D8-AD3C-FBE8B69A29B1}"/>
          </ac:spMkLst>
        </pc:spChg>
        <pc:spChg chg="mod">
          <ac:chgData name="Bailey Muller" userId="1bbbe5d8-05b9-4d25-a04e-088bf7745538" providerId="ADAL" clId="{1452A9A8-D189-4ED2-8543-0249EFD7F389}" dt="2021-01-05T22:21:26.733" v="165" actId="14100"/>
          <ac:spMkLst>
            <pc:docMk/>
            <pc:sldMk cId="1742677418" sldId="1767"/>
            <ac:spMk id="4" creationId="{2CF30BC5-941E-4C6E-A657-789C4B589602}"/>
          </ac:spMkLst>
        </pc:spChg>
        <pc:spChg chg="add del mod">
          <ac:chgData name="Bailey Muller" userId="1bbbe5d8-05b9-4d25-a04e-088bf7745538" providerId="ADAL" clId="{1452A9A8-D189-4ED2-8543-0249EFD7F389}" dt="2021-01-05T22:21:05.773" v="159" actId="478"/>
          <ac:spMkLst>
            <pc:docMk/>
            <pc:sldMk cId="1742677418" sldId="1767"/>
            <ac:spMk id="6" creationId="{951C4357-3417-46E0-9616-A49C45328D8C}"/>
          </ac:spMkLst>
        </pc:spChg>
        <pc:spChg chg="mod">
          <ac:chgData name="Bailey Muller" userId="1bbbe5d8-05b9-4d25-a04e-088bf7745538" providerId="ADAL" clId="{1452A9A8-D189-4ED2-8543-0249EFD7F389}" dt="2021-01-05T22:21:35.395" v="166" actId="1076"/>
          <ac:spMkLst>
            <pc:docMk/>
            <pc:sldMk cId="1742677418" sldId="1767"/>
            <ac:spMk id="12" creationId="{DDC188E1-246F-44FA-AFDD-E368DE271D87}"/>
          </ac:spMkLst>
        </pc:spChg>
        <pc:spChg chg="add mod">
          <ac:chgData name="Bailey Muller" userId="1bbbe5d8-05b9-4d25-a04e-088bf7745538" providerId="ADAL" clId="{1452A9A8-D189-4ED2-8543-0249EFD7F389}" dt="2021-01-05T22:20:58.408" v="158"/>
          <ac:spMkLst>
            <pc:docMk/>
            <pc:sldMk cId="1742677418" sldId="1767"/>
            <ac:spMk id="21" creationId="{041E659F-B7FE-4762-930D-EFF684E907DC}"/>
          </ac:spMkLst>
        </pc:spChg>
        <pc:spChg chg="add mod">
          <ac:chgData name="Bailey Muller" userId="1bbbe5d8-05b9-4d25-a04e-088bf7745538" providerId="ADAL" clId="{1452A9A8-D189-4ED2-8543-0249EFD7F389}" dt="2021-01-05T22:20:58.408" v="158"/>
          <ac:spMkLst>
            <pc:docMk/>
            <pc:sldMk cId="1742677418" sldId="1767"/>
            <ac:spMk id="22" creationId="{07F7F4D1-2FE5-4678-988C-4E86D22E7FBB}"/>
          </ac:spMkLst>
        </pc:spChg>
        <pc:spChg chg="del mod">
          <ac:chgData name="Bailey Muller" userId="1bbbe5d8-05b9-4d25-a04e-088bf7745538" providerId="ADAL" clId="{1452A9A8-D189-4ED2-8543-0249EFD7F389}" dt="2021-01-05T22:20:57.880" v="157" actId="478"/>
          <ac:spMkLst>
            <pc:docMk/>
            <pc:sldMk cId="1742677418" sldId="1767"/>
            <ac:spMk id="24" creationId="{543F9449-91DF-4591-AC00-E7380146F09F}"/>
          </ac:spMkLst>
        </pc:spChg>
        <pc:picChg chg="mod">
          <ac:chgData name="Bailey Muller" userId="1bbbe5d8-05b9-4d25-a04e-088bf7745538" providerId="ADAL" clId="{1452A9A8-D189-4ED2-8543-0249EFD7F389}" dt="2021-01-05T22:21:46.070" v="171" actId="1038"/>
          <ac:picMkLst>
            <pc:docMk/>
            <pc:sldMk cId="1742677418" sldId="1767"/>
            <ac:picMk id="5" creationId="{FD343D58-9DA2-4CC9-972B-55BB80D8F612}"/>
          </ac:picMkLst>
        </pc:picChg>
      </pc:sldChg>
      <pc:sldChg chg="modSp add del mod">
        <pc:chgData name="Bailey Muller" userId="1bbbe5d8-05b9-4d25-a04e-088bf7745538" providerId="ADAL" clId="{1452A9A8-D189-4ED2-8543-0249EFD7F389}" dt="2021-01-05T22:15:59.808" v="71" actId="47"/>
        <pc:sldMkLst>
          <pc:docMk/>
          <pc:sldMk cId="127419990" sldId="1768"/>
        </pc:sldMkLst>
        <pc:spChg chg="mod">
          <ac:chgData name="Bailey Muller" userId="1bbbe5d8-05b9-4d25-a04e-088bf7745538" providerId="ADAL" clId="{1452A9A8-D189-4ED2-8543-0249EFD7F389}" dt="2021-01-05T22:14:59.303" v="61" actId="21"/>
          <ac:spMkLst>
            <pc:docMk/>
            <pc:sldMk cId="127419990" sldId="1768"/>
            <ac:spMk id="4" creationId="{AE52208C-FDAE-0E47-8683-2A7BA3F47B86}"/>
          </ac:spMkLst>
        </pc:spChg>
      </pc:sldChg>
      <pc:sldChg chg="addSp delSp modSp add mod delCm modCm">
        <pc:chgData name="Bailey Muller" userId="1bbbe5d8-05b9-4d25-a04e-088bf7745538" providerId="ADAL" clId="{1452A9A8-D189-4ED2-8543-0249EFD7F389}" dt="2021-01-11T04:01:52.729" v="320" actId="1076"/>
        <pc:sldMkLst>
          <pc:docMk/>
          <pc:sldMk cId="1722828242" sldId="1769"/>
        </pc:sldMkLst>
        <pc:spChg chg="mod">
          <ac:chgData name="Bailey Muller" userId="1bbbe5d8-05b9-4d25-a04e-088bf7745538" providerId="ADAL" clId="{1452A9A8-D189-4ED2-8543-0249EFD7F389}" dt="2021-01-11T04:01:32.871" v="300" actId="20577"/>
          <ac:spMkLst>
            <pc:docMk/>
            <pc:sldMk cId="1722828242" sldId="1769"/>
            <ac:spMk id="6" creationId="{2FD7A0F5-9937-49AF-8206-49DA56399A0F}"/>
          </ac:spMkLst>
        </pc:spChg>
        <pc:spChg chg="mod">
          <ac:chgData name="Bailey Muller" userId="1bbbe5d8-05b9-4d25-a04e-088bf7745538" providerId="ADAL" clId="{1452A9A8-D189-4ED2-8543-0249EFD7F389}" dt="2021-01-11T04:01:44.493" v="316" actId="1076"/>
          <ac:spMkLst>
            <pc:docMk/>
            <pc:sldMk cId="1722828242" sldId="1769"/>
            <ac:spMk id="7" creationId="{290DEFDB-68DD-48EB-8C77-D87E7754A631}"/>
          </ac:spMkLst>
        </pc:spChg>
        <pc:spChg chg="del">
          <ac:chgData name="Bailey Muller" userId="1bbbe5d8-05b9-4d25-a04e-088bf7745538" providerId="ADAL" clId="{1452A9A8-D189-4ED2-8543-0249EFD7F389}" dt="2021-01-05T22:14:12.122" v="50" actId="478"/>
          <ac:spMkLst>
            <pc:docMk/>
            <pc:sldMk cId="1722828242" sldId="1769"/>
            <ac:spMk id="9" creationId="{3CB09A5C-EB29-4ECD-9C2E-EE477CF40739}"/>
          </ac:spMkLst>
        </pc:spChg>
        <pc:spChg chg="del">
          <ac:chgData name="Bailey Muller" userId="1bbbe5d8-05b9-4d25-a04e-088bf7745538" providerId="ADAL" clId="{1452A9A8-D189-4ED2-8543-0249EFD7F389}" dt="2021-01-05T22:14:14.269" v="51" actId="478"/>
          <ac:spMkLst>
            <pc:docMk/>
            <pc:sldMk cId="1722828242" sldId="1769"/>
            <ac:spMk id="12" creationId="{14305166-8353-44DD-97B3-B67533AAB08F}"/>
          </ac:spMkLst>
        </pc:spChg>
        <pc:spChg chg="add mod">
          <ac:chgData name="Bailey Muller" userId="1bbbe5d8-05b9-4d25-a04e-088bf7745538" providerId="ADAL" clId="{1452A9A8-D189-4ED2-8543-0249EFD7F389}" dt="2021-01-05T22:14:29.255" v="55" actId="1076"/>
          <ac:spMkLst>
            <pc:docMk/>
            <pc:sldMk cId="1722828242" sldId="1769"/>
            <ac:spMk id="13" creationId="{114C50A5-D3C4-4804-9F1E-E1466FA716E1}"/>
          </ac:spMkLst>
        </pc:spChg>
        <pc:spChg chg="add mod">
          <ac:chgData name="Bailey Muller" userId="1bbbe5d8-05b9-4d25-a04e-088bf7745538" providerId="ADAL" clId="{1452A9A8-D189-4ED2-8543-0249EFD7F389}" dt="2021-01-11T04:01:39.487" v="315" actId="1036"/>
          <ac:spMkLst>
            <pc:docMk/>
            <pc:sldMk cId="1722828242" sldId="1769"/>
            <ac:spMk id="14" creationId="{F313B167-03AA-49ED-A2A3-2A97179E45C6}"/>
          </ac:spMkLst>
        </pc:spChg>
        <pc:spChg chg="add mod">
          <ac:chgData name="Bailey Muller" userId="1bbbe5d8-05b9-4d25-a04e-088bf7745538" providerId="ADAL" clId="{1452A9A8-D189-4ED2-8543-0249EFD7F389}" dt="2021-01-11T04:01:39.487" v="315" actId="1036"/>
          <ac:spMkLst>
            <pc:docMk/>
            <pc:sldMk cId="1722828242" sldId="1769"/>
            <ac:spMk id="15" creationId="{269DCC11-74D3-4F89-A7A1-69A6822E7183}"/>
          </ac:spMkLst>
        </pc:spChg>
        <pc:picChg chg="del">
          <ac:chgData name="Bailey Muller" userId="1bbbe5d8-05b9-4d25-a04e-088bf7745538" providerId="ADAL" clId="{1452A9A8-D189-4ED2-8543-0249EFD7F389}" dt="2021-01-05T22:13:48.446" v="44" actId="478"/>
          <ac:picMkLst>
            <pc:docMk/>
            <pc:sldMk cId="1722828242" sldId="1769"/>
            <ac:picMk id="8" creationId="{611A3611-C7FB-4DD6-A174-9F1546BAF920}"/>
          </ac:picMkLst>
        </pc:picChg>
        <pc:picChg chg="add mod">
          <ac:chgData name="Bailey Muller" userId="1bbbe5d8-05b9-4d25-a04e-088bf7745538" providerId="ADAL" clId="{1452A9A8-D189-4ED2-8543-0249EFD7F389}" dt="2021-01-11T04:01:52.729" v="320" actId="1076"/>
          <ac:picMkLst>
            <pc:docMk/>
            <pc:sldMk cId="1722828242" sldId="1769"/>
            <ac:picMk id="9" creationId="{625360EE-0C01-485F-9855-480E8B9CF1FF}"/>
          </ac:picMkLst>
        </pc:picChg>
        <pc:picChg chg="add del">
          <ac:chgData name="Bailey Muller" userId="1bbbe5d8-05b9-4d25-a04e-088bf7745538" providerId="ADAL" clId="{1452A9A8-D189-4ED2-8543-0249EFD7F389}" dt="2021-01-05T22:13:56.086" v="46" actId="478"/>
          <ac:picMkLst>
            <pc:docMk/>
            <pc:sldMk cId="1722828242" sldId="1769"/>
            <ac:picMk id="10" creationId="{700451DB-FD8D-4AD3-BFA4-23C28DA09A0B}"/>
          </ac:picMkLst>
        </pc:picChg>
      </pc:sldChg>
      <pc:sldChg chg="addSp delSp modSp add mod">
        <pc:chgData name="Bailey Muller" userId="1bbbe5d8-05b9-4d25-a04e-088bf7745538" providerId="ADAL" clId="{1452A9A8-D189-4ED2-8543-0249EFD7F389}" dt="2021-01-05T22:15:24.803" v="67" actId="1076"/>
        <pc:sldMkLst>
          <pc:docMk/>
          <pc:sldMk cId="2709015325" sldId="1770"/>
        </pc:sldMkLst>
        <pc:spChg chg="mod ord">
          <ac:chgData name="Bailey Muller" userId="1bbbe5d8-05b9-4d25-a04e-088bf7745538" providerId="ADAL" clId="{1452A9A8-D189-4ED2-8543-0249EFD7F389}" dt="2021-01-05T22:15:24.803" v="67" actId="1076"/>
          <ac:spMkLst>
            <pc:docMk/>
            <pc:sldMk cId="2709015325" sldId="1770"/>
            <ac:spMk id="7" creationId="{290DEFDB-68DD-48EB-8C77-D87E7754A631}"/>
          </ac:spMkLst>
        </pc:spChg>
        <pc:spChg chg="add mod">
          <ac:chgData name="Bailey Muller" userId="1bbbe5d8-05b9-4d25-a04e-088bf7745538" providerId="ADAL" clId="{1452A9A8-D189-4ED2-8543-0249EFD7F389}" dt="2021-01-05T22:14:53.230" v="60" actId="1076"/>
          <ac:spMkLst>
            <pc:docMk/>
            <pc:sldMk cId="2709015325" sldId="1770"/>
            <ac:spMk id="10" creationId="{369B42CC-99F6-4A8F-96BB-C9BECAE98BEB}"/>
          </ac:spMkLst>
        </pc:spChg>
        <pc:spChg chg="del">
          <ac:chgData name="Bailey Muller" userId="1bbbe5d8-05b9-4d25-a04e-088bf7745538" providerId="ADAL" clId="{1452A9A8-D189-4ED2-8543-0249EFD7F389}" dt="2021-01-05T22:14:40.854" v="58" actId="478"/>
          <ac:spMkLst>
            <pc:docMk/>
            <pc:sldMk cId="2709015325" sldId="1770"/>
            <ac:spMk id="13" creationId="{114C50A5-D3C4-4804-9F1E-E1466FA716E1}"/>
          </ac:spMkLst>
        </pc:spChg>
        <pc:picChg chg="add mod">
          <ac:chgData name="Bailey Muller" userId="1bbbe5d8-05b9-4d25-a04e-088bf7745538" providerId="ADAL" clId="{1452A9A8-D189-4ED2-8543-0249EFD7F389}" dt="2021-01-05T22:14:53.230" v="60" actId="1076"/>
          <ac:picMkLst>
            <pc:docMk/>
            <pc:sldMk cId="2709015325" sldId="1770"/>
            <ac:picMk id="9" creationId="{536069CC-6410-4A27-8FC3-1749B1DA7BD4}"/>
          </ac:picMkLst>
        </pc:picChg>
      </pc:sldChg>
      <pc:sldChg chg="addSp delSp modSp add mod">
        <pc:chgData name="Bailey Muller" userId="1bbbe5d8-05b9-4d25-a04e-088bf7745538" providerId="ADAL" clId="{1452A9A8-D189-4ED2-8543-0249EFD7F389}" dt="2021-01-05T22:19:18.509" v="144" actId="1037"/>
        <pc:sldMkLst>
          <pc:docMk/>
          <pc:sldMk cId="2263566369" sldId="1771"/>
        </pc:sldMkLst>
        <pc:spChg chg="del">
          <ac:chgData name="Bailey Muller" userId="1bbbe5d8-05b9-4d25-a04e-088bf7745538" providerId="ADAL" clId="{1452A9A8-D189-4ED2-8543-0249EFD7F389}" dt="2021-01-05T22:17:15.780" v="103" actId="478"/>
          <ac:spMkLst>
            <pc:docMk/>
            <pc:sldMk cId="2263566369" sldId="1771"/>
            <ac:spMk id="7" creationId="{290DEFDB-68DD-48EB-8C77-D87E7754A631}"/>
          </ac:spMkLst>
        </pc:spChg>
        <pc:spChg chg="del">
          <ac:chgData name="Bailey Muller" userId="1bbbe5d8-05b9-4d25-a04e-088bf7745538" providerId="ADAL" clId="{1452A9A8-D189-4ED2-8543-0249EFD7F389}" dt="2021-01-05T22:17:08.621" v="102" actId="478"/>
          <ac:spMkLst>
            <pc:docMk/>
            <pc:sldMk cId="2263566369" sldId="1771"/>
            <ac:spMk id="10" creationId="{369B42CC-99F6-4A8F-96BB-C9BECAE98BEB}"/>
          </ac:spMkLst>
        </pc:spChg>
        <pc:spChg chg="add mod">
          <ac:chgData name="Bailey Muller" userId="1bbbe5d8-05b9-4d25-a04e-088bf7745538" providerId="ADAL" clId="{1452A9A8-D189-4ED2-8543-0249EFD7F389}" dt="2021-01-05T22:19:18.509" v="144" actId="1037"/>
          <ac:spMkLst>
            <pc:docMk/>
            <pc:sldMk cId="2263566369" sldId="1771"/>
            <ac:spMk id="13" creationId="{6F1E336D-57E7-4770-AF4F-AD2869CFE5EB}"/>
          </ac:spMkLst>
        </pc:spChg>
        <pc:spChg chg="add mod">
          <ac:chgData name="Bailey Muller" userId="1bbbe5d8-05b9-4d25-a04e-088bf7745538" providerId="ADAL" clId="{1452A9A8-D189-4ED2-8543-0249EFD7F389}" dt="2021-01-05T22:19:06.353" v="136" actId="1076"/>
          <ac:spMkLst>
            <pc:docMk/>
            <pc:sldMk cId="2263566369" sldId="1771"/>
            <ac:spMk id="14" creationId="{DC4F982C-1C80-4958-A226-00C0DBD4A41C}"/>
          </ac:spMkLst>
        </pc:spChg>
        <pc:spChg chg="add mod">
          <ac:chgData name="Bailey Muller" userId="1bbbe5d8-05b9-4d25-a04e-088bf7745538" providerId="ADAL" clId="{1452A9A8-D189-4ED2-8543-0249EFD7F389}" dt="2021-01-05T22:19:16.384" v="143" actId="1036"/>
          <ac:spMkLst>
            <pc:docMk/>
            <pc:sldMk cId="2263566369" sldId="1771"/>
            <ac:spMk id="15" creationId="{45207D5E-6868-4EAD-893D-E5433AD497CC}"/>
          </ac:spMkLst>
        </pc:spChg>
        <pc:graphicFrameChg chg="add mod modGraphic">
          <ac:chgData name="Bailey Muller" userId="1bbbe5d8-05b9-4d25-a04e-088bf7745538" providerId="ADAL" clId="{1452A9A8-D189-4ED2-8543-0249EFD7F389}" dt="2021-01-05T22:19:13.091" v="140" actId="1036"/>
          <ac:graphicFrameMkLst>
            <pc:docMk/>
            <pc:sldMk cId="2263566369" sldId="1771"/>
            <ac:graphicFrameMk id="11" creationId="{FEA041E8-1863-4041-9B0E-4FF192E9CEB5}"/>
          </ac:graphicFrameMkLst>
        </pc:graphicFrameChg>
        <pc:picChg chg="del">
          <ac:chgData name="Bailey Muller" userId="1bbbe5d8-05b9-4d25-a04e-088bf7745538" providerId="ADAL" clId="{1452A9A8-D189-4ED2-8543-0249EFD7F389}" dt="2021-01-05T22:17:08.621" v="102" actId="478"/>
          <ac:picMkLst>
            <pc:docMk/>
            <pc:sldMk cId="2263566369" sldId="1771"/>
            <ac:picMk id="9" creationId="{536069CC-6410-4A27-8FC3-1749B1DA7BD4}"/>
          </ac:picMkLst>
        </pc:picChg>
        <pc:picChg chg="add mod">
          <ac:chgData name="Bailey Muller" userId="1bbbe5d8-05b9-4d25-a04e-088bf7745538" providerId="ADAL" clId="{1452A9A8-D189-4ED2-8543-0249EFD7F389}" dt="2021-01-05T22:18:25.948" v="116" actId="1076"/>
          <ac:picMkLst>
            <pc:docMk/>
            <pc:sldMk cId="2263566369" sldId="1771"/>
            <ac:picMk id="12" creationId="{B82A2DF3-B8F1-43ED-B076-BB29034D293F}"/>
          </ac:picMkLst>
        </pc:picChg>
      </pc:sldChg>
      <pc:sldChg chg="delSp add del mod ord">
        <pc:chgData name="Bailey Muller" userId="1bbbe5d8-05b9-4d25-a04e-088bf7745538" providerId="ADAL" clId="{1452A9A8-D189-4ED2-8543-0249EFD7F389}" dt="2021-01-05T22:21:48.248" v="172" actId="47"/>
        <pc:sldMkLst>
          <pc:docMk/>
          <pc:sldMk cId="1468043072" sldId="1772"/>
        </pc:sldMkLst>
        <pc:spChg chg="del">
          <ac:chgData name="Bailey Muller" userId="1bbbe5d8-05b9-4d25-a04e-088bf7745538" providerId="ADAL" clId="{1452A9A8-D189-4ED2-8543-0249EFD7F389}" dt="2021-01-05T22:20:43.076" v="155" actId="478"/>
          <ac:spMkLst>
            <pc:docMk/>
            <pc:sldMk cId="1468043072" sldId="1772"/>
            <ac:spMk id="7" creationId="{290DEFDB-68DD-48EB-8C77-D87E7754A631}"/>
          </ac:spMkLst>
        </pc:spChg>
        <pc:spChg chg="del">
          <ac:chgData name="Bailey Muller" userId="1bbbe5d8-05b9-4d25-a04e-088bf7745538" providerId="ADAL" clId="{1452A9A8-D189-4ED2-8543-0249EFD7F389}" dt="2021-01-05T22:20:40.955" v="154" actId="478"/>
          <ac:spMkLst>
            <pc:docMk/>
            <pc:sldMk cId="1468043072" sldId="1772"/>
            <ac:spMk id="13" creationId="{114C50A5-D3C4-4804-9F1E-E1466FA716E1}"/>
          </ac:spMkLst>
        </pc:spChg>
        <pc:spChg chg="del">
          <ac:chgData name="Bailey Muller" userId="1bbbe5d8-05b9-4d25-a04e-088bf7745538" providerId="ADAL" clId="{1452A9A8-D189-4ED2-8543-0249EFD7F389}" dt="2021-01-05T22:20:38.189" v="152" actId="478"/>
          <ac:spMkLst>
            <pc:docMk/>
            <pc:sldMk cId="1468043072" sldId="1772"/>
            <ac:spMk id="14" creationId="{F313B167-03AA-49ED-A2A3-2A97179E45C6}"/>
          </ac:spMkLst>
        </pc:spChg>
        <pc:spChg chg="del">
          <ac:chgData name="Bailey Muller" userId="1bbbe5d8-05b9-4d25-a04e-088bf7745538" providerId="ADAL" clId="{1452A9A8-D189-4ED2-8543-0249EFD7F389}" dt="2021-01-05T22:20:39.431" v="153" actId="478"/>
          <ac:spMkLst>
            <pc:docMk/>
            <pc:sldMk cId="1468043072" sldId="1772"/>
            <ac:spMk id="15" creationId="{269DCC11-74D3-4F89-A7A1-69A6822E7183}"/>
          </ac:spMkLst>
        </pc:spChg>
      </pc:sldChg>
      <pc:sldMasterChg chg="delSldLayout">
        <pc:chgData name="Bailey Muller" userId="1bbbe5d8-05b9-4d25-a04e-088bf7745538" providerId="ADAL" clId="{1452A9A8-D189-4ED2-8543-0249EFD7F389}" dt="2021-01-05T22:15:59.808" v="71" actId="47"/>
        <pc:sldMasterMkLst>
          <pc:docMk/>
          <pc:sldMasterMk cId="2866046469" sldId="2147483686"/>
        </pc:sldMasterMkLst>
        <pc:sldLayoutChg chg="del">
          <pc:chgData name="Bailey Muller" userId="1bbbe5d8-05b9-4d25-a04e-088bf7745538" providerId="ADAL" clId="{1452A9A8-D189-4ED2-8543-0249EFD7F389}" dt="2021-01-05T22:15:59.808" v="71" actId="47"/>
          <pc:sldLayoutMkLst>
            <pc:docMk/>
            <pc:sldMasterMk cId="2866046469" sldId="2147483686"/>
            <pc:sldLayoutMk cId="2024698940" sldId="2147483698"/>
          </pc:sldLayoutMkLst>
        </pc:sldLayoutChg>
      </pc:sldMasterChg>
    </pc:docChg>
  </pc:docChgLst>
  <pc:docChgLst>
    <pc:chgData name="Tamara Cook" userId="S::tcook@nctcog.org::0efa10c6-d4fb-4436-ac42-f2d73f1a8637" providerId="AD" clId="Web-{8CC25681-B7A6-471C-9B25-618C826D058C}"/>
    <pc:docChg chg="modSld">
      <pc:chgData name="Tamara Cook" userId="S::tcook@nctcog.org::0efa10c6-d4fb-4436-ac42-f2d73f1a8637" providerId="AD" clId="Web-{8CC25681-B7A6-471C-9B25-618C826D058C}" dt="2021-01-11T14:05:13.536" v="31" actId="20577"/>
      <pc:docMkLst>
        <pc:docMk/>
      </pc:docMkLst>
      <pc:sldChg chg="modSp">
        <pc:chgData name="Tamara Cook" userId="S::tcook@nctcog.org::0efa10c6-d4fb-4436-ac42-f2d73f1a8637" providerId="AD" clId="Web-{8CC25681-B7A6-471C-9B25-618C826D058C}" dt="2021-01-11T14:02:28.590" v="0" actId="20577"/>
        <pc:sldMkLst>
          <pc:docMk/>
          <pc:sldMk cId="4284650356" sldId="257"/>
        </pc:sldMkLst>
        <pc:spChg chg="mod">
          <ac:chgData name="Tamara Cook" userId="S::tcook@nctcog.org::0efa10c6-d4fb-4436-ac42-f2d73f1a8637" providerId="AD" clId="Web-{8CC25681-B7A6-471C-9B25-618C826D058C}" dt="2021-01-11T14:02:28.590" v="0" actId="20577"/>
          <ac:spMkLst>
            <pc:docMk/>
            <pc:sldMk cId="4284650356" sldId="257"/>
            <ac:spMk id="2" creationId="{00000000-0000-0000-0000-000000000000}"/>
          </ac:spMkLst>
        </pc:spChg>
      </pc:sldChg>
      <pc:sldChg chg="delCm">
        <pc:chgData name="Tamara Cook" userId="S::tcook@nctcog.org::0efa10c6-d4fb-4436-ac42-f2d73f1a8637" providerId="AD" clId="Web-{8CC25681-B7A6-471C-9B25-618C826D058C}" dt="2021-01-11T14:04:09.548" v="2"/>
        <pc:sldMkLst>
          <pc:docMk/>
          <pc:sldMk cId="3090446204" sldId="1731"/>
        </pc:sldMkLst>
      </pc:sldChg>
      <pc:sldChg chg="delCm">
        <pc:chgData name="Tamara Cook" userId="S::tcook@nctcog.org::0efa10c6-d4fb-4436-ac42-f2d73f1a8637" providerId="AD" clId="Web-{8CC25681-B7A6-471C-9B25-618C826D058C}" dt="2021-01-11T14:04:57.910" v="10"/>
        <pc:sldMkLst>
          <pc:docMk/>
          <pc:sldMk cId="2414890376" sldId="1733"/>
        </pc:sldMkLst>
      </pc:sldChg>
      <pc:sldChg chg="modSp delCm">
        <pc:chgData name="Tamara Cook" userId="S::tcook@nctcog.org::0efa10c6-d4fb-4436-ac42-f2d73f1a8637" providerId="AD" clId="Web-{8CC25681-B7A6-471C-9B25-618C826D058C}" dt="2021-01-11T14:05:13.521" v="30" actId="20577"/>
        <pc:sldMkLst>
          <pc:docMk/>
          <pc:sldMk cId="1365249531" sldId="1743"/>
        </pc:sldMkLst>
        <pc:spChg chg="mod">
          <ac:chgData name="Tamara Cook" userId="S::tcook@nctcog.org::0efa10c6-d4fb-4436-ac42-f2d73f1a8637" providerId="AD" clId="Web-{8CC25681-B7A6-471C-9B25-618C826D058C}" dt="2021-01-11T14:05:13.521" v="30" actId="20577"/>
          <ac:spMkLst>
            <pc:docMk/>
            <pc:sldMk cId="1365249531" sldId="1743"/>
            <ac:spMk id="3" creationId="{2CCEC1B8-9CF7-4C61-B298-ED9E299B3256}"/>
          </ac:spMkLst>
        </pc:spChg>
      </pc:sldChg>
      <pc:sldChg chg="delCm">
        <pc:chgData name="Tamara Cook" userId="S::tcook@nctcog.org::0efa10c6-d4fb-4436-ac42-f2d73f1a8637" providerId="AD" clId="Web-{8CC25681-B7A6-471C-9B25-618C826D058C}" dt="2021-01-11T14:04:48.550" v="9"/>
        <pc:sldMkLst>
          <pc:docMk/>
          <pc:sldMk cId="3030699006" sldId="1773"/>
        </pc:sldMkLst>
      </pc:sldChg>
      <pc:sldChg chg="modSp">
        <pc:chgData name="Tamara Cook" userId="S::tcook@nctcog.org::0efa10c6-d4fb-4436-ac42-f2d73f1a8637" providerId="AD" clId="Web-{8CC25681-B7A6-471C-9B25-618C826D058C}" dt="2021-01-11T14:04:31.690" v="7" actId="20577"/>
        <pc:sldMkLst>
          <pc:docMk/>
          <pc:sldMk cId="1427478490" sldId="1776"/>
        </pc:sldMkLst>
        <pc:spChg chg="mod">
          <ac:chgData name="Tamara Cook" userId="S::tcook@nctcog.org::0efa10c6-d4fb-4436-ac42-f2d73f1a8637" providerId="AD" clId="Web-{8CC25681-B7A6-471C-9B25-618C826D058C}" dt="2021-01-11T14:04:31.690" v="7" actId="20577"/>
          <ac:spMkLst>
            <pc:docMk/>
            <pc:sldMk cId="1427478490" sldId="1776"/>
            <ac:spMk id="3" creationId="{17E697A9-4804-4C08-9A24-1A87246F99DC}"/>
          </ac:spMkLst>
        </pc:spChg>
      </pc:sldChg>
    </pc:docChg>
  </pc:docChgLst>
  <pc:docChgLst>
    <pc:chgData name="Bailey Muller" userId="S::bmuller@nctcog.org::1bbbe5d8-05b9-4d25-a04e-088bf7745538" providerId="AD" clId="Web-{C58784D3-DD2E-C88F-74A5-D0313B8E8E5C}"/>
    <pc:docChg chg="modSld">
      <pc:chgData name="Bailey Muller" userId="S::bmuller@nctcog.org::1bbbe5d8-05b9-4d25-a04e-088bf7745538" providerId="AD" clId="Web-{C58784D3-DD2E-C88F-74A5-D0313B8E8E5C}" dt="2021-01-11T03:59:36.927" v="0"/>
      <pc:docMkLst>
        <pc:docMk/>
      </pc:docMkLst>
      <pc:sldChg chg="delSp">
        <pc:chgData name="Bailey Muller" userId="S::bmuller@nctcog.org::1bbbe5d8-05b9-4d25-a04e-088bf7745538" providerId="AD" clId="Web-{C58784D3-DD2E-C88F-74A5-D0313B8E8E5C}" dt="2021-01-11T03:59:36.927" v="0"/>
        <pc:sldMkLst>
          <pc:docMk/>
          <pc:sldMk cId="1722828242" sldId="1769"/>
        </pc:sldMkLst>
        <pc:spChg chg="del">
          <ac:chgData name="Bailey Muller" userId="S::bmuller@nctcog.org::1bbbe5d8-05b9-4d25-a04e-088bf7745538" providerId="AD" clId="Web-{C58784D3-DD2E-C88F-74A5-D0313B8E8E5C}" dt="2021-01-11T03:59:36.927" v="0"/>
          <ac:spMkLst>
            <pc:docMk/>
            <pc:sldMk cId="1722828242" sldId="1769"/>
            <ac:spMk id="13" creationId="{114C50A5-D3C4-4804-9F1E-E1466FA716E1}"/>
          </ac:spMkLst>
        </pc:spChg>
      </pc:sldChg>
    </pc:docChg>
  </pc:docChgLst>
  <pc:docChgLst>
    <pc:chgData clId="Web-{4CC78C31-FCC5-42BB-B6AD-7BA6D4160CA2}"/>
    <pc:docChg chg="modSld">
      <pc:chgData name="" userId="" providerId="" clId="Web-{4CC78C31-FCC5-42BB-B6AD-7BA6D4160CA2}" dt="2020-12-15T16:04:09.985" v="5" actId="20577"/>
      <pc:docMkLst>
        <pc:docMk/>
      </pc:docMkLst>
      <pc:sldChg chg="modSp">
        <pc:chgData name="" userId="" providerId="" clId="Web-{4CC78C31-FCC5-42BB-B6AD-7BA6D4160CA2}" dt="2020-12-15T16:04:09.985" v="4" actId="20577"/>
        <pc:sldMkLst>
          <pc:docMk/>
          <pc:sldMk cId="109857222" sldId="256"/>
        </pc:sldMkLst>
        <pc:spChg chg="mod">
          <ac:chgData name="" userId="" providerId="" clId="Web-{4CC78C31-FCC5-42BB-B6AD-7BA6D4160CA2}" dt="2020-12-15T16:04:09.985" v="4" actId="20577"/>
          <ac:spMkLst>
            <pc:docMk/>
            <pc:sldMk cId="109857222" sldId="256"/>
            <ac:spMk id="2" creationId="{00000000-0000-0000-0000-000000000000}"/>
          </ac:spMkLst>
        </pc:spChg>
      </pc:sldChg>
    </pc:docChg>
  </pc:docChgLst>
  <pc:docChgLst>
    <pc:chgData name="Brian Salvesen" userId="S::bsalvesen@nctcog.org::ca994350-94a5-431f-92cb-a9374d823cd2" providerId="AD" clId="Web-{4CC78C31-FCC5-42BB-B6AD-7BA6D4160CA2}"/>
    <pc:docChg chg="modSld">
      <pc:chgData name="Brian Salvesen" userId="S::bsalvesen@nctcog.org::ca994350-94a5-431f-92cb-a9374d823cd2" providerId="AD" clId="Web-{4CC78C31-FCC5-42BB-B6AD-7BA6D4160CA2}" dt="2020-12-15T16:04:16.907" v="19" actId="20577"/>
      <pc:docMkLst>
        <pc:docMk/>
      </pc:docMkLst>
      <pc:sldChg chg="modSp">
        <pc:chgData name="Brian Salvesen" userId="S::bsalvesen@nctcog.org::ca994350-94a5-431f-92cb-a9374d823cd2" providerId="AD" clId="Web-{4CC78C31-FCC5-42BB-B6AD-7BA6D4160CA2}" dt="2020-12-15T16:04:16.078" v="17" actId="20577"/>
        <pc:sldMkLst>
          <pc:docMk/>
          <pc:sldMk cId="109857222" sldId="256"/>
        </pc:sldMkLst>
        <pc:spChg chg="mod">
          <ac:chgData name="Brian Salvesen" userId="S::bsalvesen@nctcog.org::ca994350-94a5-431f-92cb-a9374d823cd2" providerId="AD" clId="Web-{4CC78C31-FCC5-42BB-B6AD-7BA6D4160CA2}" dt="2020-12-15T16:04:11.016" v="0" actId="20577"/>
          <ac:spMkLst>
            <pc:docMk/>
            <pc:sldMk cId="109857222" sldId="256"/>
            <ac:spMk id="2" creationId="{00000000-0000-0000-0000-000000000000}"/>
          </ac:spMkLst>
        </pc:spChg>
        <pc:spChg chg="mod">
          <ac:chgData name="Brian Salvesen" userId="S::bsalvesen@nctcog.org::ca994350-94a5-431f-92cb-a9374d823cd2" providerId="AD" clId="Web-{4CC78C31-FCC5-42BB-B6AD-7BA6D4160CA2}" dt="2020-12-15T16:04:16.078" v="17" actId="20577"/>
          <ac:spMkLst>
            <pc:docMk/>
            <pc:sldMk cId="109857222" sldId="256"/>
            <ac:spMk id="3" creationId="{00000000-0000-0000-0000-000000000000}"/>
          </ac:spMkLst>
        </pc:spChg>
      </pc:sldChg>
    </pc:docChg>
  </pc:docChgLst>
  <pc:docChgLst>
    <pc:chgData name="Brian Salvesen" userId="S::bsalvesen@nctcog.org::ca994350-94a5-431f-92cb-a9374d823cd2" providerId="AD" clId="Web-{A13C9C6D-1EEC-4368-8C33-4F496BEC97CD}"/>
    <pc:docChg chg="modSld">
      <pc:chgData name="Brian Salvesen" userId="S::bsalvesen@nctcog.org::ca994350-94a5-431f-92cb-a9374d823cd2" providerId="AD" clId="Web-{A13C9C6D-1EEC-4368-8C33-4F496BEC97CD}" dt="2021-01-07T19:19:32.672" v="0"/>
      <pc:docMkLst>
        <pc:docMk/>
      </pc:docMkLst>
      <pc:sldChg chg="addSp">
        <pc:chgData name="Brian Salvesen" userId="S::bsalvesen@nctcog.org::ca994350-94a5-431f-92cb-a9374d823cd2" providerId="AD" clId="Web-{A13C9C6D-1EEC-4368-8C33-4F496BEC97CD}" dt="2021-01-07T19:19:32.672" v="0"/>
        <pc:sldMkLst>
          <pc:docMk/>
          <pc:sldMk cId="3030699006" sldId="1773"/>
        </pc:sldMkLst>
        <pc:spChg chg="add">
          <ac:chgData name="Brian Salvesen" userId="S::bsalvesen@nctcog.org::ca994350-94a5-431f-92cb-a9374d823cd2" providerId="AD" clId="Web-{A13C9C6D-1EEC-4368-8C33-4F496BEC97CD}" dt="2021-01-07T19:19:32.672" v="0"/>
          <ac:spMkLst>
            <pc:docMk/>
            <pc:sldMk cId="3030699006" sldId="1773"/>
            <ac:spMk id="9" creationId="{425723E5-1DFD-49B8-A724-FEDB98025368}"/>
          </ac:spMkLst>
        </pc:spChg>
        <pc:spChg chg="add">
          <ac:chgData name="Brian Salvesen" userId="S::bsalvesen@nctcog.org::ca994350-94a5-431f-92cb-a9374d823cd2" providerId="AD" clId="Web-{A13C9C6D-1EEC-4368-8C33-4F496BEC97CD}" dt="2021-01-07T19:19:32.672" v="0"/>
          <ac:spMkLst>
            <pc:docMk/>
            <pc:sldMk cId="3030699006" sldId="1773"/>
            <ac:spMk id="11" creationId="{479FA40C-64BF-4A28-A13F-973F576292E9}"/>
          </ac:spMkLst>
        </pc:spChg>
      </pc:sldChg>
    </pc:docChg>
  </pc:docChgLst>
  <pc:docChgLst>
    <pc:chgData name="Dorothy Gilliam" userId="S::dgilliam@nctcog.org::17941215-938b-4463-8949-b95c1ddf364e" providerId="AD" clId="Web-{B10A5A1D-5A8E-56B7-9C66-63A57A45F5B9}"/>
    <pc:docChg chg="">
      <pc:chgData name="Dorothy Gilliam" userId="S::dgilliam@nctcog.org::17941215-938b-4463-8949-b95c1ddf364e" providerId="AD" clId="Web-{B10A5A1D-5A8E-56B7-9C66-63A57A45F5B9}" dt="2021-01-07T20:15:15.936" v="0"/>
      <pc:docMkLst>
        <pc:docMk/>
      </pc:docMkLst>
      <pc:sldChg chg="addCm">
        <pc:chgData name="Dorothy Gilliam" userId="S::dgilliam@nctcog.org::17941215-938b-4463-8949-b95c1ddf364e" providerId="AD" clId="Web-{B10A5A1D-5A8E-56B7-9C66-63A57A45F5B9}" dt="2021-01-07T20:15:15.936" v="0"/>
        <pc:sldMkLst>
          <pc:docMk/>
          <pc:sldMk cId="3030699006" sldId="1773"/>
        </pc:sldMkLst>
      </pc:sldChg>
    </pc:docChg>
  </pc:docChgLst>
  <pc:docChgLst>
    <pc:chgData name="Crysta Guzman" userId="bb9b9353-3ac0-40a6-9fe4-bc2edb19bd45" providerId="ADAL" clId="{79037BC4-CFC9-40D5-B0E0-631246FCA7DD}"/>
    <pc:docChg chg="addSld modSld">
      <pc:chgData name="Crysta Guzman" userId="bb9b9353-3ac0-40a6-9fe4-bc2edb19bd45" providerId="ADAL" clId="{79037BC4-CFC9-40D5-B0E0-631246FCA7DD}" dt="2021-01-07T16:33:46.608" v="0"/>
      <pc:docMkLst>
        <pc:docMk/>
      </pc:docMkLst>
      <pc:sldChg chg="add modTransition">
        <pc:chgData name="Crysta Guzman" userId="bb9b9353-3ac0-40a6-9fe4-bc2edb19bd45" providerId="ADAL" clId="{79037BC4-CFC9-40D5-B0E0-631246FCA7DD}" dt="2021-01-07T16:33:46.608" v="0"/>
        <pc:sldMkLst>
          <pc:docMk/>
          <pc:sldMk cId="78388229" sldId="296"/>
        </pc:sldMkLst>
      </pc:sldChg>
      <pc:sldChg chg="add modTransition">
        <pc:chgData name="Crysta Guzman" userId="bb9b9353-3ac0-40a6-9fe4-bc2edb19bd45" providerId="ADAL" clId="{79037BC4-CFC9-40D5-B0E0-631246FCA7DD}" dt="2021-01-07T16:33:46.608" v="0"/>
        <pc:sldMkLst>
          <pc:docMk/>
          <pc:sldMk cId="2414890376" sldId="1733"/>
        </pc:sldMkLst>
      </pc:sldChg>
      <pc:sldChg chg="add modTransition">
        <pc:chgData name="Crysta Guzman" userId="bb9b9353-3ac0-40a6-9fe4-bc2edb19bd45" providerId="ADAL" clId="{79037BC4-CFC9-40D5-B0E0-631246FCA7DD}" dt="2021-01-07T16:33:46.608" v="0"/>
        <pc:sldMkLst>
          <pc:docMk/>
          <pc:sldMk cId="1365249531" sldId="1743"/>
        </pc:sldMkLst>
      </pc:sldChg>
      <pc:sldChg chg="add modTransition">
        <pc:chgData name="Crysta Guzman" userId="bb9b9353-3ac0-40a6-9fe4-bc2edb19bd45" providerId="ADAL" clId="{79037BC4-CFC9-40D5-B0E0-631246FCA7DD}" dt="2021-01-07T16:33:46.608" v="0"/>
        <pc:sldMkLst>
          <pc:docMk/>
          <pc:sldMk cId="533597033" sldId="1744"/>
        </pc:sldMkLst>
      </pc:sldChg>
      <pc:sldChg chg="add modTransition">
        <pc:chgData name="Crysta Guzman" userId="bb9b9353-3ac0-40a6-9fe4-bc2edb19bd45" providerId="ADAL" clId="{79037BC4-CFC9-40D5-B0E0-631246FCA7DD}" dt="2021-01-07T16:33:46.608" v="0"/>
        <pc:sldMkLst>
          <pc:docMk/>
          <pc:sldMk cId="3394976815" sldId="174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_6C3_B834777C.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6C3_B834777C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35875310106785"/>
          <c:y val="6.2012450350339102E-2"/>
          <c:w val="0.83729570789772012"/>
          <c:h val="0.74456549747003842"/>
        </c:manualLayout>
      </c:layout>
      <c:barChart>
        <c:barDir val="col"/>
        <c:grouping val="clustered"/>
        <c:varyColors val="0"/>
        <c:ser>
          <c:idx val="0"/>
          <c:order val="0"/>
          <c:tx>
            <c:strRef>
              <c:f>ReportingStats!$A$3</c:f>
              <c:strCache>
                <c:ptCount val="1"/>
                <c:pt idx="0">
                  <c:v>2018</c:v>
                </c:pt>
              </c:strCache>
            </c:strRef>
          </c:tx>
          <c:spPr>
            <a:solidFill>
              <a:schemeClr val="accent1"/>
            </a:solidFill>
            <a:ln>
              <a:noFill/>
            </a:ln>
            <a:effectLst/>
          </c:spPr>
          <c:invertIfNegative val="0"/>
          <c:dLbls>
            <c:dLbl>
              <c:idx val="0"/>
              <c:tx>
                <c:rich>
                  <a:bodyPr/>
                  <a:lstStyle/>
                  <a:p>
                    <a:r>
                      <a:rPr lang="en-US" sz="1200"/>
                      <a:t>34</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EA-4B7C-99B9-313B9E328582}"/>
                </c:ext>
              </c:extLst>
            </c:dLbl>
            <c:dLbl>
              <c:idx val="1"/>
              <c:tx>
                <c:rich>
                  <a:bodyPr/>
                  <a:lstStyle/>
                  <a:p>
                    <a:r>
                      <a:rPr lang="en-US" sz="1200"/>
                      <a:t>66</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EA-4B7C-99B9-313B9E32858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ReportingStats!$B$2</c:f>
              <c:strCache>
                <c:ptCount val="1"/>
                <c:pt idx="0">
                  <c:v>Count of Political Subdivisions</c:v>
                </c:pt>
              </c:strCache>
            </c:strRef>
          </c:cat>
          <c:val>
            <c:numRef>
              <c:f>(ReportingStats!$B$3,ReportingStats!$B$5)</c:f>
              <c:numCache>
                <c:formatCode>General</c:formatCode>
                <c:ptCount val="2"/>
                <c:pt idx="0">
                  <c:v>29</c:v>
                </c:pt>
                <c:pt idx="1">
                  <c:v>47</c:v>
                </c:pt>
              </c:numCache>
            </c:numRef>
          </c:val>
          <c:extLst>
            <c:ext xmlns:c16="http://schemas.microsoft.com/office/drawing/2014/chart" uri="{C3380CC4-5D6E-409C-BE32-E72D297353CC}">
              <c16:uniqueId val="{00000000-28CC-407C-99B5-27AFF40422C0}"/>
            </c:ext>
          </c:extLst>
        </c:ser>
        <c:ser>
          <c:idx val="1"/>
          <c:order val="1"/>
          <c:tx>
            <c:strRef>
              <c:f>ReportingStats!$A$4</c:f>
              <c:strCache>
                <c:ptCount val="1"/>
                <c:pt idx="0">
                  <c:v>2019</c:v>
                </c:pt>
              </c:strCache>
            </c:strRef>
          </c:tx>
          <c:spPr>
            <a:solidFill>
              <a:srgbClr val="70AD47"/>
            </a:solidFill>
            <a:ln>
              <a:noFill/>
            </a:ln>
            <a:effectLst/>
          </c:spPr>
          <c:invertIfNegative val="0"/>
          <c:dLbls>
            <c:dLbl>
              <c:idx val="0"/>
              <c:tx>
                <c:rich>
                  <a:bodyPr/>
                  <a:lstStyle/>
                  <a:p>
                    <a:r>
                      <a:rPr lang="en-US" sz="1200"/>
                      <a:t>88</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manualLayout>
                      <c:w val="6.2438200654994322E-2"/>
                      <c:h val="6.9956764852926914E-2"/>
                    </c:manualLayout>
                  </c15:layout>
                </c:ext>
                <c:ext xmlns:c16="http://schemas.microsoft.com/office/drawing/2014/chart" uri="{C3380CC4-5D6E-409C-BE32-E72D297353CC}">
                  <c16:uniqueId val="{00000000-ACEA-4B7C-99B9-313B9E328582}"/>
                </c:ext>
              </c:extLst>
            </c:dLbl>
            <c:dLbl>
              <c:idx val="1"/>
              <c:tx>
                <c:rich>
                  <a:bodyPr/>
                  <a:lstStyle/>
                  <a:p>
                    <a:r>
                      <a:rPr lang="en-US" sz="1200"/>
                      <a:t>179</a:t>
                    </a:r>
                    <a:endParaRPr lang="en-US"/>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EA-4B7C-99B9-313B9E328582}"/>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ReportingStats!$B$2</c:f>
              <c:strCache>
                <c:ptCount val="1"/>
                <c:pt idx="0">
                  <c:v>Count of Political Subdivisions</c:v>
                </c:pt>
              </c:strCache>
            </c:strRef>
          </c:cat>
          <c:val>
            <c:numRef>
              <c:f>(ReportingStats!$B$4,ReportingStats!$B$6)</c:f>
              <c:numCache>
                <c:formatCode>General</c:formatCode>
                <c:ptCount val="2"/>
                <c:pt idx="0">
                  <c:v>80</c:v>
                </c:pt>
                <c:pt idx="1">
                  <c:v>165</c:v>
                </c:pt>
              </c:numCache>
            </c:numRef>
          </c:val>
          <c:extLst>
            <c:ext xmlns:c16="http://schemas.microsoft.com/office/drawing/2014/chart" uri="{C3380CC4-5D6E-409C-BE32-E72D297353CC}">
              <c16:uniqueId val="{00000001-28CC-407C-99B5-27AFF40422C0}"/>
            </c:ext>
          </c:extLst>
        </c:ser>
        <c:dLbls>
          <c:dLblPos val="outEnd"/>
          <c:showLegendKey val="0"/>
          <c:showVal val="1"/>
          <c:showCatName val="0"/>
          <c:showSerName val="0"/>
          <c:showPercent val="0"/>
          <c:showBubbleSize val="0"/>
        </c:dLbls>
        <c:gapWidth val="75"/>
        <c:overlap val="-25"/>
        <c:axId val="585973280"/>
        <c:axId val="585979184"/>
      </c:barChart>
      <c:catAx>
        <c:axId val="585973280"/>
        <c:scaling>
          <c:orientation val="minMax"/>
        </c:scaling>
        <c:delete val="1"/>
        <c:axPos val="b"/>
        <c:numFmt formatCode="General" sourceLinked="1"/>
        <c:majorTickMark val="none"/>
        <c:minorTickMark val="none"/>
        <c:tickLblPos val="nextTo"/>
        <c:crossAx val="585979184"/>
        <c:crosses val="autoZero"/>
        <c:auto val="1"/>
        <c:lblAlgn val="ctr"/>
        <c:lblOffset val="100"/>
        <c:noMultiLvlLbl val="0"/>
      </c:catAx>
      <c:valAx>
        <c:axId val="585979184"/>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latin typeface="Corbel" panose="020B0503020204020204" pitchFamily="34" charset="0"/>
                  </a:rPr>
                  <a:t>Number of Reports Received </a:t>
                </a:r>
              </a:p>
            </c:rich>
          </c:tx>
          <c:layout>
            <c:manualLayout>
              <c:xMode val="edge"/>
              <c:yMode val="edge"/>
              <c:x val="4.1927116135533439E-2"/>
              <c:y val="0.1216545528810641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585973280"/>
        <c:crosses val="autoZero"/>
        <c:crossBetween val="between"/>
      </c:valAx>
      <c:spPr>
        <a:noFill/>
        <a:ln>
          <a:noFill/>
        </a:ln>
        <a:effectLst/>
      </c:spPr>
    </c:plotArea>
    <c:legend>
      <c:legendPos val="b"/>
      <c:layout>
        <c:manualLayout>
          <c:xMode val="edge"/>
          <c:yMode val="edge"/>
          <c:x val="0.12496319593147752"/>
          <c:y val="6.8744709545596028E-2"/>
          <c:w val="0.43799045849603235"/>
          <c:h val="7.431133118961018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round/>
    </a:ln>
    <a:effectLst/>
  </c:spPr>
  <c:txPr>
    <a:bodyPr/>
    <a:lstStyle/>
    <a:p>
      <a:pPr>
        <a:defRPr>
          <a:latin typeface="Century Gothic" panose="020B0502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16A3-4580-BA97-AB8C4A6CDF1C}"/>
              </c:ext>
            </c:extLst>
          </c:dPt>
          <c:dPt>
            <c:idx val="1"/>
            <c:bubble3D val="0"/>
            <c:spPr>
              <a:solidFill>
                <a:schemeClr val="accent2"/>
              </a:solidFill>
              <a:ln w="19050">
                <a:noFill/>
              </a:ln>
              <a:effectLst/>
            </c:spPr>
            <c:extLst>
              <c:ext xmlns:c16="http://schemas.microsoft.com/office/drawing/2014/chart" uri="{C3380CC4-5D6E-409C-BE32-E72D297353CC}">
                <c16:uniqueId val="{00000003-16A3-4580-BA97-AB8C4A6CDF1C}"/>
              </c:ext>
            </c:extLst>
          </c:dPt>
          <c:dPt>
            <c:idx val="2"/>
            <c:bubble3D val="0"/>
            <c:spPr>
              <a:solidFill>
                <a:schemeClr val="accent3"/>
              </a:solidFill>
              <a:ln w="19050">
                <a:noFill/>
              </a:ln>
              <a:effectLst/>
            </c:spPr>
            <c:extLst>
              <c:ext xmlns:c16="http://schemas.microsoft.com/office/drawing/2014/chart" uri="{C3380CC4-5D6E-409C-BE32-E72D297353CC}">
                <c16:uniqueId val="{00000005-16A3-4580-BA97-AB8C4A6CDF1C}"/>
              </c:ext>
            </c:extLst>
          </c:dPt>
          <c:dPt>
            <c:idx val="3"/>
            <c:bubble3D val="0"/>
            <c:spPr>
              <a:solidFill>
                <a:schemeClr val="accent4"/>
              </a:solidFill>
              <a:ln w="19050">
                <a:noFill/>
              </a:ln>
              <a:effectLst/>
            </c:spPr>
            <c:extLst>
              <c:ext xmlns:c16="http://schemas.microsoft.com/office/drawing/2014/chart" uri="{C3380CC4-5D6E-409C-BE32-E72D297353CC}">
                <c16:uniqueId val="{00000007-16A3-4580-BA97-AB8C4A6CDF1C}"/>
              </c:ext>
            </c:extLst>
          </c:dPt>
          <c:dPt>
            <c:idx val="4"/>
            <c:bubble3D val="0"/>
            <c:spPr>
              <a:solidFill>
                <a:schemeClr val="accent5"/>
              </a:solidFill>
              <a:ln w="19050">
                <a:noFill/>
              </a:ln>
              <a:effectLst/>
            </c:spPr>
            <c:extLst>
              <c:ext xmlns:c16="http://schemas.microsoft.com/office/drawing/2014/chart" uri="{C3380CC4-5D6E-409C-BE32-E72D297353CC}">
                <c16:uniqueId val="{00000009-16A3-4580-BA97-AB8C4A6CDF1C}"/>
              </c:ext>
            </c:extLst>
          </c:dPt>
          <c:dLbls>
            <c:dLbl>
              <c:idx val="0"/>
              <c:layout>
                <c:manualLayout>
                  <c:x val="-0.18336706825477372"/>
                  <c:y val="-0.23883896048400974"/>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A3-4580-BA97-AB8C4A6CDF1C}"/>
                </c:ext>
              </c:extLst>
            </c:dLbl>
            <c:dLbl>
              <c:idx val="1"/>
              <c:layout>
                <c:manualLayout>
                  <c:x val="-5.8687248995983939E-2"/>
                  <c:y val="6.569549538281950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A3-4580-BA97-AB8C4A6CDF1C}"/>
                </c:ext>
              </c:extLst>
            </c:dLbl>
            <c:dLbl>
              <c:idx val="2"/>
              <c:layout>
                <c:manualLayout>
                  <c:x val="-4.1164550522950753E-2"/>
                  <c:y val="8.6722446641108619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650580583202369"/>
                      <c:h val="0.16693723552831802"/>
                    </c:manualLayout>
                  </c15:layout>
                </c:ext>
                <c:ext xmlns:c16="http://schemas.microsoft.com/office/drawing/2014/chart" uri="{C3380CC4-5D6E-409C-BE32-E72D297353CC}">
                  <c16:uniqueId val="{00000005-16A3-4580-BA97-AB8C4A6CDF1C}"/>
                </c:ext>
              </c:extLst>
            </c:dLbl>
            <c:dLbl>
              <c:idx val="3"/>
              <c:layout>
                <c:manualLayout>
                  <c:x val="1.6403380400921954E-2"/>
                  <c:y val="-5.7224240087130077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4274030906233626"/>
                      <c:h val="0.13721072269818441"/>
                    </c:manualLayout>
                  </c15:layout>
                </c:ext>
                <c:ext xmlns:c16="http://schemas.microsoft.com/office/drawing/2014/chart" uri="{C3380CC4-5D6E-409C-BE32-E72D297353CC}">
                  <c16:uniqueId val="{00000007-16A3-4580-BA97-AB8C4A6CDF1C}"/>
                </c:ext>
              </c:extLst>
            </c:dLbl>
            <c:dLbl>
              <c:idx val="4"/>
              <c:layout>
                <c:manualLayout>
                  <c:x val="9.2118255631220489E-2"/>
                  <c:y val="0.1305559377149646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A3-4580-BA97-AB8C4A6CDF1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Graphics!$A$4:$A$8</c:f>
              <c:strCache>
                <c:ptCount val="5"/>
                <c:pt idx="0">
                  <c:v>Municipality</c:v>
                </c:pt>
                <c:pt idx="1">
                  <c:v>County</c:v>
                </c:pt>
                <c:pt idx="2">
                  <c:v>Institute of Higher Education</c:v>
                </c:pt>
                <c:pt idx="3">
                  <c:v>State Agency</c:v>
                </c:pt>
                <c:pt idx="4">
                  <c:v>Other</c:v>
                </c:pt>
              </c:strCache>
            </c:strRef>
          </c:cat>
          <c:val>
            <c:numRef>
              <c:f>Graphics!$B$4:$B$8</c:f>
              <c:numCache>
                <c:formatCode>0%</c:formatCode>
                <c:ptCount val="5"/>
                <c:pt idx="0">
                  <c:v>0.77653631284916202</c:v>
                </c:pt>
                <c:pt idx="1">
                  <c:v>7.2625698324022353E-2</c:v>
                </c:pt>
                <c:pt idx="2">
                  <c:v>2.23463687150838E-2</c:v>
                </c:pt>
                <c:pt idx="3">
                  <c:v>5.5865921787709499E-3</c:v>
                </c:pt>
                <c:pt idx="4">
                  <c:v>0.12290502793296089</c:v>
                </c:pt>
              </c:numCache>
            </c:numRef>
          </c:val>
          <c:extLst>
            <c:ext xmlns:c16="http://schemas.microsoft.com/office/drawing/2014/chart" uri="{C3380CC4-5D6E-409C-BE32-E72D297353CC}">
              <c16:uniqueId val="{0000000A-16A3-4580-BA97-AB8C4A6CDF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1-07T10:17:48.754" idx="4">
    <p:pos x="3874" y="3177"/>
    <p:text>@Lori Clark here is the slide to add in your items from the COVID relief bill. This is pretty packed already so please use your discretion to remove anything of lower importance or interest to make room.</p:text>
    <p:extLst>
      <p:ext uri="{C676402C-5697-4E1C-873F-D02D1690AC5C}">
        <p15:threadingInfo xmlns:p15="http://schemas.microsoft.com/office/powerpoint/2012/main" timeZoneBias="360"/>
      </p:ext>
    </p:extLst>
  </p:cm>
</p:cmLst>
</file>

<file path=ppt/drawings/drawing1.xml><?xml version="1.0" encoding="utf-8"?>
<c:userShapes xmlns:c="http://schemas.openxmlformats.org/drawingml/2006/chart">
  <cdr:relSizeAnchor xmlns:cdr="http://schemas.openxmlformats.org/drawingml/2006/chartDrawing">
    <cdr:from>
      <cdr:x>0.21596</cdr:x>
      <cdr:y>0.81719</cdr:y>
    </cdr:from>
    <cdr:to>
      <cdr:x>0.49513</cdr:x>
      <cdr:y>0.89064</cdr:y>
    </cdr:to>
    <cdr:sp macro="" textlink="">
      <cdr:nvSpPr>
        <cdr:cNvPr id="2" name="TextBox 1">
          <a:extLst xmlns:a="http://schemas.openxmlformats.org/drawingml/2006/main">
            <a:ext uri="{FF2B5EF4-FFF2-40B4-BE49-F238E27FC236}">
              <a16:creationId xmlns:a16="http://schemas.microsoft.com/office/drawing/2014/main" id="{56BE2094-33F3-46AC-B589-D023A508A803}"/>
            </a:ext>
          </a:extLst>
        </cdr:cNvPr>
        <cdr:cNvSpPr txBox="1"/>
      </cdr:nvSpPr>
      <cdr:spPr>
        <a:xfrm xmlns:a="http://schemas.openxmlformats.org/drawingml/2006/main">
          <a:off x="1097267" y="3425129"/>
          <a:ext cx="1418451" cy="3078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tx1"/>
              </a:solidFill>
              <a:latin typeface="Corbel" panose="020B0503020204020204" pitchFamily="34" charset="0"/>
            </a:rPr>
            <a:t>North Texas</a:t>
          </a:r>
        </a:p>
      </cdr:txBody>
    </cdr:sp>
  </cdr:relSizeAnchor>
  <cdr:relSizeAnchor xmlns:cdr="http://schemas.openxmlformats.org/drawingml/2006/chartDrawing">
    <cdr:from>
      <cdr:x>0.58722</cdr:x>
      <cdr:y>0.81579</cdr:y>
    </cdr:from>
    <cdr:to>
      <cdr:x>0.86639</cdr:x>
      <cdr:y>0.88924</cdr:y>
    </cdr:to>
    <cdr:sp macro="" textlink="">
      <cdr:nvSpPr>
        <cdr:cNvPr id="3" name="TextBox 1">
          <a:extLst xmlns:a="http://schemas.openxmlformats.org/drawingml/2006/main">
            <a:ext uri="{FF2B5EF4-FFF2-40B4-BE49-F238E27FC236}">
              <a16:creationId xmlns:a16="http://schemas.microsoft.com/office/drawing/2014/main" id="{15856C36-6F46-4E83-A639-5B4AE188B76A}"/>
            </a:ext>
          </a:extLst>
        </cdr:cNvPr>
        <cdr:cNvSpPr txBox="1"/>
      </cdr:nvSpPr>
      <cdr:spPr>
        <a:xfrm xmlns:a="http://schemas.openxmlformats.org/drawingml/2006/main">
          <a:off x="2504295" y="1903740"/>
          <a:ext cx="1190565" cy="1714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tx1"/>
              </a:solidFill>
              <a:latin typeface="Corbel" panose="020B0503020204020204" pitchFamily="34" charset="0"/>
            </a:rPr>
            <a:t>Statewide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4BF6E-EE29-4E7B-9DDE-9209AB67BFF2}" type="datetimeFigureOut">
              <a:rPr lang="en-US"/>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9BF2D-85E4-4D39-A882-062D7FC8F0A1}" type="slidenum">
              <a:rPr lang="en-US"/>
              <a:t>‹#›</a:t>
            </a:fld>
            <a:endParaRPr lang="en-US"/>
          </a:p>
        </p:txBody>
      </p:sp>
    </p:spTree>
    <p:extLst>
      <p:ext uri="{BB962C8B-B14F-4D97-AF65-F5344CB8AC3E}">
        <p14:creationId xmlns:p14="http://schemas.microsoft.com/office/powerpoint/2010/main" val="8517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0206D-CF6C-47C4-9BB1-E1A87B975B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23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Susan Alvarez for making us aware of HB 884. </a:t>
            </a:r>
          </a:p>
          <a:p>
            <a:r>
              <a:rPr lang="en-US">
                <a:cs typeface="Calibri"/>
              </a:rPr>
              <a:t>S. 4484 is quiet interesting in its full scope and worth taking a look at. This is just a very brief synopsis. </a:t>
            </a:r>
          </a:p>
        </p:txBody>
      </p:sp>
      <p:sp>
        <p:nvSpPr>
          <p:cNvPr id="4" name="Slide Number Placeholder 3"/>
          <p:cNvSpPr>
            <a:spLocks noGrp="1"/>
          </p:cNvSpPr>
          <p:nvPr>
            <p:ph type="sldNum" sz="quarter" idx="5"/>
          </p:nvPr>
        </p:nvSpPr>
        <p:spPr/>
        <p:txBody>
          <a:bodyPr/>
          <a:lstStyle/>
          <a:p>
            <a:fld id="{53A0C8E0-7989-4AF6-8F76-6B0A72461C5C}" type="slidenum">
              <a:rPr lang="en-US"/>
              <a:t>17</a:t>
            </a:fld>
            <a:endParaRPr lang="en-US"/>
          </a:p>
        </p:txBody>
      </p:sp>
    </p:spTree>
    <p:extLst>
      <p:ext uri="{BB962C8B-B14F-4D97-AF65-F5344CB8AC3E}">
        <p14:creationId xmlns:p14="http://schemas.microsoft.com/office/powerpoint/2010/main" val="298970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Susan Alvarez for making us aware of HB 884. </a:t>
            </a:r>
          </a:p>
          <a:p>
            <a:r>
              <a:rPr lang="en-US">
                <a:cs typeface="Calibri"/>
              </a:rPr>
              <a:t>S. 4484 is quiet interesting in its full scope and worth taking a look at. This is just a very brief synopsis. </a:t>
            </a:r>
          </a:p>
        </p:txBody>
      </p:sp>
      <p:sp>
        <p:nvSpPr>
          <p:cNvPr id="4" name="Slide Number Placeholder 3"/>
          <p:cNvSpPr>
            <a:spLocks noGrp="1"/>
          </p:cNvSpPr>
          <p:nvPr>
            <p:ph type="sldNum" sz="quarter" idx="5"/>
          </p:nvPr>
        </p:nvSpPr>
        <p:spPr/>
        <p:txBody>
          <a:bodyPr/>
          <a:lstStyle/>
          <a:p>
            <a:fld id="{53A0C8E0-7989-4AF6-8F76-6B0A72461C5C}" type="slidenum">
              <a:rPr lang="en-US"/>
              <a:t>18</a:t>
            </a:fld>
            <a:endParaRPr lang="en-US"/>
          </a:p>
        </p:txBody>
      </p:sp>
    </p:spTree>
    <p:extLst>
      <p:ext uri="{BB962C8B-B14F-4D97-AF65-F5344CB8AC3E}">
        <p14:creationId xmlns:p14="http://schemas.microsoft.com/office/powerpoint/2010/main" val="1640141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hasCustomPrompt="1"/>
          </p:nvPr>
        </p:nvSpPr>
        <p:spPr>
          <a:xfrm>
            <a:off x="1751777" y="2419004"/>
            <a:ext cx="4846320" cy="2988302"/>
          </a:xfrm>
        </p:spPr>
        <p:txBody>
          <a:bodyPr anchor="b">
            <a:normAutofit/>
          </a:bodyPr>
          <a:lstStyle>
            <a:lvl1pPr algn="l">
              <a:lnSpc>
                <a:spcPct val="90000"/>
              </a:lnSpc>
              <a:defRPr sz="4800">
                <a:solidFill>
                  <a:schemeClr val="bg1"/>
                </a:solidFill>
              </a:defRPr>
            </a:lvl1pPr>
          </a:lstStyle>
          <a:p>
            <a:r>
              <a:rPr lang="en-US"/>
              <a:t>Click to edit Master title style</a:t>
            </a:r>
            <a:br>
              <a:rPr lang="en-US"/>
            </a:b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1/11/2021</a:t>
            </a:fld>
            <a:endParaRPr lang="en-US"/>
          </a:p>
        </p:txBody>
      </p:sp>
      <p:sp>
        <p:nvSpPr>
          <p:cNvPr id="5" name="Footer Placeholder 4"/>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1/11/2021</a:t>
            </a:fld>
            <a:endParaRPr lang="en-US"/>
          </a:p>
        </p:txBody>
      </p:sp>
      <p:sp>
        <p:nvSpPr>
          <p:cNvPr id="5" name="Footer Placeholder 4"/>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3791520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0402" y="276087"/>
            <a:ext cx="11368733" cy="1183566"/>
          </a:xfrm>
        </p:spPr>
        <p:txBody>
          <a:bodyPr/>
          <a:lstStyle/>
          <a:p>
            <a:r>
              <a:rPr lang="en-US"/>
              <a:t>Click to edit Master title style</a:t>
            </a:r>
            <a:endParaRPr/>
          </a:p>
        </p:txBody>
      </p:sp>
      <p:sp>
        <p:nvSpPr>
          <p:cNvPr id="3" name="Content Placeholder 2"/>
          <p:cNvSpPr>
            <a:spLocks noGrp="1"/>
          </p:cNvSpPr>
          <p:nvPr>
            <p:ph idx="1"/>
          </p:nvPr>
        </p:nvSpPr>
        <p:spPr>
          <a:xfrm>
            <a:off x="410402" y="1566001"/>
            <a:ext cx="11368733" cy="462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1/11/2021</a:t>
            </a:fld>
            <a:endParaRPr lang="en-US"/>
          </a:p>
        </p:txBody>
      </p:sp>
      <p:sp>
        <p:nvSpPr>
          <p:cNvPr id="5" name="Footer Placeholder 4"/>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0402" y="276087"/>
            <a:ext cx="11377045" cy="1183566"/>
          </a:xfrm>
        </p:spPr>
        <p:txBody>
          <a:bodyPr/>
          <a:lstStyle/>
          <a:p>
            <a:r>
              <a:rPr lang="en-US"/>
              <a:t>Click to edit Master title style</a:t>
            </a:r>
            <a:endParaRPr/>
          </a:p>
        </p:txBody>
      </p:sp>
      <p:sp>
        <p:nvSpPr>
          <p:cNvPr id="3" name="Content Placeholder 2"/>
          <p:cNvSpPr>
            <a:spLocks noGrp="1"/>
          </p:cNvSpPr>
          <p:nvPr>
            <p:ph sz="half" idx="1"/>
          </p:nvPr>
        </p:nvSpPr>
        <p:spPr>
          <a:xfrm>
            <a:off x="404554" y="1556281"/>
            <a:ext cx="5615246"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5615247"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1/11/2021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0402" y="276087"/>
            <a:ext cx="11377045" cy="1183566"/>
          </a:xfrm>
        </p:spPr>
        <p:txBody>
          <a:bodyPr/>
          <a:lstStyle/>
          <a:p>
            <a:r>
              <a:rPr lang="en-US"/>
              <a:t>Click to edit Master title style</a:t>
            </a:r>
            <a:endParaRPr/>
          </a:p>
        </p:txBody>
      </p:sp>
      <p:sp>
        <p:nvSpPr>
          <p:cNvPr id="3" name="Text Placeholder 2"/>
          <p:cNvSpPr>
            <a:spLocks noGrp="1"/>
          </p:cNvSpPr>
          <p:nvPr>
            <p:ph type="body" idx="1"/>
          </p:nvPr>
        </p:nvSpPr>
        <p:spPr>
          <a:xfrm>
            <a:off x="410402" y="1554480"/>
            <a:ext cx="5607873"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2" y="2434147"/>
            <a:ext cx="5607873"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5607872"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199" y="2434147"/>
            <a:ext cx="5607871"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
        <p:nvSpPr>
          <p:cNvPr id="7" name="Date Placeholder 6"/>
          <p:cNvSpPr>
            <a:spLocks noGrp="1"/>
          </p:cNvSpPr>
          <p:nvPr>
            <p:ph type="dt" sz="half" idx="10"/>
          </p:nvPr>
        </p:nvSpPr>
        <p:spPr/>
        <p:txBody>
          <a:bodyPr/>
          <a:lstStyle/>
          <a:p>
            <a:fld id="{94C81B4D-F060-418E-A958-B2BDC1A258F8}" type="datetime1">
              <a:rPr lang="en-US" smtClean="0"/>
              <a:pPr/>
              <a:t>1/11/2021</a:t>
            </a:fld>
            <a:endParaRPr lang="en-US"/>
          </a:p>
        </p:txBody>
      </p:sp>
      <p:sp>
        <p:nvSpPr>
          <p:cNvPr id="8" name="Footer Placeholder 7"/>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3403" y="276087"/>
            <a:ext cx="11284167" cy="1183566"/>
          </a:xfrm>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1/11/2021</a:t>
            </a:fld>
            <a:endParaRPr lang="en-US"/>
          </a:p>
        </p:txBody>
      </p:sp>
      <p:sp>
        <p:nvSpPr>
          <p:cNvPr id="4" name="Footer Placeholder 3"/>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1/11/2021</a:t>
            </a:fld>
            <a:endParaRPr lang="en-US"/>
          </a:p>
        </p:txBody>
      </p:sp>
      <p:sp>
        <p:nvSpPr>
          <p:cNvPr id="3" name="Footer Placeholder 2"/>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1/11/2021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1/11/2021</a:t>
            </a:fld>
            <a:endParaRPr lang="en-US"/>
          </a:p>
        </p:txBody>
      </p:sp>
      <p:sp>
        <p:nvSpPr>
          <p:cNvPr id="6" name="Footer Placeholder 5"/>
          <p:cNvSpPr>
            <a:spLocks noGrp="1"/>
          </p:cNvSpPr>
          <p:nvPr>
            <p:ph type="ftr" sz="quarter" idx="11"/>
          </p:nvPr>
        </p:nvSpPr>
        <p:spPr/>
        <p:txBody>
          <a:bodyPr/>
          <a:lstStyle>
            <a:lvl1pPr>
              <a:defRPr/>
            </a:lvl1pPr>
          </a:lstStyle>
          <a:p>
            <a:r>
              <a:rPr lang="en-US"/>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453403" y="276087"/>
            <a:ext cx="11309105"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453402" y="1566001"/>
            <a:ext cx="11309105"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1/11/2021</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62"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ctcog.org/envir/committees/regional-integration-of-sustainability-efforts-ris" TargetMode="External"/><Relationship Id="rId5" Type="http://schemas.openxmlformats.org/officeDocument/2006/relationships/hyperlink" Target="https://www.nctcog.org/envir/development-excellence/rise-coalition" TargetMode="Externa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s://www.nctcog.org/trans/quality/air/funding-and-resource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tcog.org/envir/committees/regional-integration-of-sustainability-efforts-ri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cook@nctcog.org" TargetMode="External"/><Relationship Id="rId2" Type="http://schemas.openxmlformats.org/officeDocument/2006/relationships/hyperlink" Target="mailto:lclark@nctcog.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www.congress.gov/bill/116th-congress/house-bill/7330?q=%7B%22search%22%3A%5B%22hr+7330%22%5D%7D&amp;s=2&amp;r=1" TargetMode="External"/><Relationship Id="rId3" Type="http://schemas.openxmlformats.org/officeDocument/2006/relationships/hyperlink" Target="https://capitol.texas.gov/BillLookup/History.aspx?LegSess=87R&amp;Bill=HB714" TargetMode="External"/><Relationship Id="rId7" Type="http://schemas.openxmlformats.org/officeDocument/2006/relationships/hyperlink" Target="https://capitol.texas.gov/BillLookup/History.aspx?LegSess=87R&amp;Bill=HB17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apitol.texas.gov/BillLookup/Text.aspx?LegSess=87R&amp;Bill=SB243" TargetMode="External"/><Relationship Id="rId11" Type="http://schemas.openxmlformats.org/officeDocument/2006/relationships/hyperlink" Target="https://climatecrisis.house.gov/sites/climatecrisis.house.gov/files/Climate%20Crisis%20Action%20Plan.pdf" TargetMode="External"/><Relationship Id="rId5" Type="http://schemas.openxmlformats.org/officeDocument/2006/relationships/hyperlink" Target="https://capitol.texas.gov/BillLookup/History.aspx?LegSess=87R&amp;Bill=SB170" TargetMode="External"/><Relationship Id="rId10" Type="http://schemas.openxmlformats.org/officeDocument/2006/relationships/hyperlink" Target="https://climatecrisis.house.gov/" TargetMode="External"/><Relationship Id="rId4" Type="http://schemas.openxmlformats.org/officeDocument/2006/relationships/hyperlink" Target="https://capitol.texas.gov/BillLookup/History.aspx?LegSess=87R&amp;Bill=HB884" TargetMode="External"/><Relationship Id="rId9" Type="http://schemas.openxmlformats.org/officeDocument/2006/relationships/hyperlink" Target="https://www.congress.gov/bill/116th-congress/senate-bill/4484?q=%7B%22search%22%3A%5B%22s4484%22%5D%7D&amp;s=4&amp;r=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https/www.congress.gov/bill/116th-congress/house-bill/133?q=%7B%22search%22%3A%5B%22H.R.+133%22%5D%7D&amp;s=1&amp;r=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hyperlink" Target="https://buildbackbetter.gov/priorities/climate-change/" TargetMode="External"/><Relationship Id="rId2" Type="http://schemas.openxmlformats.org/officeDocument/2006/relationships/hyperlink" Target="http://www.buildbackbetter.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uildbackbetter.gov/priorities/climate-change/" TargetMode="External"/><Relationship Id="rId2" Type="http://schemas.openxmlformats.org/officeDocument/2006/relationships/hyperlink" Target="http://www.buildbackbetter.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ml.org/DocumentCenter/View/2402/City-Related-Bills-121820" TargetMode="External"/><Relationship Id="rId2" Type="http://schemas.openxmlformats.org/officeDocument/2006/relationships/hyperlink" Target="https://www.tml.org/319/Legislative-Information" TargetMode="External"/><Relationship Id="rId1" Type="http://schemas.openxmlformats.org/officeDocument/2006/relationships/slideLayout" Target="../slideLayouts/slideLayout2.xml"/><Relationship Id="rId4" Type="http://schemas.openxmlformats.org/officeDocument/2006/relationships/hyperlink" Target="https://www.tml.org/579/Legislative-Upd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tutes.capitol.texas.gov/Docs/HS/htm/HS.388.htm#388.005"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addevent.com/event/Qq5702549" TargetMode="External"/><Relationship Id="rId5" Type="http://schemas.openxmlformats.org/officeDocument/2006/relationships/hyperlink" Target="https://comptroller.texas.gov/programs/seco/reporting/local-gov.php"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1735494"/>
            <a:ext cx="4846320" cy="3671812"/>
          </a:xfrm>
        </p:spPr>
        <p:txBody>
          <a:bodyPr>
            <a:normAutofit/>
          </a:bodyPr>
          <a:lstStyle/>
          <a:p>
            <a:r>
              <a:rPr lang="en-US" sz="3200" b="1"/>
              <a:t>North Texas Regional Integration of Sustainability Efforts (RISE) Coalition</a:t>
            </a:r>
            <a:br>
              <a:rPr lang="en-US" sz="3200" b="1"/>
            </a:br>
            <a:br>
              <a:rPr lang="en-US" sz="3200" b="1"/>
            </a:br>
            <a:r>
              <a:rPr lang="en-US" sz="3200" b="1"/>
              <a:t>Public Meeting</a:t>
            </a:r>
            <a:endParaRPr lang="en-US" sz="3200"/>
          </a:p>
        </p:txBody>
      </p:sp>
      <p:sp>
        <p:nvSpPr>
          <p:cNvPr id="3" name="Subtitle 2"/>
          <p:cNvSpPr>
            <a:spLocks noGrp="1"/>
          </p:cNvSpPr>
          <p:nvPr>
            <p:ph type="subTitle" idx="1"/>
          </p:nvPr>
        </p:nvSpPr>
        <p:spPr/>
        <p:txBody>
          <a:bodyPr vert="horz" lIns="91440" tIns="45720" rIns="91440" bIns="45720" rtlCol="0" anchor="t">
            <a:normAutofit/>
          </a:bodyPr>
          <a:lstStyle/>
          <a:p>
            <a:r>
              <a:rPr lang="en-US" sz="2400"/>
              <a:t>January 11, 2021</a:t>
            </a:r>
          </a:p>
        </p:txBody>
      </p:sp>
      <p:pic>
        <p:nvPicPr>
          <p:cNvPr id="5" name="Picture 4" descr="A close up of a sign&#10;&#10;Description automatically generated">
            <a:extLst>
              <a:ext uri="{FF2B5EF4-FFF2-40B4-BE49-F238E27FC236}">
                <a16:creationId xmlns:a16="http://schemas.microsoft.com/office/drawing/2014/main" id="{A4503C7C-A6CE-4551-8EC2-2B8946592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1777" y="49218"/>
            <a:ext cx="1828800" cy="1828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ED9088A-4D52-4DF6-A694-A9CF70A64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4824" y="6120882"/>
            <a:ext cx="790757" cy="589384"/>
          </a:xfrm>
          <a:prstGeom prst="rect">
            <a:avLst/>
          </a:prstGeom>
        </p:spPr>
      </p:pic>
      <p:sp>
        <p:nvSpPr>
          <p:cNvPr id="8" name="Rectangle 7">
            <a:extLst>
              <a:ext uri="{FF2B5EF4-FFF2-40B4-BE49-F238E27FC236}">
                <a16:creationId xmlns:a16="http://schemas.microsoft.com/office/drawing/2014/main" id="{0C7B2F9D-92A9-4066-8222-AD4C70BC5B7E}"/>
              </a:ext>
            </a:extLst>
          </p:cNvPr>
          <p:cNvSpPr/>
          <p:nvPr/>
        </p:nvSpPr>
        <p:spPr>
          <a:xfrm>
            <a:off x="0" y="5993080"/>
            <a:ext cx="11329416" cy="923330"/>
          </a:xfrm>
          <a:prstGeom prst="rect">
            <a:avLst/>
          </a:prstGeom>
        </p:spPr>
        <p:txBody>
          <a:bodyPr wrap="square">
            <a:spAutoFit/>
          </a:bodyPr>
          <a:lstStyle/>
          <a:p>
            <a:r>
              <a:rPr lang="en-US" b="1"/>
              <a:t>RISE Coalition Website: </a:t>
            </a:r>
            <a:r>
              <a:rPr lang="en-US">
                <a:hlinkClick r:id="rId5"/>
              </a:rPr>
              <a:t>https://www.nctcog.org/envir/development-excellence/rise-coalition</a:t>
            </a:r>
            <a:endParaRPr lang="en-US"/>
          </a:p>
          <a:p>
            <a:r>
              <a:rPr lang="en-US" b="1"/>
              <a:t>RISE Coalition Committee Page: </a:t>
            </a:r>
            <a:r>
              <a:rPr lang="en-US">
                <a:hlinkClick r:id="rId6"/>
              </a:rPr>
              <a:t>https://www.nctcog.org/envir/committees/regional-integration-of-sustainability-efforts-ris</a:t>
            </a:r>
            <a:endParaRPr lang="en-US"/>
          </a:p>
        </p:txBody>
      </p:sp>
    </p:spTree>
    <p:extLst>
      <p:ext uri="{BB962C8B-B14F-4D97-AF65-F5344CB8AC3E}">
        <p14:creationId xmlns:p14="http://schemas.microsoft.com/office/powerpoint/2010/main" val="1540698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0E380E-C1F0-4076-B346-D61EA2527A6A}"/>
              </a:ext>
            </a:extLst>
          </p:cNvPr>
          <p:cNvSpPr>
            <a:spLocks noGrp="1"/>
          </p:cNvSpPr>
          <p:nvPr>
            <p:ph type="sldNum" sz="quarter" idx="12"/>
          </p:nvPr>
        </p:nvSpPr>
        <p:spPr/>
        <p:txBody>
          <a:bodyPr/>
          <a:lstStyle/>
          <a:p>
            <a:fld id="{9CD8D479-8942-46E8-A226-A4E01F7A105C}" type="slidenum">
              <a:rPr lang="en-US" smtClean="0"/>
              <a:t>10</a:t>
            </a:fld>
            <a:endParaRPr lang="en-US"/>
          </a:p>
        </p:txBody>
      </p:sp>
      <p:sp>
        <p:nvSpPr>
          <p:cNvPr id="3" name="Date Placeholder 2">
            <a:extLst>
              <a:ext uri="{FF2B5EF4-FFF2-40B4-BE49-F238E27FC236}">
                <a16:creationId xmlns:a16="http://schemas.microsoft.com/office/drawing/2014/main" id="{6A662E56-636A-4B28-85AF-93B61222FA0B}"/>
              </a:ext>
            </a:extLst>
          </p:cNvPr>
          <p:cNvSpPr>
            <a:spLocks noGrp="1"/>
          </p:cNvSpPr>
          <p:nvPr>
            <p:ph type="dt" sz="half" idx="10"/>
          </p:nvPr>
        </p:nvSpPr>
        <p:spPr/>
        <p:txBody>
          <a:bodyPr/>
          <a:lstStyle/>
          <a:p>
            <a:fld id="{C81B9673-AC7F-4F1F-84E4-F0E5EAAE106D}" type="datetime1">
              <a:rPr lang="en-US" smtClean="0"/>
              <a:pPr/>
              <a:t>1/11/2021</a:t>
            </a:fld>
            <a:endParaRPr lang="en-US"/>
          </a:p>
        </p:txBody>
      </p:sp>
      <p:sp>
        <p:nvSpPr>
          <p:cNvPr id="4" name="Footer Placeholder 3">
            <a:extLst>
              <a:ext uri="{FF2B5EF4-FFF2-40B4-BE49-F238E27FC236}">
                <a16:creationId xmlns:a16="http://schemas.microsoft.com/office/drawing/2014/main" id="{90930BFA-85CD-4A78-91D1-169330CE4752}"/>
              </a:ext>
            </a:extLst>
          </p:cNvPr>
          <p:cNvSpPr>
            <a:spLocks noGrp="1"/>
          </p:cNvSpPr>
          <p:nvPr>
            <p:ph type="ftr" sz="quarter" idx="11"/>
          </p:nvPr>
        </p:nvSpPr>
        <p:spPr/>
        <p:txBody>
          <a:bodyPr/>
          <a:lstStyle/>
          <a:p>
            <a:r>
              <a:rPr lang="en-US"/>
              <a:t>Add a footer</a:t>
            </a:r>
          </a:p>
        </p:txBody>
      </p:sp>
      <p:sp>
        <p:nvSpPr>
          <p:cNvPr id="5" name="Title 1">
            <a:extLst>
              <a:ext uri="{FF2B5EF4-FFF2-40B4-BE49-F238E27FC236}">
                <a16:creationId xmlns:a16="http://schemas.microsoft.com/office/drawing/2014/main" id="{84B5AE12-FC10-4FAD-9186-947B8279AA02}"/>
              </a:ext>
            </a:extLst>
          </p:cNvPr>
          <p:cNvSpPr txBox="1">
            <a:spLocks/>
          </p:cNvSpPr>
          <p:nvPr/>
        </p:nvSpPr>
        <p:spPr>
          <a:xfrm>
            <a:off x="429850" y="179870"/>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6" name="TextBox 5">
            <a:extLst>
              <a:ext uri="{FF2B5EF4-FFF2-40B4-BE49-F238E27FC236}">
                <a16:creationId xmlns:a16="http://schemas.microsoft.com/office/drawing/2014/main" id="{2FD7A0F5-9937-49AF-8206-49DA56399A0F}"/>
              </a:ext>
            </a:extLst>
          </p:cNvPr>
          <p:cNvSpPr txBox="1"/>
          <p:nvPr/>
        </p:nvSpPr>
        <p:spPr>
          <a:xfrm>
            <a:off x="453402" y="724131"/>
            <a:ext cx="8152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Electric Vehicle Charging for Multifamily Housing</a:t>
            </a:r>
          </a:p>
        </p:txBody>
      </p:sp>
      <p:graphicFrame>
        <p:nvGraphicFramePr>
          <p:cNvPr id="11" name="Table 5">
            <a:extLst>
              <a:ext uri="{FF2B5EF4-FFF2-40B4-BE49-F238E27FC236}">
                <a16:creationId xmlns:a16="http://schemas.microsoft.com/office/drawing/2014/main" id="{FEA041E8-1863-4041-9B0E-4FF192E9CEB5}"/>
              </a:ext>
            </a:extLst>
          </p:cNvPr>
          <p:cNvGraphicFramePr>
            <a:graphicFrameLocks noGrp="1"/>
          </p:cNvGraphicFramePr>
          <p:nvPr>
            <p:extLst>
              <p:ext uri="{D42A27DB-BD31-4B8C-83A1-F6EECF244321}">
                <p14:modId xmlns:p14="http://schemas.microsoft.com/office/powerpoint/2010/main" val="2806568465"/>
              </p:ext>
            </p:extLst>
          </p:nvPr>
        </p:nvGraphicFramePr>
        <p:xfrm>
          <a:off x="1914215" y="1310963"/>
          <a:ext cx="10079665" cy="4906062"/>
        </p:xfrm>
        <a:graphic>
          <a:graphicData uri="http://schemas.openxmlformats.org/drawingml/2006/table">
            <a:tbl>
              <a:tblPr firstRow="1" bandRow="1">
                <a:tableStyleId>{2D5ABB26-0587-4C30-8999-92F81FD0307C}</a:tableStyleId>
              </a:tblPr>
              <a:tblGrid>
                <a:gridCol w="10079665">
                  <a:extLst>
                    <a:ext uri="{9D8B030D-6E8A-4147-A177-3AD203B41FA5}">
                      <a16:colId xmlns:a16="http://schemas.microsoft.com/office/drawing/2014/main" val="2444133735"/>
                    </a:ext>
                  </a:extLst>
                </a:gridCol>
              </a:tblGrid>
              <a:tr h="4906062">
                <a:tc>
                  <a:txBody>
                    <a:bodyPr/>
                    <a:lstStyle/>
                    <a:p>
                      <a:pPr algn="l">
                        <a:spcBef>
                          <a:spcPts val="0"/>
                        </a:spcBef>
                        <a:spcAft>
                          <a:spcPts val="600"/>
                        </a:spcAft>
                      </a:pPr>
                      <a:r>
                        <a:rPr lang="en-US" sz="2400" b="1">
                          <a:latin typeface="+mj-lt"/>
                        </a:rPr>
                        <a:t>Volkswagen Settlement Texas Mitigation Plan: Zero Emissions Vehicle Infrastructure – </a:t>
                      </a:r>
                      <a:r>
                        <a:rPr lang="en-US" sz="2400" b="1">
                          <a:solidFill>
                            <a:srgbClr val="339933"/>
                          </a:solidFill>
                          <a:latin typeface="+mj-lt"/>
                        </a:rPr>
                        <a:t>NOW OPEN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1" i="0" kern="1200">
                          <a:solidFill>
                            <a:srgbClr val="339933"/>
                          </a:solidFill>
                          <a:effectLst/>
                          <a:latin typeface="+mj-lt"/>
                          <a:ea typeface="+mn-ea"/>
                          <a:cs typeface="+mn-cs"/>
                        </a:rPr>
                        <a:t>Funds: </a:t>
                      </a:r>
                      <a:r>
                        <a:rPr lang="en-US" sz="2400" b="1" i="0" kern="1200">
                          <a:solidFill>
                            <a:schemeClr val="tx1"/>
                          </a:solidFill>
                          <a:effectLst/>
                          <a:latin typeface="+mj-lt"/>
                          <a:ea typeface="+mn-ea"/>
                          <a:cs typeface="+mn-cs"/>
                        </a:rPr>
                        <a:t>The purchase and installation of new light-duty electric vehicle Level 2 charging equipment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j-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0" i="0" kern="1200">
                          <a:solidFill>
                            <a:schemeClr val="tx1"/>
                          </a:solidFill>
                          <a:effectLst/>
                          <a:latin typeface="+mj-lt"/>
                          <a:ea typeface="+mn-ea"/>
                          <a:cs typeface="+mn-cs"/>
                        </a:rPr>
                        <a:t>$10.4 million in grant funding will be available for </a:t>
                      </a:r>
                      <a:r>
                        <a:rPr lang="en-US" sz="2400" b="1" i="0" kern="1200">
                          <a:solidFill>
                            <a:schemeClr val="tx1"/>
                          </a:solidFill>
                          <a:effectLst/>
                          <a:latin typeface="+mj-lt"/>
                          <a:ea typeface="+mn-ea"/>
                          <a:cs typeface="+mn-cs"/>
                        </a:rPr>
                        <a:t>reimbursements of up to $2,500 per installation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j-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400" b="0" i="0" kern="1200">
                          <a:solidFill>
                            <a:schemeClr val="tx1"/>
                          </a:solidFill>
                          <a:effectLst/>
                          <a:latin typeface="+mj-lt"/>
                          <a:ea typeface="+mn-ea"/>
                          <a:cs typeface="+mn-cs"/>
                        </a:rPr>
                        <a:t>Grants will be awarded on a </a:t>
                      </a:r>
                      <a:r>
                        <a:rPr lang="en-US" sz="2400" b="1" i="0" kern="1200">
                          <a:solidFill>
                            <a:srgbClr val="C00000"/>
                          </a:solidFill>
                          <a:effectLst/>
                          <a:latin typeface="+mj-lt"/>
                          <a:ea typeface="+mn-ea"/>
                          <a:cs typeface="+mn-cs"/>
                        </a:rPr>
                        <a:t>first-come, first-serve basis </a:t>
                      </a:r>
                      <a:r>
                        <a:rPr lang="en-US" sz="2400" b="0" i="0" kern="1200">
                          <a:solidFill>
                            <a:schemeClr val="tx1"/>
                          </a:solidFill>
                          <a:effectLst/>
                          <a:latin typeface="+mj-lt"/>
                          <a:ea typeface="+mn-ea"/>
                          <a:cs typeface="+mn-cs"/>
                        </a:rPr>
                        <a:t>and may not exceed the following percentages of eligible costs: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400" b="0" i="0" kern="1200">
                        <a:solidFill>
                          <a:schemeClr val="tx1"/>
                        </a:solidFill>
                        <a:effectLst/>
                        <a:latin typeface="+mj-lt"/>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i="0" kern="1200">
                          <a:solidFill>
                            <a:srgbClr val="339933"/>
                          </a:solidFill>
                          <a:effectLst/>
                          <a:latin typeface="+mj-lt"/>
                          <a:ea typeface="+mn-ea"/>
                          <a:cs typeface="+mn-cs"/>
                        </a:rPr>
                        <a:t>70% </a:t>
                      </a:r>
                      <a:r>
                        <a:rPr lang="en-US" sz="2400" b="0" i="0" kern="1200">
                          <a:solidFill>
                            <a:srgbClr val="339933"/>
                          </a:solidFill>
                          <a:effectLst/>
                          <a:latin typeface="+mj-lt"/>
                          <a:ea typeface="+mn-ea"/>
                          <a:cs typeface="+mn-cs"/>
                        </a:rPr>
                        <a:t>for </a:t>
                      </a:r>
                      <a:r>
                        <a:rPr lang="en-US" sz="2400" b="1" i="0" u="sng" kern="1200">
                          <a:solidFill>
                            <a:srgbClr val="339933"/>
                          </a:solidFill>
                          <a:effectLst/>
                          <a:latin typeface="+mj-lt"/>
                          <a:ea typeface="+mn-ea"/>
                          <a:cs typeface="+mn-cs"/>
                        </a:rPr>
                        <a:t>Publicly Available</a:t>
                      </a:r>
                      <a:r>
                        <a:rPr lang="en-US" sz="2400" b="1" i="0" u="none" kern="1200">
                          <a:solidFill>
                            <a:srgbClr val="339933"/>
                          </a:solidFill>
                          <a:effectLst/>
                          <a:latin typeface="+mj-lt"/>
                          <a:ea typeface="+mn-ea"/>
                          <a:cs typeface="+mn-cs"/>
                        </a:rPr>
                        <a:t> </a:t>
                      </a:r>
                      <a:r>
                        <a:rPr lang="en-US" sz="2400" b="0" i="0" kern="1200">
                          <a:solidFill>
                            <a:srgbClr val="339933"/>
                          </a:solidFill>
                          <a:effectLst/>
                          <a:latin typeface="+mj-lt"/>
                          <a:ea typeface="+mn-ea"/>
                          <a:cs typeface="+mn-cs"/>
                        </a:rPr>
                        <a:t>EV Chargers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i="0" kern="1200">
                          <a:solidFill>
                            <a:srgbClr val="339933"/>
                          </a:solidFill>
                          <a:effectLst/>
                          <a:latin typeface="+mj-lt"/>
                          <a:ea typeface="+mn-ea"/>
                          <a:cs typeface="+mn-cs"/>
                        </a:rPr>
                        <a:t>60% </a:t>
                      </a:r>
                      <a:r>
                        <a:rPr lang="en-US" sz="2400" b="0" i="0" kern="1200">
                          <a:solidFill>
                            <a:srgbClr val="339933"/>
                          </a:solidFill>
                          <a:effectLst/>
                          <a:latin typeface="+mj-lt"/>
                          <a:ea typeface="+mn-ea"/>
                          <a:cs typeface="+mn-cs"/>
                        </a:rPr>
                        <a:t>for EV Chargers at a </a:t>
                      </a:r>
                      <a:r>
                        <a:rPr lang="en-US" sz="2400" b="1" i="0" u="sng" kern="1200">
                          <a:solidFill>
                            <a:srgbClr val="339933"/>
                          </a:solidFill>
                          <a:effectLst/>
                          <a:latin typeface="+mj-lt"/>
                          <a:ea typeface="+mn-ea"/>
                          <a:cs typeface="+mn-cs"/>
                        </a:rPr>
                        <a:t>Workplace</a:t>
                      </a:r>
                      <a:r>
                        <a:rPr lang="en-US" sz="2400" b="0" i="0" u="none" kern="1200">
                          <a:solidFill>
                            <a:srgbClr val="339933"/>
                          </a:solidFill>
                          <a:effectLst/>
                          <a:latin typeface="+mj-lt"/>
                          <a:ea typeface="+mn-ea"/>
                          <a:cs typeface="+mn-cs"/>
                        </a:rPr>
                        <a:t> </a:t>
                      </a:r>
                      <a:r>
                        <a:rPr lang="en-US" sz="2400" b="0" i="0" kern="1200">
                          <a:solidFill>
                            <a:srgbClr val="339933"/>
                          </a:solidFill>
                          <a:effectLst/>
                          <a:latin typeface="+mj-lt"/>
                          <a:ea typeface="+mn-ea"/>
                          <a:cs typeface="+mn-cs"/>
                        </a:rPr>
                        <a:t>or </a:t>
                      </a:r>
                      <a:r>
                        <a:rPr lang="en-US" sz="2400" b="1" i="0" u="sng" kern="1200">
                          <a:solidFill>
                            <a:srgbClr val="339933"/>
                          </a:solidFill>
                          <a:effectLst/>
                          <a:latin typeface="+mj-lt"/>
                          <a:ea typeface="+mn-ea"/>
                          <a:cs typeface="+mn-cs"/>
                        </a:rPr>
                        <a:t>Multi-Unit Dwelling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i="0" kern="1200">
                        <a:solidFill>
                          <a:srgbClr val="339933"/>
                        </a:solidFill>
                        <a:effectLst/>
                        <a:latin typeface="Century Gothic" panose="020B0502020202020204" pitchFamily="34"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7480706"/>
                  </a:ext>
                </a:extLst>
              </a:tr>
            </a:tbl>
          </a:graphicData>
        </a:graphic>
      </p:graphicFrame>
      <p:pic>
        <p:nvPicPr>
          <p:cNvPr id="12" name="Graphic 11" descr="Dollar">
            <a:extLst>
              <a:ext uri="{FF2B5EF4-FFF2-40B4-BE49-F238E27FC236}">
                <a16:creationId xmlns:a16="http://schemas.microsoft.com/office/drawing/2014/main" id="{B82A2DF3-B8F1-43ED-B076-BB29034D2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163" y="2074997"/>
            <a:ext cx="2988079" cy="2988079"/>
          </a:xfrm>
          <a:prstGeom prst="rect">
            <a:avLst/>
          </a:prstGeom>
        </p:spPr>
      </p:pic>
      <p:sp>
        <p:nvSpPr>
          <p:cNvPr id="13" name="Star: 5 Points 12">
            <a:extLst>
              <a:ext uri="{FF2B5EF4-FFF2-40B4-BE49-F238E27FC236}">
                <a16:creationId xmlns:a16="http://schemas.microsoft.com/office/drawing/2014/main" id="{6F1E336D-57E7-4770-AF4F-AD2869CFE5EB}"/>
              </a:ext>
            </a:extLst>
          </p:cNvPr>
          <p:cNvSpPr/>
          <p:nvPr/>
        </p:nvSpPr>
        <p:spPr>
          <a:xfrm>
            <a:off x="2014859" y="4081009"/>
            <a:ext cx="429097" cy="394523"/>
          </a:xfrm>
          <a:prstGeom prst="star5">
            <a:avLst>
              <a:gd name="adj" fmla="val 15604"/>
              <a:gd name="hf" fmla="val 105146"/>
              <a:gd name="vf" fmla="val 1105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3">
            <a:extLst>
              <a:ext uri="{FF2B5EF4-FFF2-40B4-BE49-F238E27FC236}">
                <a16:creationId xmlns:a16="http://schemas.microsoft.com/office/drawing/2014/main" id="{DC4F982C-1C80-4958-A226-00C0DBD4A41C}"/>
              </a:ext>
            </a:extLst>
          </p:cNvPr>
          <p:cNvSpPr txBox="1"/>
          <p:nvPr/>
        </p:nvSpPr>
        <p:spPr>
          <a:xfrm>
            <a:off x="1497066" y="6214263"/>
            <a:ext cx="8934369" cy="400110"/>
          </a:xfrm>
          <a:prstGeom prst="rect">
            <a:avLst/>
          </a:prstGeom>
          <a:noFill/>
        </p:spPr>
        <p:txBody>
          <a:bodyPr wrap="none" rtlCol="0">
            <a:spAutoFit/>
          </a:bodyPr>
          <a:lstStyle/>
          <a:p>
            <a:r>
              <a:rPr lang="en-US" sz="2000" b="1">
                <a:latin typeface="+mj-lt"/>
              </a:rPr>
              <a:t>For a full list of available funding opportunities visit </a:t>
            </a:r>
            <a:r>
              <a:rPr lang="en-US" sz="2000" b="1">
                <a:solidFill>
                  <a:srgbClr val="002060"/>
                </a:solidFill>
                <a:latin typeface="+mj-lt"/>
                <a:hlinkClick r:id="rId4">
                  <a:extLst>
                    <a:ext uri="{A12FA001-AC4F-418D-AE19-62706E023703}">
                      <ahyp:hlinkClr xmlns:ahyp="http://schemas.microsoft.com/office/drawing/2018/hyperlinkcolor" val="tx"/>
                    </a:ext>
                  </a:extLst>
                </a:hlinkClick>
              </a:rPr>
              <a:t>www.nctcog.org/aqfunding</a:t>
            </a:r>
            <a:endParaRPr lang="en-US" sz="2000" b="1">
              <a:solidFill>
                <a:srgbClr val="002060"/>
              </a:solidFill>
              <a:latin typeface="+mj-lt"/>
            </a:endParaRPr>
          </a:p>
        </p:txBody>
      </p:sp>
      <p:sp>
        <p:nvSpPr>
          <p:cNvPr id="15" name="Rectangle 14">
            <a:extLst>
              <a:ext uri="{FF2B5EF4-FFF2-40B4-BE49-F238E27FC236}">
                <a16:creationId xmlns:a16="http://schemas.microsoft.com/office/drawing/2014/main" id="{45207D5E-6868-4EAD-893D-E5433AD497CC}"/>
              </a:ext>
            </a:extLst>
          </p:cNvPr>
          <p:cNvSpPr/>
          <p:nvPr/>
        </p:nvSpPr>
        <p:spPr>
          <a:xfrm>
            <a:off x="7659597" y="5416536"/>
            <a:ext cx="2832798" cy="5161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263566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FD343D58-9DA2-4CC9-972B-55BB80D8F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522" y="1336229"/>
            <a:ext cx="4052159" cy="5243969"/>
          </a:xfrm>
          <a:prstGeom prst="rect">
            <a:avLst/>
          </a:prstGeom>
        </p:spPr>
      </p:pic>
      <p:sp>
        <p:nvSpPr>
          <p:cNvPr id="12" name="TextBox 11">
            <a:extLst>
              <a:ext uri="{FF2B5EF4-FFF2-40B4-BE49-F238E27FC236}">
                <a16:creationId xmlns:a16="http://schemas.microsoft.com/office/drawing/2014/main" id="{DDC188E1-246F-44FA-AFDD-E368DE271D87}"/>
              </a:ext>
            </a:extLst>
          </p:cNvPr>
          <p:cNvSpPr txBox="1"/>
          <p:nvPr/>
        </p:nvSpPr>
        <p:spPr>
          <a:xfrm>
            <a:off x="318940" y="5732019"/>
            <a:ext cx="7753477" cy="1015663"/>
          </a:xfrm>
          <a:prstGeom prst="rect">
            <a:avLst/>
          </a:prstGeom>
          <a:solidFill>
            <a:srgbClr val="339933"/>
          </a:solidFill>
        </p:spPr>
        <p:txBody>
          <a:bodyPr wrap="square" rtlCol="0">
            <a:spAutoFit/>
          </a:bodyPr>
          <a:lstStyle/>
          <a:p>
            <a:r>
              <a:rPr lang="en-US" sz="2000" b="1">
                <a:solidFill>
                  <a:schemeClr val="bg1"/>
                </a:solidFill>
                <a:latin typeface="Century Gothic" panose="020B0502020202020204" pitchFamily="34" charset="0"/>
              </a:rPr>
              <a:t>Download our free multi-family flyer to distribute to properties to encourage taking advantage of available funding</a:t>
            </a:r>
            <a:br>
              <a:rPr lang="en-US" sz="2000" b="1">
                <a:solidFill>
                  <a:schemeClr val="bg1"/>
                </a:solidFill>
                <a:latin typeface="Century Gothic" panose="020B0502020202020204" pitchFamily="34" charset="0"/>
              </a:rPr>
            </a:br>
            <a:br>
              <a:rPr lang="en-US" sz="1000" b="1">
                <a:solidFill>
                  <a:schemeClr val="bg1"/>
                </a:solidFill>
                <a:latin typeface="Century Gothic" panose="020B0502020202020204" pitchFamily="34" charset="0"/>
              </a:rPr>
            </a:br>
            <a:endParaRPr lang="en-US" sz="1000" b="1">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5DEA279C-FCB7-47B2-939D-86749D4E5940}"/>
              </a:ext>
            </a:extLst>
          </p:cNvPr>
          <p:cNvSpPr txBox="1"/>
          <p:nvPr/>
        </p:nvSpPr>
        <p:spPr>
          <a:xfrm>
            <a:off x="2029041" y="6347572"/>
            <a:ext cx="4945084" cy="400110"/>
          </a:xfrm>
          <a:prstGeom prst="rect">
            <a:avLst/>
          </a:prstGeom>
          <a:noFill/>
        </p:spPr>
        <p:txBody>
          <a:bodyPr wrap="square">
            <a:spAutoFit/>
          </a:bodyPr>
          <a:lstStyle/>
          <a:p>
            <a:r>
              <a:rPr lang="en-US" sz="2000" b="1" u="sng">
                <a:solidFill>
                  <a:schemeClr val="bg1"/>
                </a:solidFill>
                <a:latin typeface="Century Gothic" panose="020B0502020202020204" pitchFamily="34" charset="0"/>
              </a:rPr>
              <a:t>www.dfwcleancities.org/multifamily</a:t>
            </a:r>
          </a:p>
        </p:txBody>
      </p:sp>
      <p:pic>
        <p:nvPicPr>
          <p:cNvPr id="10" name="Graphic 9" descr="Internet with solid fill">
            <a:extLst>
              <a:ext uri="{FF2B5EF4-FFF2-40B4-BE49-F238E27FC236}">
                <a16:creationId xmlns:a16="http://schemas.microsoft.com/office/drawing/2014/main" id="{2B841B58-1B06-44D3-A6E3-0AB3741D57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9560" y="6332886"/>
            <a:ext cx="429481" cy="429481"/>
          </a:xfrm>
          <a:prstGeom prst="rect">
            <a:avLst/>
          </a:prstGeom>
        </p:spPr>
      </p:pic>
      <p:sp>
        <p:nvSpPr>
          <p:cNvPr id="11" name="TextBox 10">
            <a:extLst>
              <a:ext uri="{FF2B5EF4-FFF2-40B4-BE49-F238E27FC236}">
                <a16:creationId xmlns:a16="http://schemas.microsoft.com/office/drawing/2014/main" id="{340C75F6-9C78-474C-AC44-72DCD489DEF3}"/>
              </a:ext>
            </a:extLst>
          </p:cNvPr>
          <p:cNvSpPr txBox="1"/>
          <p:nvPr/>
        </p:nvSpPr>
        <p:spPr>
          <a:xfrm>
            <a:off x="3747343" y="3621012"/>
            <a:ext cx="3463202" cy="1879489"/>
          </a:xfrm>
          <a:prstGeom prst="rect">
            <a:avLst/>
          </a:prstGeom>
          <a:noFill/>
        </p:spPr>
        <p:txBody>
          <a:bodyPr wrap="square" rtlCol="0">
            <a:spAutoFit/>
          </a:bodyPr>
          <a:lstStyle/>
          <a:p>
            <a:pPr>
              <a:lnSpc>
                <a:spcPct val="150000"/>
              </a:lnSpc>
            </a:pPr>
            <a:r>
              <a:rPr lang="en-US" sz="2000" b="1" i="0" kern="1200">
                <a:solidFill>
                  <a:srgbClr val="339933"/>
                </a:solidFill>
                <a:effectLst/>
                <a:latin typeface="Century Gothic" panose="020B0502020202020204" pitchFamily="34" charset="0"/>
                <a:ea typeface="+mn-ea"/>
                <a:cs typeface="+mn-cs"/>
              </a:rPr>
              <a:t>Attract/Retain Residents</a:t>
            </a:r>
            <a:endParaRPr lang="en-US" sz="2000" b="1">
              <a:solidFill>
                <a:srgbClr val="339933"/>
              </a:solidFill>
              <a:latin typeface="Century Gothic" panose="020B0502020202020204" pitchFamily="34" charset="0"/>
            </a:endParaRPr>
          </a:p>
          <a:p>
            <a:pPr>
              <a:lnSpc>
                <a:spcPct val="150000"/>
              </a:lnSpc>
            </a:pPr>
            <a:r>
              <a:rPr lang="en-US" sz="2000" b="1">
                <a:solidFill>
                  <a:srgbClr val="339933"/>
                </a:solidFill>
                <a:latin typeface="Century Gothic" panose="020B0502020202020204" pitchFamily="34" charset="0"/>
              </a:rPr>
              <a:t>Plan Ahead &amp; Readiness</a:t>
            </a:r>
          </a:p>
          <a:p>
            <a:pPr>
              <a:lnSpc>
                <a:spcPct val="150000"/>
              </a:lnSpc>
            </a:pPr>
            <a:r>
              <a:rPr lang="en-US" sz="2000" b="1">
                <a:solidFill>
                  <a:srgbClr val="339933"/>
                </a:solidFill>
                <a:latin typeface="Century Gothic" panose="020B0502020202020204" pitchFamily="34" charset="0"/>
              </a:rPr>
              <a:t>Earn LEED Points</a:t>
            </a:r>
          </a:p>
          <a:p>
            <a:pPr>
              <a:lnSpc>
                <a:spcPct val="150000"/>
              </a:lnSpc>
            </a:pPr>
            <a:r>
              <a:rPr lang="en-US" sz="2000" b="1">
                <a:solidFill>
                  <a:srgbClr val="339933"/>
                </a:solidFill>
                <a:latin typeface="Century Gothic" panose="020B0502020202020204" pitchFamily="34" charset="0"/>
              </a:rPr>
              <a:t>Positive Marketing Image</a:t>
            </a:r>
            <a:endParaRPr lang="en-US" sz="2000" b="1">
              <a:latin typeface="Century Gothic" panose="020B0502020202020204" pitchFamily="34" charset="0"/>
            </a:endParaRPr>
          </a:p>
        </p:txBody>
      </p:sp>
      <p:sp>
        <p:nvSpPr>
          <p:cNvPr id="4" name="Rectangle 3">
            <a:extLst>
              <a:ext uri="{FF2B5EF4-FFF2-40B4-BE49-F238E27FC236}">
                <a16:creationId xmlns:a16="http://schemas.microsoft.com/office/drawing/2014/main" id="{2CF30BC5-941E-4C6E-A657-789C4B589602}"/>
              </a:ext>
            </a:extLst>
          </p:cNvPr>
          <p:cNvSpPr/>
          <p:nvPr/>
        </p:nvSpPr>
        <p:spPr>
          <a:xfrm>
            <a:off x="647228" y="3667511"/>
            <a:ext cx="6467595" cy="1924323"/>
          </a:xfrm>
          <a:prstGeom prst="rect">
            <a:avLst/>
          </a:prstGeom>
          <a:noFill/>
          <a:ln w="5715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693AB6FA-EF86-482A-9527-FAA33CBF54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5934" y="3715166"/>
            <a:ext cx="365204" cy="365204"/>
          </a:xfrm>
          <a:prstGeom prst="rect">
            <a:avLst/>
          </a:prstGeom>
        </p:spPr>
      </p:pic>
      <p:pic>
        <p:nvPicPr>
          <p:cNvPr id="25" name="Graphic 24" descr="Checkmark with solid fill">
            <a:extLst>
              <a:ext uri="{FF2B5EF4-FFF2-40B4-BE49-F238E27FC236}">
                <a16:creationId xmlns:a16="http://schemas.microsoft.com/office/drawing/2014/main" id="{A274A2CF-1DA5-4FF4-B4C9-28E9204115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5934" y="4180714"/>
            <a:ext cx="365204" cy="365204"/>
          </a:xfrm>
          <a:prstGeom prst="rect">
            <a:avLst/>
          </a:prstGeom>
        </p:spPr>
      </p:pic>
      <p:pic>
        <p:nvPicPr>
          <p:cNvPr id="26" name="Graphic 25" descr="Checkmark with solid fill">
            <a:extLst>
              <a:ext uri="{FF2B5EF4-FFF2-40B4-BE49-F238E27FC236}">
                <a16:creationId xmlns:a16="http://schemas.microsoft.com/office/drawing/2014/main" id="{7F3B0E7C-DD1F-48A0-90AD-22C8AF7FF6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5934" y="4665721"/>
            <a:ext cx="365204" cy="365204"/>
          </a:xfrm>
          <a:prstGeom prst="rect">
            <a:avLst/>
          </a:prstGeom>
        </p:spPr>
      </p:pic>
      <p:pic>
        <p:nvPicPr>
          <p:cNvPr id="27" name="Graphic 26" descr="Checkmark with solid fill">
            <a:extLst>
              <a:ext uri="{FF2B5EF4-FFF2-40B4-BE49-F238E27FC236}">
                <a16:creationId xmlns:a16="http://schemas.microsoft.com/office/drawing/2014/main" id="{0FD16FA0-B304-4646-9C60-A313E19F5A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5934" y="5144869"/>
            <a:ext cx="365204" cy="365204"/>
          </a:xfrm>
          <a:prstGeom prst="rect">
            <a:avLst/>
          </a:prstGeom>
        </p:spPr>
      </p:pic>
      <p:sp>
        <p:nvSpPr>
          <p:cNvPr id="30" name="TextBox 29">
            <a:extLst>
              <a:ext uri="{FF2B5EF4-FFF2-40B4-BE49-F238E27FC236}">
                <a16:creationId xmlns:a16="http://schemas.microsoft.com/office/drawing/2014/main" id="{FA62FB5C-D41D-4237-B28C-7AE775D1CA76}"/>
              </a:ext>
            </a:extLst>
          </p:cNvPr>
          <p:cNvSpPr txBox="1"/>
          <p:nvPr/>
        </p:nvSpPr>
        <p:spPr>
          <a:xfrm>
            <a:off x="774588" y="3908080"/>
            <a:ext cx="2692313" cy="1384995"/>
          </a:xfrm>
          <a:prstGeom prst="rect">
            <a:avLst/>
          </a:prstGeom>
          <a:noFill/>
        </p:spPr>
        <p:txBody>
          <a:bodyPr wrap="square" rtlCol="0">
            <a:spAutoFit/>
          </a:bodyPr>
          <a:lstStyle/>
          <a:p>
            <a:r>
              <a:rPr lang="en-US" sz="2800" b="1" i="0" kern="1200">
                <a:solidFill>
                  <a:srgbClr val="339933"/>
                </a:solidFill>
                <a:effectLst/>
                <a:latin typeface="Century Gothic" panose="020B0502020202020204" pitchFamily="34" charset="0"/>
                <a:ea typeface="+mn-ea"/>
                <a:cs typeface="+mn-cs"/>
              </a:rPr>
              <a:t>BENEFITS TO MULTI-FAMILY PROPERTIES</a:t>
            </a:r>
            <a:endParaRPr lang="en-US" sz="2800" b="1">
              <a:latin typeface="Century Gothic" panose="020B0502020202020204" pitchFamily="34" charset="0"/>
            </a:endParaRPr>
          </a:p>
        </p:txBody>
      </p:sp>
      <p:sp>
        <p:nvSpPr>
          <p:cNvPr id="31" name="TextBox 30">
            <a:extLst>
              <a:ext uri="{FF2B5EF4-FFF2-40B4-BE49-F238E27FC236}">
                <a16:creationId xmlns:a16="http://schemas.microsoft.com/office/drawing/2014/main" id="{7735BEED-EA28-4B5C-8802-FBED662103E6}"/>
              </a:ext>
            </a:extLst>
          </p:cNvPr>
          <p:cNvSpPr txBox="1"/>
          <p:nvPr/>
        </p:nvSpPr>
        <p:spPr>
          <a:xfrm>
            <a:off x="983871" y="1245266"/>
            <a:ext cx="6830421" cy="2190728"/>
          </a:xfrm>
          <a:prstGeom prst="rect">
            <a:avLst/>
          </a:prstGeom>
          <a:noFill/>
        </p:spPr>
        <p:txBody>
          <a:bodyPr wrap="square" rtlCol="0">
            <a:spAutoFit/>
          </a:bodyPr>
          <a:lstStyle/>
          <a:p>
            <a:pPr>
              <a:lnSpc>
                <a:spcPct val="200000"/>
              </a:lnSpc>
            </a:pPr>
            <a:r>
              <a:rPr lang="en-US" sz="2400" b="1" i="0" kern="1200">
                <a:effectLst/>
                <a:latin typeface="Century Gothic" panose="020B0502020202020204" pitchFamily="34" charset="0"/>
                <a:ea typeface="+mn-ea"/>
                <a:cs typeface="+mn-cs"/>
              </a:rPr>
              <a:t>Identify Local Multi-family Properties</a:t>
            </a:r>
          </a:p>
          <a:p>
            <a:pPr>
              <a:lnSpc>
                <a:spcPct val="200000"/>
              </a:lnSpc>
            </a:pPr>
            <a:r>
              <a:rPr lang="en-US" sz="2400" b="1">
                <a:latin typeface="Century Gothic" panose="020B0502020202020204" pitchFamily="34" charset="0"/>
              </a:rPr>
              <a:t>Check Out Existing Public Charging Stations</a:t>
            </a:r>
          </a:p>
          <a:p>
            <a:pPr>
              <a:lnSpc>
                <a:spcPct val="200000"/>
              </a:lnSpc>
            </a:pPr>
            <a:r>
              <a:rPr lang="en-US" sz="2400" b="1">
                <a:latin typeface="Century Gothic" panose="020B0502020202020204" pitchFamily="34" charset="0"/>
              </a:rPr>
              <a:t>Promote &amp; Give Info to Property Managers</a:t>
            </a:r>
          </a:p>
        </p:txBody>
      </p:sp>
      <p:pic>
        <p:nvPicPr>
          <p:cNvPr id="33" name="Graphic 32" descr="Building with solid fill">
            <a:extLst>
              <a:ext uri="{FF2B5EF4-FFF2-40B4-BE49-F238E27FC236}">
                <a16:creationId xmlns:a16="http://schemas.microsoft.com/office/drawing/2014/main" id="{E56C5885-1219-47EA-B04E-A0DFED6FD2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5291" y="1447495"/>
            <a:ext cx="549196" cy="549196"/>
          </a:xfrm>
          <a:prstGeom prst="rect">
            <a:avLst/>
          </a:prstGeom>
        </p:spPr>
      </p:pic>
      <p:pic>
        <p:nvPicPr>
          <p:cNvPr id="35" name="Graphic 34" descr="Map with pin with solid fill">
            <a:extLst>
              <a:ext uri="{FF2B5EF4-FFF2-40B4-BE49-F238E27FC236}">
                <a16:creationId xmlns:a16="http://schemas.microsoft.com/office/drawing/2014/main" id="{64AA7EA6-82CE-4808-B23E-87159B643C9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470" y="2115364"/>
            <a:ext cx="662709" cy="662709"/>
          </a:xfrm>
          <a:prstGeom prst="rect">
            <a:avLst/>
          </a:prstGeom>
        </p:spPr>
      </p:pic>
      <p:pic>
        <p:nvPicPr>
          <p:cNvPr id="37" name="Graphic 36" descr="Customer review with solid fill">
            <a:extLst>
              <a:ext uri="{FF2B5EF4-FFF2-40B4-BE49-F238E27FC236}">
                <a16:creationId xmlns:a16="http://schemas.microsoft.com/office/drawing/2014/main" id="{F0B1408F-6A5D-406E-8851-B528F602BF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5783" y="2896260"/>
            <a:ext cx="518703" cy="518703"/>
          </a:xfrm>
          <a:prstGeom prst="rect">
            <a:avLst/>
          </a:prstGeom>
        </p:spPr>
      </p:pic>
      <p:sp>
        <p:nvSpPr>
          <p:cNvPr id="21" name="Title 1">
            <a:extLst>
              <a:ext uri="{FF2B5EF4-FFF2-40B4-BE49-F238E27FC236}">
                <a16:creationId xmlns:a16="http://schemas.microsoft.com/office/drawing/2014/main" id="{041E659F-B7FE-4762-930D-EFF684E907DC}"/>
              </a:ext>
            </a:extLst>
          </p:cNvPr>
          <p:cNvSpPr txBox="1">
            <a:spLocks/>
          </p:cNvSpPr>
          <p:nvPr/>
        </p:nvSpPr>
        <p:spPr>
          <a:xfrm>
            <a:off x="429850" y="179870"/>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22" name="TextBox 21">
            <a:extLst>
              <a:ext uri="{FF2B5EF4-FFF2-40B4-BE49-F238E27FC236}">
                <a16:creationId xmlns:a16="http://schemas.microsoft.com/office/drawing/2014/main" id="{07F7F4D1-2FE5-4678-988C-4E86D22E7FBB}"/>
              </a:ext>
            </a:extLst>
          </p:cNvPr>
          <p:cNvSpPr txBox="1"/>
          <p:nvPr/>
        </p:nvSpPr>
        <p:spPr>
          <a:xfrm>
            <a:off x="453402" y="724131"/>
            <a:ext cx="8152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Electric Vehicle Charging for Multifamily Housing</a:t>
            </a:r>
          </a:p>
        </p:txBody>
      </p:sp>
    </p:spTree>
    <p:extLst>
      <p:ext uri="{BB962C8B-B14F-4D97-AF65-F5344CB8AC3E}">
        <p14:creationId xmlns:p14="http://schemas.microsoft.com/office/powerpoint/2010/main" val="1742677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697A9-4804-4C08-9A24-1A87246F99DC}"/>
              </a:ext>
            </a:extLst>
          </p:cNvPr>
          <p:cNvSpPr>
            <a:spLocks noGrp="1"/>
          </p:cNvSpPr>
          <p:nvPr>
            <p:ph idx="1"/>
          </p:nvPr>
        </p:nvSpPr>
        <p:spPr>
          <a:xfrm>
            <a:off x="410402" y="1566001"/>
            <a:ext cx="11532216" cy="4620682"/>
          </a:xfrm>
        </p:spPr>
        <p:txBody>
          <a:bodyPr vert="horz" lIns="91440" tIns="45720" rIns="91440" bIns="45720" rtlCol="0" anchor="t">
            <a:normAutofit/>
          </a:bodyPr>
          <a:lstStyle/>
          <a:p>
            <a:pPr marL="210185" indent="-210185" algn="l" rtl="0" fontAlgn="base">
              <a:buFont typeface="Arial" panose="020B0604020202020204" pitchFamily="34" charset="0"/>
              <a:buChar char="•"/>
            </a:pPr>
            <a:r>
              <a:rPr lang="en-US" sz="2800" b="0" i="0">
                <a:solidFill>
                  <a:srgbClr val="000000"/>
                </a:solidFill>
                <a:effectLst/>
                <a:latin typeface="Arial"/>
                <a:cs typeface="Arial"/>
              </a:rPr>
              <a:t>The City of Plano’s Rocky Mountain Institute (RMI) &amp; World Resources Institute (WRI) Residential Solar Cohort - </a:t>
            </a:r>
            <a:r>
              <a:rPr lang="en-US" sz="2800" b="0" i="0" err="1">
                <a:solidFill>
                  <a:srgbClr val="000000"/>
                </a:solidFill>
                <a:effectLst/>
                <a:latin typeface="Arial"/>
                <a:cs typeface="Arial"/>
              </a:rPr>
              <a:t>Yarcus</a:t>
            </a:r>
            <a:r>
              <a:rPr lang="en-US" sz="2800" b="0" i="0">
                <a:solidFill>
                  <a:srgbClr val="000000"/>
                </a:solidFill>
                <a:effectLst/>
                <a:latin typeface="Arial"/>
                <a:cs typeface="Arial"/>
              </a:rPr>
              <a:t> Lewis, City of Plano</a:t>
            </a:r>
            <a:endParaRPr lang="en-US">
              <a:latin typeface="Arial"/>
              <a:cs typeface="Arial"/>
            </a:endParaRPr>
          </a:p>
          <a:p>
            <a:pPr marL="210185" indent="-210185"/>
            <a:endParaRPr lang="en-US" sz="2800">
              <a:solidFill>
                <a:srgbClr val="000000"/>
              </a:solidFill>
              <a:latin typeface="Arial"/>
              <a:cs typeface="Arial"/>
            </a:endParaRPr>
          </a:p>
          <a:p>
            <a:pPr marL="210185" indent="-210185"/>
            <a:endParaRPr lang="en-US" sz="2800">
              <a:solidFill>
                <a:srgbClr val="000000"/>
              </a:solidFill>
              <a:latin typeface="Arial"/>
              <a:cs typeface="Arial"/>
            </a:endParaRPr>
          </a:p>
          <a:p>
            <a:pPr marL="210185" indent="-210185" algn="l" rtl="0" fontAlgn="base">
              <a:buFont typeface="Arial" panose="020B0604020202020204" pitchFamily="34" charset="0"/>
              <a:buChar char="•"/>
            </a:pPr>
            <a:r>
              <a:rPr lang="en-US" sz="2800" b="0" i="0">
                <a:solidFill>
                  <a:srgbClr val="000000"/>
                </a:solidFill>
                <a:effectLst/>
                <a:latin typeface="Arial"/>
                <a:cs typeface="Arial"/>
              </a:rPr>
              <a:t>PepsiCo Sustainability and Climate Initiatives - Ryan Spicer, PepsiCo</a:t>
            </a:r>
          </a:p>
        </p:txBody>
      </p:sp>
      <p:sp>
        <p:nvSpPr>
          <p:cNvPr id="4" name="Slide Number Placeholder 3">
            <a:extLst>
              <a:ext uri="{FF2B5EF4-FFF2-40B4-BE49-F238E27FC236}">
                <a16:creationId xmlns:a16="http://schemas.microsoft.com/office/drawing/2014/main" id="{1ED85791-3A04-4928-BAD8-C670AF20E1A8}"/>
              </a:ext>
            </a:extLst>
          </p:cNvPr>
          <p:cNvSpPr>
            <a:spLocks noGrp="1"/>
          </p:cNvSpPr>
          <p:nvPr>
            <p:ph type="sldNum" sz="quarter" idx="12"/>
          </p:nvPr>
        </p:nvSpPr>
        <p:spPr/>
        <p:txBody>
          <a:bodyPr/>
          <a:lstStyle/>
          <a:p>
            <a:fld id="{9CD8D479-8942-46E8-A226-A4E01F7A105C}" type="slidenum">
              <a:rPr lang="en-US"/>
              <a:t>12</a:t>
            </a:fld>
            <a:endParaRPr lang="en-US"/>
          </a:p>
        </p:txBody>
      </p:sp>
      <p:sp>
        <p:nvSpPr>
          <p:cNvPr id="5" name="Date Placeholder 4">
            <a:extLst>
              <a:ext uri="{FF2B5EF4-FFF2-40B4-BE49-F238E27FC236}">
                <a16:creationId xmlns:a16="http://schemas.microsoft.com/office/drawing/2014/main" id="{4FA1F831-AE98-4C0C-9C95-2DBF4E5E0433}"/>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11E4194E-A475-4DF7-A45F-ECA72ADA95EA}"/>
              </a:ext>
            </a:extLst>
          </p:cNvPr>
          <p:cNvSpPr>
            <a:spLocks noGrp="1"/>
          </p:cNvSpPr>
          <p:nvPr>
            <p:ph type="ftr" sz="quarter" idx="11"/>
          </p:nvPr>
        </p:nvSpPr>
        <p:spPr/>
        <p:txBody>
          <a:bodyPr/>
          <a:lstStyle/>
          <a:p>
            <a:r>
              <a:rPr lang="en-US"/>
              <a:t>Add a footer</a:t>
            </a:r>
          </a:p>
        </p:txBody>
      </p:sp>
      <p:sp>
        <p:nvSpPr>
          <p:cNvPr id="8" name="Title 1">
            <a:extLst>
              <a:ext uri="{FF2B5EF4-FFF2-40B4-BE49-F238E27FC236}">
                <a16:creationId xmlns:a16="http://schemas.microsoft.com/office/drawing/2014/main" id="{161A7737-88C9-46E7-BEDA-3F956C1327A2}"/>
              </a:ext>
            </a:extLst>
          </p:cNvPr>
          <p:cNvSpPr txBox="1">
            <a:spLocks/>
          </p:cNvSpPr>
          <p:nvPr/>
        </p:nvSpPr>
        <p:spPr>
          <a:xfrm>
            <a:off x="410918" y="274989"/>
            <a:ext cx="9371949" cy="73152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b="1"/>
              <a:t>4. Featured Roundtable Presentation</a:t>
            </a:r>
          </a:p>
        </p:txBody>
      </p:sp>
    </p:spTree>
    <p:extLst>
      <p:ext uri="{BB962C8B-B14F-4D97-AF65-F5344CB8AC3E}">
        <p14:creationId xmlns:p14="http://schemas.microsoft.com/office/powerpoint/2010/main" val="1427478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3E8535-E887-4611-B2B6-9CF93B4CC265}"/>
              </a:ext>
            </a:extLst>
          </p:cNvPr>
          <p:cNvSpPr>
            <a:spLocks noGrp="1"/>
          </p:cNvSpPr>
          <p:nvPr>
            <p:ph idx="1"/>
          </p:nvPr>
        </p:nvSpPr>
        <p:spPr>
          <a:xfrm>
            <a:off x="410402" y="1566001"/>
            <a:ext cx="10636289" cy="4620682"/>
          </a:xfrm>
        </p:spPr>
        <p:txBody>
          <a:bodyPr>
            <a:normAutofit/>
          </a:bodyPr>
          <a:lstStyle/>
          <a:p>
            <a:r>
              <a:rPr lang="en-US" sz="2800" b="0" i="0">
                <a:solidFill>
                  <a:srgbClr val="000000"/>
                </a:solidFill>
                <a:effectLst/>
                <a:latin typeface="Arial" panose="020B0604020202020204" pitchFamily="34" charset="0"/>
              </a:rPr>
              <a:t>Members and participants are asked to share what is happening in their communities/organizations to identify areas for collaboration and sharing.</a:t>
            </a:r>
            <a:endParaRPr lang="en-US" sz="3200"/>
          </a:p>
        </p:txBody>
      </p:sp>
      <p:sp>
        <p:nvSpPr>
          <p:cNvPr id="4" name="Slide Number Placeholder 3">
            <a:extLst>
              <a:ext uri="{FF2B5EF4-FFF2-40B4-BE49-F238E27FC236}">
                <a16:creationId xmlns:a16="http://schemas.microsoft.com/office/drawing/2014/main" id="{631299EE-69C7-4EC9-A7B6-8AE267DFAEC6}"/>
              </a:ext>
            </a:extLst>
          </p:cNvPr>
          <p:cNvSpPr>
            <a:spLocks noGrp="1"/>
          </p:cNvSpPr>
          <p:nvPr>
            <p:ph type="sldNum" sz="quarter" idx="12"/>
          </p:nvPr>
        </p:nvSpPr>
        <p:spPr/>
        <p:txBody>
          <a:bodyPr/>
          <a:lstStyle/>
          <a:p>
            <a:fld id="{9CD8D479-8942-46E8-A226-A4E01F7A105C}" type="slidenum">
              <a:rPr lang="en-US"/>
              <a:t>13</a:t>
            </a:fld>
            <a:endParaRPr lang="en-US"/>
          </a:p>
        </p:txBody>
      </p:sp>
      <p:sp>
        <p:nvSpPr>
          <p:cNvPr id="5" name="Date Placeholder 4">
            <a:extLst>
              <a:ext uri="{FF2B5EF4-FFF2-40B4-BE49-F238E27FC236}">
                <a16:creationId xmlns:a16="http://schemas.microsoft.com/office/drawing/2014/main" id="{656D2D83-3ED6-47B7-B0A4-83B0CA81D545}"/>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0776DE13-5964-4471-AF3B-DD402EBC2AB3}"/>
              </a:ext>
            </a:extLst>
          </p:cNvPr>
          <p:cNvSpPr>
            <a:spLocks noGrp="1"/>
          </p:cNvSpPr>
          <p:nvPr>
            <p:ph type="ftr" sz="quarter" idx="11"/>
          </p:nvPr>
        </p:nvSpPr>
        <p:spPr/>
        <p:txBody>
          <a:bodyPr/>
          <a:lstStyle/>
          <a:p>
            <a:r>
              <a:rPr lang="en-US"/>
              <a:t>Add a footer</a:t>
            </a:r>
          </a:p>
        </p:txBody>
      </p:sp>
      <p:sp>
        <p:nvSpPr>
          <p:cNvPr id="8" name="Title 1">
            <a:extLst>
              <a:ext uri="{FF2B5EF4-FFF2-40B4-BE49-F238E27FC236}">
                <a16:creationId xmlns:a16="http://schemas.microsoft.com/office/drawing/2014/main" id="{66172247-D26B-4D75-B6A8-31365B309D41}"/>
              </a:ext>
            </a:extLst>
          </p:cNvPr>
          <p:cNvSpPr txBox="1">
            <a:spLocks/>
          </p:cNvSpPr>
          <p:nvPr/>
        </p:nvSpPr>
        <p:spPr>
          <a:xfrm>
            <a:off x="410918" y="274989"/>
            <a:ext cx="9371949" cy="73152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b="1"/>
              <a:t>5. Participant Roundtable</a:t>
            </a:r>
          </a:p>
        </p:txBody>
      </p:sp>
    </p:spTree>
    <p:extLst>
      <p:ext uri="{BB962C8B-B14F-4D97-AF65-F5344CB8AC3E}">
        <p14:creationId xmlns:p14="http://schemas.microsoft.com/office/powerpoint/2010/main" val="1085128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46" y="313409"/>
            <a:ext cx="9371949" cy="731520"/>
          </a:xfrm>
        </p:spPr>
        <p:txBody>
          <a:bodyPr/>
          <a:lstStyle/>
          <a:p>
            <a:r>
              <a:rPr lang="en-US" b="1"/>
              <a:t>6. Next Meeting Date</a:t>
            </a:r>
          </a:p>
        </p:txBody>
      </p:sp>
      <p:sp>
        <p:nvSpPr>
          <p:cNvPr id="7" name="Content Placeholder 6">
            <a:extLst>
              <a:ext uri="{FF2B5EF4-FFF2-40B4-BE49-F238E27FC236}">
                <a16:creationId xmlns:a16="http://schemas.microsoft.com/office/drawing/2014/main" id="{1F64D4EC-BE2E-4137-BB0F-FFD6B7029AD8}"/>
              </a:ext>
            </a:extLst>
          </p:cNvPr>
          <p:cNvSpPr>
            <a:spLocks noGrp="1"/>
          </p:cNvSpPr>
          <p:nvPr>
            <p:ph idx="1"/>
          </p:nvPr>
        </p:nvSpPr>
        <p:spPr>
          <a:xfrm>
            <a:off x="756884" y="1337401"/>
            <a:ext cx="9371948" cy="5199368"/>
          </a:xfrm>
        </p:spPr>
        <p:txBody>
          <a:bodyPr vert="horz" lIns="91440" tIns="45720" rIns="91440" bIns="45720" rtlCol="0" anchor="t">
            <a:normAutofit/>
          </a:bodyPr>
          <a:lstStyle/>
          <a:p>
            <a:pPr marL="0" indent="0">
              <a:buNone/>
            </a:pPr>
            <a:endParaRPr lang="en-US" sz="3200" b="1"/>
          </a:p>
          <a:p>
            <a:pPr marL="0" indent="0">
              <a:buNone/>
            </a:pPr>
            <a:r>
              <a:rPr lang="en-US" sz="3200" b="1"/>
              <a:t>Friday, April 16, 2021</a:t>
            </a:r>
          </a:p>
          <a:p>
            <a:pPr marL="0" indent="0">
              <a:buNone/>
            </a:pPr>
            <a:r>
              <a:rPr lang="en-US" sz="3200" b="1"/>
              <a:t>10:30 a.m. – 11:30 a.m.</a:t>
            </a:r>
          </a:p>
          <a:p>
            <a:pPr marL="0" indent="0">
              <a:buNone/>
            </a:pPr>
            <a:r>
              <a:rPr lang="en-US" sz="3200" b="1"/>
              <a:t>Virtual Meeting</a:t>
            </a:r>
          </a:p>
          <a:p>
            <a:pPr marL="0" indent="0">
              <a:buNone/>
            </a:pPr>
            <a:endParaRPr lang="en-US" sz="3200" b="1"/>
          </a:p>
          <a:p>
            <a:pPr marL="0" indent="0">
              <a:buNone/>
            </a:pPr>
            <a:endParaRPr lang="en-US" sz="3200" b="1"/>
          </a:p>
        </p:txBody>
      </p:sp>
      <p:sp>
        <p:nvSpPr>
          <p:cNvPr id="3" name="Slide Number Placeholder 2"/>
          <p:cNvSpPr>
            <a:spLocks noGrp="1"/>
          </p:cNvSpPr>
          <p:nvPr>
            <p:ph type="sldNum" sz="quarter" idx="12"/>
          </p:nvPr>
        </p:nvSpPr>
        <p:spPr/>
        <p:txBody>
          <a:bodyPr/>
          <a:lstStyle/>
          <a:p>
            <a:fld id="{9CD8D479-8942-46E8-A226-A4E01F7A105C}" type="slidenum">
              <a:rPr lang="en-US" smtClean="0"/>
              <a:t>14</a:t>
            </a:fld>
            <a:endParaRPr lang="en-US"/>
          </a:p>
        </p:txBody>
      </p:sp>
      <p:sp>
        <p:nvSpPr>
          <p:cNvPr id="5" name="Rectangle 4">
            <a:extLst>
              <a:ext uri="{FF2B5EF4-FFF2-40B4-BE49-F238E27FC236}">
                <a16:creationId xmlns:a16="http://schemas.microsoft.com/office/drawing/2014/main" id="{EC267C85-D789-4D64-8EE4-96344C114C3E}"/>
              </a:ext>
            </a:extLst>
          </p:cNvPr>
          <p:cNvSpPr/>
          <p:nvPr/>
        </p:nvSpPr>
        <p:spPr>
          <a:xfrm>
            <a:off x="758696" y="3827291"/>
            <a:ext cx="11435116" cy="830997"/>
          </a:xfrm>
          <a:prstGeom prst="rect">
            <a:avLst/>
          </a:prstGeom>
        </p:spPr>
        <p:txBody>
          <a:bodyPr wrap="square">
            <a:spAutoFit/>
          </a:bodyPr>
          <a:lstStyle/>
          <a:p>
            <a:pPr>
              <a:spcBef>
                <a:spcPct val="0"/>
              </a:spcBef>
            </a:pPr>
            <a:r>
              <a:rPr lang="en-US" sz="2800" b="1">
                <a:solidFill>
                  <a:schemeClr val="accent1">
                    <a:lumMod val="75000"/>
                  </a:schemeClr>
                </a:solidFill>
                <a:latin typeface="+mj-lt"/>
                <a:ea typeface="+mj-ea"/>
                <a:cs typeface="+mj-cs"/>
              </a:rPr>
              <a:t>Committee Website and Public Meeting Materials:</a:t>
            </a:r>
            <a:endParaRPr lang="en-US" sz="2800" b="1">
              <a:solidFill>
                <a:schemeClr val="accent1">
                  <a:lumMod val="75000"/>
                </a:schemeClr>
              </a:solidFill>
              <a:latin typeface="+mj-lt"/>
              <a:ea typeface="+mj-ea"/>
              <a:cs typeface="+mj-cs"/>
              <a:hlinkClick r:id="rId2">
                <a:extLst>
                  <a:ext uri="{A12FA001-AC4F-418D-AE19-62706E023703}">
                    <ahyp:hlinkClr xmlns:ahyp="http://schemas.microsoft.com/office/drawing/2018/hyperlinkcolor" val="tx"/>
                  </a:ext>
                </a:extLst>
              </a:hlinkClick>
            </a:endParaRPr>
          </a:p>
          <a:p>
            <a:r>
              <a:rPr lang="en-US" sz="2000">
                <a:hlinkClick r:id="rId2"/>
              </a:rPr>
              <a:t>https://www.nctcog.org/envir/committees/regional-integration-of-sustainability-efforts-ris</a:t>
            </a:r>
            <a:endParaRPr lang="en-US" sz="2000"/>
          </a:p>
        </p:txBody>
      </p:sp>
    </p:spTree>
    <p:extLst>
      <p:ext uri="{BB962C8B-B14F-4D97-AF65-F5344CB8AC3E}">
        <p14:creationId xmlns:p14="http://schemas.microsoft.com/office/powerpoint/2010/main" val="710518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DBFE0D-D24D-4A8A-A3DF-D90D4CB41E4C}"/>
              </a:ext>
            </a:extLst>
          </p:cNvPr>
          <p:cNvSpPr>
            <a:spLocks noGrp="1"/>
          </p:cNvSpPr>
          <p:nvPr>
            <p:ph type="sldNum" sz="quarter" idx="12"/>
          </p:nvPr>
        </p:nvSpPr>
        <p:spPr/>
        <p:txBody>
          <a:bodyPr/>
          <a:lstStyle/>
          <a:p>
            <a:fld id="{9CD8D479-8942-46E8-A226-A4E01F7A105C}" type="slidenum">
              <a:rPr lang="en-US" smtClean="0"/>
              <a:t>15</a:t>
            </a:fld>
            <a:endParaRPr lang="en-US"/>
          </a:p>
        </p:txBody>
      </p:sp>
      <p:sp>
        <p:nvSpPr>
          <p:cNvPr id="5" name="Date Placeholder 4">
            <a:extLst>
              <a:ext uri="{FF2B5EF4-FFF2-40B4-BE49-F238E27FC236}">
                <a16:creationId xmlns:a16="http://schemas.microsoft.com/office/drawing/2014/main" id="{6978DBF9-A51A-411B-B6AA-C1D19ECDD199}"/>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6933A101-4E9D-42C4-B4E4-5A113CD9AEE4}"/>
              </a:ext>
            </a:extLst>
          </p:cNvPr>
          <p:cNvSpPr>
            <a:spLocks noGrp="1"/>
          </p:cNvSpPr>
          <p:nvPr>
            <p:ph type="ftr" sz="quarter" idx="11"/>
          </p:nvPr>
        </p:nvSpPr>
        <p:spPr/>
        <p:txBody>
          <a:bodyPr/>
          <a:lstStyle/>
          <a:p>
            <a:r>
              <a:rPr lang="en-US"/>
              <a:t>Add a footer</a:t>
            </a:r>
          </a:p>
        </p:txBody>
      </p:sp>
      <p:sp>
        <p:nvSpPr>
          <p:cNvPr id="8" name="TextBox 11">
            <a:extLst>
              <a:ext uri="{FF2B5EF4-FFF2-40B4-BE49-F238E27FC236}">
                <a16:creationId xmlns:a16="http://schemas.microsoft.com/office/drawing/2014/main" id="{A38CA934-2888-4E04-9E5A-5833C9A22D63}"/>
              </a:ext>
            </a:extLst>
          </p:cNvPr>
          <p:cNvSpPr txBox="1"/>
          <p:nvPr/>
        </p:nvSpPr>
        <p:spPr>
          <a:xfrm>
            <a:off x="4172950" y="1645114"/>
            <a:ext cx="407378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cs typeface="Arial" panose="020B0604020202020204" pitchFamily="34" charset="0"/>
              </a:rPr>
              <a:t>Lori Clark</a:t>
            </a:r>
          </a:p>
          <a:p>
            <a:r>
              <a:rPr lang="en-US" sz="2400">
                <a:cs typeface="Arial" panose="020B0604020202020204" pitchFamily="34" charset="0"/>
              </a:rPr>
              <a:t>Air Quality Program Manager</a:t>
            </a:r>
          </a:p>
          <a:p>
            <a:r>
              <a:rPr lang="en-US" sz="2400">
                <a:cs typeface="Arial" panose="020B0604020202020204" pitchFamily="34" charset="0"/>
              </a:rPr>
              <a:t>Transportation</a:t>
            </a:r>
          </a:p>
          <a:p>
            <a:r>
              <a:rPr lang="en-US" sz="2400">
                <a:cs typeface="Arial" panose="020B0604020202020204" pitchFamily="34" charset="0"/>
              </a:rPr>
              <a:t>817-695-9232</a:t>
            </a:r>
          </a:p>
          <a:p>
            <a:r>
              <a:rPr lang="en-US" sz="2400">
                <a:cs typeface="Arial" panose="020B0604020202020204" pitchFamily="34" charset="0"/>
                <a:hlinkClick r:id="rId2"/>
              </a:rPr>
              <a:t>lclark@nctcog.org</a:t>
            </a:r>
            <a:endParaRPr lang="en-US" sz="2400">
              <a:cs typeface="Arial" panose="020B0604020202020204" pitchFamily="34" charset="0"/>
            </a:endParaRPr>
          </a:p>
        </p:txBody>
      </p:sp>
      <p:sp>
        <p:nvSpPr>
          <p:cNvPr id="10" name="TextBox 13">
            <a:extLst>
              <a:ext uri="{FF2B5EF4-FFF2-40B4-BE49-F238E27FC236}">
                <a16:creationId xmlns:a16="http://schemas.microsoft.com/office/drawing/2014/main" id="{A84B8D2F-FC44-4595-87AA-09B120D0879F}"/>
              </a:ext>
            </a:extLst>
          </p:cNvPr>
          <p:cNvSpPr txBox="1"/>
          <p:nvPr/>
        </p:nvSpPr>
        <p:spPr>
          <a:xfrm>
            <a:off x="410402" y="1645114"/>
            <a:ext cx="372573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cs typeface="Arial" panose="020B0604020202020204" pitchFamily="34" charset="0"/>
              </a:rPr>
              <a:t>Tamara Cook, AICP</a:t>
            </a:r>
          </a:p>
          <a:p>
            <a:r>
              <a:rPr lang="en-US" sz="2400">
                <a:cs typeface="Arial" panose="020B0604020202020204" pitchFamily="34" charset="0"/>
              </a:rPr>
              <a:t>Senior Program Manager Environment and Development </a:t>
            </a:r>
          </a:p>
          <a:p>
            <a:r>
              <a:rPr lang="en-US" sz="2400">
                <a:cs typeface="Arial" panose="020B0604020202020204" pitchFamily="34" charset="0"/>
              </a:rPr>
              <a:t>817-695-9221</a:t>
            </a:r>
          </a:p>
          <a:p>
            <a:r>
              <a:rPr lang="en-US" sz="2400">
                <a:cs typeface="Arial" panose="020B0604020202020204" pitchFamily="34" charset="0"/>
                <a:hlinkClick r:id="rId3"/>
              </a:rPr>
              <a:t>tcook@nctcog.org</a:t>
            </a:r>
            <a:endParaRPr lang="en-US" sz="2400">
              <a:cs typeface="Arial" panose="020B0604020202020204" pitchFamily="34" charset="0"/>
            </a:endParaRPr>
          </a:p>
        </p:txBody>
      </p:sp>
      <p:sp>
        <p:nvSpPr>
          <p:cNvPr id="12" name="Title 1">
            <a:extLst>
              <a:ext uri="{FF2B5EF4-FFF2-40B4-BE49-F238E27FC236}">
                <a16:creationId xmlns:a16="http://schemas.microsoft.com/office/drawing/2014/main" id="{D2372FF4-56D9-4324-9226-7F8B0160FE61}"/>
              </a:ext>
            </a:extLst>
          </p:cNvPr>
          <p:cNvSpPr txBox="1">
            <a:spLocks/>
          </p:cNvSpPr>
          <p:nvPr/>
        </p:nvSpPr>
        <p:spPr>
          <a:xfrm>
            <a:off x="410918" y="435073"/>
            <a:ext cx="9371949" cy="73152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b="1"/>
              <a:t>NCTCOG RISE Coalition Contacts</a:t>
            </a:r>
          </a:p>
        </p:txBody>
      </p:sp>
      <p:sp>
        <p:nvSpPr>
          <p:cNvPr id="13" name="TextBox 11">
            <a:extLst>
              <a:ext uri="{FF2B5EF4-FFF2-40B4-BE49-F238E27FC236}">
                <a16:creationId xmlns:a16="http://schemas.microsoft.com/office/drawing/2014/main" id="{4B2B9F0F-1F26-4F0C-9608-ACB11BFF0CDC}"/>
              </a:ext>
            </a:extLst>
          </p:cNvPr>
          <p:cNvSpPr txBox="1"/>
          <p:nvPr/>
        </p:nvSpPr>
        <p:spPr>
          <a:xfrm>
            <a:off x="8560171" y="1680884"/>
            <a:ext cx="3285435"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cs typeface="Arial" panose="020B0604020202020204" pitchFamily="34" charset="0"/>
              </a:rPr>
              <a:t>Jenny Narvaez</a:t>
            </a:r>
          </a:p>
          <a:p>
            <a:r>
              <a:rPr lang="en-US" sz="2400">
                <a:cs typeface="Arial" panose="020B0604020202020204" pitchFamily="34" charset="0"/>
              </a:rPr>
              <a:t>Program Manager</a:t>
            </a:r>
          </a:p>
          <a:p>
            <a:r>
              <a:rPr lang="en-US" sz="2400">
                <a:cs typeface="Arial" panose="020B0604020202020204" pitchFamily="34" charset="0"/>
              </a:rPr>
              <a:t>Transportation</a:t>
            </a:r>
          </a:p>
          <a:p>
            <a:r>
              <a:rPr lang="en-US" sz="2400">
                <a:cs typeface="Arial" panose="020B0604020202020204" pitchFamily="34" charset="0"/>
              </a:rPr>
              <a:t>817-608-2342</a:t>
            </a:r>
          </a:p>
          <a:p>
            <a:r>
              <a:rPr lang="en-US" sz="2400">
                <a:cs typeface="Arial" panose="020B0604020202020204" pitchFamily="34" charset="0"/>
                <a:hlinkClick r:id="rId2"/>
              </a:rPr>
              <a:t>jnarvaez@nctcog.org</a:t>
            </a:r>
            <a:endParaRPr lang="en-US" sz="2400">
              <a:cs typeface="Arial" panose="020B0604020202020204" pitchFamily="34" charset="0"/>
            </a:endParaRPr>
          </a:p>
        </p:txBody>
      </p:sp>
      <p:sp>
        <p:nvSpPr>
          <p:cNvPr id="9" name="TextBox 13">
            <a:extLst>
              <a:ext uri="{FF2B5EF4-FFF2-40B4-BE49-F238E27FC236}">
                <a16:creationId xmlns:a16="http://schemas.microsoft.com/office/drawing/2014/main" id="{425723E5-1DFD-49B8-A724-FEDB98025368}"/>
              </a:ext>
            </a:extLst>
          </p:cNvPr>
          <p:cNvSpPr txBox="1"/>
          <p:nvPr/>
        </p:nvSpPr>
        <p:spPr>
          <a:xfrm>
            <a:off x="4136132" y="4058724"/>
            <a:ext cx="3725730" cy="193899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cs typeface="Arial"/>
              </a:rPr>
              <a:t>Dorothy Gilliam</a:t>
            </a:r>
            <a:endParaRPr lang="en-US" sz="2400" b="1">
              <a:cs typeface="Arial" panose="020B0604020202020204" pitchFamily="34" charset="0"/>
            </a:endParaRPr>
          </a:p>
          <a:p>
            <a:r>
              <a:rPr lang="en-US" sz="2400">
                <a:cs typeface="Arial"/>
              </a:rPr>
              <a:t>Air Quality Planner II Transportation </a:t>
            </a:r>
            <a:endParaRPr lang="en-US" sz="2400">
              <a:cs typeface="Arial" panose="020B0604020202020204" pitchFamily="34" charset="0"/>
            </a:endParaRPr>
          </a:p>
          <a:p>
            <a:r>
              <a:rPr lang="en-US" sz="2400">
                <a:ea typeface="+mn-lt"/>
                <a:cs typeface="+mn-lt"/>
              </a:rPr>
              <a:t>817-704-5675</a:t>
            </a:r>
            <a:endParaRPr lang="en-US"/>
          </a:p>
          <a:p>
            <a:r>
              <a:rPr lang="en-US" sz="2400">
                <a:cs typeface="Arial"/>
                <a:hlinkClick r:id="rId3"/>
              </a:rPr>
              <a:t>Dgilliam@nctcog.org</a:t>
            </a:r>
            <a:endParaRPr lang="en-US" sz="2400">
              <a:cs typeface="Arial"/>
            </a:endParaRPr>
          </a:p>
        </p:txBody>
      </p:sp>
      <p:sp>
        <p:nvSpPr>
          <p:cNvPr id="11" name="TextBox 13">
            <a:extLst>
              <a:ext uri="{FF2B5EF4-FFF2-40B4-BE49-F238E27FC236}">
                <a16:creationId xmlns:a16="http://schemas.microsoft.com/office/drawing/2014/main" id="{479FA40C-64BF-4A28-A13F-973F576292E9}"/>
              </a:ext>
            </a:extLst>
          </p:cNvPr>
          <p:cNvSpPr txBox="1"/>
          <p:nvPr/>
        </p:nvSpPr>
        <p:spPr>
          <a:xfrm>
            <a:off x="410402" y="4058724"/>
            <a:ext cx="3725730"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cs typeface="Arial"/>
              </a:rPr>
              <a:t>Brian Salvesen</a:t>
            </a:r>
            <a:endParaRPr lang="en-US" sz="2400" b="1">
              <a:cs typeface="Arial" panose="020B0604020202020204" pitchFamily="34" charset="0"/>
            </a:endParaRPr>
          </a:p>
          <a:p>
            <a:r>
              <a:rPr lang="en-US" sz="2400">
                <a:cs typeface="Arial"/>
              </a:rPr>
              <a:t>Planner</a:t>
            </a:r>
            <a:endParaRPr lang="en-US" sz="2400">
              <a:cs typeface="Arial" panose="020B0604020202020204" pitchFamily="34" charset="0"/>
            </a:endParaRPr>
          </a:p>
          <a:p>
            <a:r>
              <a:rPr lang="en-US" sz="2400">
                <a:cs typeface="Arial"/>
              </a:rPr>
              <a:t>Environment and Development </a:t>
            </a:r>
            <a:endParaRPr lang="en-US" sz="2400">
              <a:cs typeface="Arial" panose="020B0604020202020204" pitchFamily="34" charset="0"/>
            </a:endParaRPr>
          </a:p>
          <a:p>
            <a:r>
              <a:rPr lang="en-US" sz="2400">
                <a:cs typeface="Arial"/>
              </a:rPr>
              <a:t>817-695-9220</a:t>
            </a:r>
          </a:p>
          <a:p>
            <a:r>
              <a:rPr lang="en-US" sz="2400">
                <a:cs typeface="Arial"/>
                <a:hlinkClick r:id="rId3"/>
              </a:rPr>
              <a:t>bsalvesen@nctcog.org</a:t>
            </a:r>
            <a:endParaRPr lang="en-US" sz="2400">
              <a:cs typeface="Arial"/>
            </a:endParaRPr>
          </a:p>
        </p:txBody>
      </p:sp>
    </p:spTree>
    <p:extLst>
      <p:ext uri="{BB962C8B-B14F-4D97-AF65-F5344CB8AC3E}">
        <p14:creationId xmlns:p14="http://schemas.microsoft.com/office/powerpoint/2010/main" val="3030699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BE1592-A407-428F-BF50-044C9E72A7A3}"/>
              </a:ext>
            </a:extLst>
          </p:cNvPr>
          <p:cNvSpPr>
            <a:spLocks noGrp="1"/>
          </p:cNvSpPr>
          <p:nvPr>
            <p:ph type="title"/>
          </p:nvPr>
        </p:nvSpPr>
        <p:spPr>
          <a:xfrm>
            <a:off x="6682435" y="919616"/>
            <a:ext cx="4155622" cy="2532888"/>
          </a:xfrm>
        </p:spPr>
        <p:txBody>
          <a:bodyPr anchor="b">
            <a:normAutofit/>
          </a:bodyPr>
          <a:lstStyle/>
          <a:p>
            <a:r>
              <a:rPr lang="en-US" sz="4400" b="1"/>
              <a:t>Thank you!</a:t>
            </a:r>
          </a:p>
        </p:txBody>
      </p:sp>
      <p:pic>
        <p:nvPicPr>
          <p:cNvPr id="10" name="Picture Placeholder 9">
            <a:extLst>
              <a:ext uri="{FF2B5EF4-FFF2-40B4-BE49-F238E27FC236}">
                <a16:creationId xmlns:a16="http://schemas.microsoft.com/office/drawing/2014/main" id="{D9028955-B185-48F9-B322-74162D30B01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780450" y="915923"/>
            <a:ext cx="5065776" cy="5065776"/>
          </a:xfrm>
          <a:noFill/>
        </p:spPr>
      </p:pic>
      <p:sp>
        <p:nvSpPr>
          <p:cNvPr id="17" name="Slide Number Placeholder 4">
            <a:extLst>
              <a:ext uri="{FF2B5EF4-FFF2-40B4-BE49-F238E27FC236}">
                <a16:creationId xmlns:a16="http://schemas.microsoft.com/office/drawing/2014/main" id="{9A81B8E4-499E-4E5C-A084-3B97EFED1663}"/>
              </a:ext>
            </a:extLst>
          </p:cNvPr>
          <p:cNvSpPr>
            <a:spLocks noGrp="1"/>
          </p:cNvSpPr>
          <p:nvPr>
            <p:ph type="sldNum" sz="quarter" idx="12"/>
          </p:nvPr>
        </p:nvSpPr>
        <p:spPr>
          <a:xfrm>
            <a:off x="0" y="6629400"/>
            <a:ext cx="410402" cy="228600"/>
          </a:xfrm>
        </p:spPr>
        <p:txBody>
          <a:bodyPr/>
          <a:lstStyle/>
          <a:p>
            <a:pPr>
              <a:spcAft>
                <a:spcPts val="600"/>
              </a:spcAft>
            </a:pPr>
            <a:fld id="{9CD8D479-8942-46E8-A226-A4E01F7A105C}" type="slidenum">
              <a:rPr lang="en-US"/>
              <a:pPr>
                <a:spcAft>
                  <a:spcPts val="600"/>
                </a:spcAft>
              </a:pPr>
              <a:t>16</a:t>
            </a:fld>
            <a:endParaRPr lang="en-US"/>
          </a:p>
        </p:txBody>
      </p:sp>
    </p:spTree>
    <p:extLst>
      <p:ext uri="{BB962C8B-B14F-4D97-AF65-F5344CB8AC3E}">
        <p14:creationId xmlns:p14="http://schemas.microsoft.com/office/powerpoint/2010/main" val="959296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33930-76F2-4CBC-B204-D48C71BF394D}"/>
              </a:ext>
            </a:extLst>
          </p:cNvPr>
          <p:cNvSpPr>
            <a:spLocks noGrp="1"/>
          </p:cNvSpPr>
          <p:nvPr>
            <p:ph idx="1"/>
          </p:nvPr>
        </p:nvSpPr>
        <p:spPr>
          <a:xfrm>
            <a:off x="410402" y="1199535"/>
            <a:ext cx="11368733" cy="5257023"/>
          </a:xfrm>
        </p:spPr>
        <p:txBody>
          <a:bodyPr vert="horz" lIns="91440" tIns="45720" rIns="91440" bIns="45720" rtlCol="0" anchor="t">
            <a:normAutofit fontScale="92500" lnSpcReduction="20000"/>
          </a:bodyPr>
          <a:lstStyle/>
          <a:p>
            <a:pPr marL="210185" indent="-210185"/>
            <a:r>
              <a:rPr lang="en-US"/>
              <a:t>Tracking bills on both the state and federal level on topics of climate, sustainability, resilience, GHGs, air quality, environmental justice, and others. </a:t>
            </a:r>
          </a:p>
          <a:p>
            <a:pPr marL="210185" indent="-210185"/>
            <a:r>
              <a:rPr lang="en-US"/>
              <a:t>Introduced State bills of interest:</a:t>
            </a:r>
          </a:p>
          <a:p>
            <a:pPr marL="438785" lvl="1" indent="-154940">
              <a:buClr>
                <a:schemeClr val="tx1"/>
              </a:buClr>
            </a:pPr>
            <a:r>
              <a:rPr lang="en-US">
                <a:solidFill>
                  <a:srgbClr val="EA772B"/>
                </a:solidFill>
                <a:hlinkClick r:id="rId3">
                  <a:extLst>
                    <a:ext uri="{A12FA001-AC4F-418D-AE19-62706E023703}">
                      <ahyp:hlinkClr xmlns:ahyp="http://schemas.microsoft.com/office/drawing/2018/hyperlinkcolor" val="tx"/>
                    </a:ext>
                  </a:extLst>
                </a:hlinkClick>
              </a:rPr>
              <a:t>HB 714</a:t>
            </a:r>
            <a:r>
              <a:rPr lang="en-US">
                <a:solidFill>
                  <a:srgbClr val="EA772B"/>
                </a:solidFill>
              </a:rPr>
              <a:t> </a:t>
            </a:r>
            <a:r>
              <a:rPr lang="en-US"/>
              <a:t>– Relating to the establishment of the Texas Environmental Justice Advisory Council </a:t>
            </a:r>
          </a:p>
          <a:p>
            <a:pPr marL="438785" lvl="1" indent="-154940">
              <a:buClr>
                <a:schemeClr val="tx1"/>
              </a:buClr>
            </a:pPr>
            <a:r>
              <a:rPr lang="en-US">
                <a:solidFill>
                  <a:srgbClr val="EA772B"/>
                </a:solidFill>
                <a:hlinkClick r:id="rId4">
                  <a:extLst>
                    <a:ext uri="{A12FA001-AC4F-418D-AE19-62706E023703}">
                      <ahyp:hlinkClr xmlns:ahyp="http://schemas.microsoft.com/office/drawing/2018/hyperlinkcolor" val="tx"/>
                    </a:ext>
                  </a:extLst>
                </a:hlinkClick>
              </a:rPr>
              <a:t>HB 884</a:t>
            </a:r>
            <a:r>
              <a:rPr lang="en-US">
                <a:solidFill>
                  <a:srgbClr val="EA772B"/>
                </a:solidFill>
              </a:rPr>
              <a:t> </a:t>
            </a:r>
            <a:r>
              <a:rPr lang="en-US"/>
              <a:t>– Relates to </a:t>
            </a:r>
            <a:r>
              <a:rPr lang="en-US">
                <a:ea typeface="+mn-lt"/>
                <a:cs typeface="+mn-lt"/>
              </a:rPr>
              <a:t>local government regulations based on utility service type. Prohibits regulations by political subdivisions on types of utility services when issuing building permits. </a:t>
            </a:r>
            <a:endParaRPr lang="en-US"/>
          </a:p>
          <a:p>
            <a:pPr marL="438785" lvl="1" indent="-154940">
              <a:buClr>
                <a:schemeClr val="tx1"/>
              </a:buClr>
            </a:pPr>
            <a:r>
              <a:rPr lang="en-US">
                <a:solidFill>
                  <a:srgbClr val="EA772B"/>
                </a:solidFill>
                <a:hlinkClick r:id="rId5">
                  <a:extLst>
                    <a:ext uri="{A12FA001-AC4F-418D-AE19-62706E023703}">
                      <ahyp:hlinkClr xmlns:ahyp="http://schemas.microsoft.com/office/drawing/2018/hyperlinkcolor" val="tx"/>
                    </a:ext>
                  </a:extLst>
                </a:hlinkClick>
              </a:rPr>
              <a:t>SB 170</a:t>
            </a:r>
            <a:r>
              <a:rPr lang="en-US">
                <a:solidFill>
                  <a:srgbClr val="EA772B"/>
                </a:solidFill>
              </a:rPr>
              <a:t> </a:t>
            </a:r>
            <a:r>
              <a:rPr lang="en-US"/>
              <a:t>– Relating to a study regarding the feasibility of implementing certain renewable energy standards</a:t>
            </a:r>
          </a:p>
          <a:p>
            <a:pPr marL="438785" lvl="1" indent="-154940">
              <a:buClr>
                <a:schemeClr val="tx1"/>
              </a:buClr>
            </a:pPr>
            <a:r>
              <a:rPr lang="en-US">
                <a:solidFill>
                  <a:srgbClr val="EA772B"/>
                </a:solidFill>
                <a:hlinkClick r:id="rId6">
                  <a:extLst>
                    <a:ext uri="{A12FA001-AC4F-418D-AE19-62706E023703}">
                      <ahyp:hlinkClr xmlns:ahyp="http://schemas.microsoft.com/office/drawing/2018/hyperlinkcolor" val="tx"/>
                    </a:ext>
                  </a:extLst>
                </a:hlinkClick>
              </a:rPr>
              <a:t>SB 243 </a:t>
            </a:r>
            <a:r>
              <a:rPr lang="en-US"/>
              <a:t>– Relating to energy efficiency goals for electric utilities</a:t>
            </a:r>
          </a:p>
          <a:p>
            <a:pPr marL="438785" lvl="1" indent="-154940">
              <a:buClr>
                <a:schemeClr val="tx1"/>
              </a:buClr>
            </a:pPr>
            <a:r>
              <a:rPr lang="en-US">
                <a:hlinkClick r:id="rId7"/>
              </a:rPr>
              <a:t>H.B. 176</a:t>
            </a:r>
            <a:r>
              <a:rPr lang="en-US"/>
              <a:t> – Plastic Bag Regulation: would delete the provision in the Texas Health and Safety Code that the Texas Supreme Court held preempts city plastic bag regulations</a:t>
            </a:r>
          </a:p>
          <a:p>
            <a:pPr marL="210185" indent="-210185"/>
            <a:r>
              <a:rPr lang="en-US"/>
              <a:t>Pending Federal bills of interest:</a:t>
            </a:r>
          </a:p>
          <a:p>
            <a:pPr marL="438785" lvl="1" indent="-154940">
              <a:buClr>
                <a:schemeClr val="tx1"/>
              </a:buClr>
            </a:pPr>
            <a:r>
              <a:rPr lang="en-US">
                <a:solidFill>
                  <a:srgbClr val="EA772B"/>
                </a:solidFill>
                <a:ea typeface="+mn-lt"/>
                <a:cs typeface="+mn-lt"/>
                <a:hlinkClick r:id="rId8">
                  <a:extLst>
                    <a:ext uri="{A12FA001-AC4F-418D-AE19-62706E023703}">
                      <ahyp:hlinkClr xmlns:ahyp="http://schemas.microsoft.com/office/drawing/2018/hyperlinkcolor" val="tx"/>
                    </a:ext>
                  </a:extLst>
                </a:hlinkClick>
              </a:rPr>
              <a:t>H.R. 7330</a:t>
            </a:r>
            <a:r>
              <a:rPr lang="en-US">
                <a:solidFill>
                  <a:srgbClr val="EA772B"/>
                </a:solidFill>
                <a:ea typeface="+mn-lt"/>
                <a:cs typeface="+mn-lt"/>
              </a:rPr>
              <a:t> </a:t>
            </a:r>
            <a:r>
              <a:rPr lang="en-US">
                <a:ea typeface="+mn-lt"/>
                <a:cs typeface="+mn-lt"/>
              </a:rPr>
              <a:t>"Green Act of 2020" –  Amends the I.R.C. of 1986 to provide incentives for renewable energy and energy efficiency, and for other purposes.</a:t>
            </a:r>
            <a:endParaRPr lang="en-US"/>
          </a:p>
          <a:p>
            <a:pPr marL="438785" lvl="1" indent="-154940">
              <a:buClr>
                <a:schemeClr val="tx1"/>
              </a:buClr>
            </a:pPr>
            <a:r>
              <a:rPr lang="en-US">
                <a:solidFill>
                  <a:srgbClr val="EA772B"/>
                </a:solidFill>
                <a:ea typeface="+mn-lt"/>
                <a:cs typeface="+mn-lt"/>
                <a:hlinkClick r:id="rId9">
                  <a:extLst>
                    <a:ext uri="{A12FA001-AC4F-418D-AE19-62706E023703}">
                      <ahyp:hlinkClr xmlns:ahyp="http://schemas.microsoft.com/office/drawing/2018/hyperlinkcolor" val="tx"/>
                    </a:ext>
                  </a:extLst>
                </a:hlinkClick>
              </a:rPr>
              <a:t>S. 4484</a:t>
            </a:r>
            <a:r>
              <a:rPr lang="en-US">
                <a:solidFill>
                  <a:srgbClr val="EA772B"/>
                </a:solidFill>
                <a:ea typeface="+mn-lt"/>
                <a:cs typeface="+mn-lt"/>
              </a:rPr>
              <a:t> </a:t>
            </a:r>
            <a:r>
              <a:rPr lang="en-US">
                <a:ea typeface="+mn-lt"/>
                <a:cs typeface="+mn-lt"/>
              </a:rPr>
              <a:t>"America's Clean Future Fund Act" –  Amends the I.R.C. of 1986 to establish a carbon fee to reduce greenhouse gas emissions, and for other purposes. Establishes, in the executive branch, an independent agency, to be known as the “Climate Change Finance Corporation” (“C2FC”), which shall finance clean energy and climate change resiliency activities.</a:t>
            </a:r>
          </a:p>
          <a:p>
            <a:pPr marL="210185" indent="-210185"/>
            <a:r>
              <a:rPr lang="en-US">
                <a:ea typeface="+mn-lt"/>
                <a:cs typeface="+mn-lt"/>
              </a:rPr>
              <a:t>Additional reading from the </a:t>
            </a:r>
            <a:r>
              <a:rPr lang="en-US">
                <a:solidFill>
                  <a:srgbClr val="EA772B"/>
                </a:solidFill>
                <a:ea typeface="+mn-lt"/>
                <a:cs typeface="+mn-lt"/>
                <a:hlinkClick r:id="rId10">
                  <a:extLst>
                    <a:ext uri="{A12FA001-AC4F-418D-AE19-62706E023703}">
                      <ahyp:hlinkClr xmlns:ahyp="http://schemas.microsoft.com/office/drawing/2018/hyperlinkcolor" val="tx"/>
                    </a:ext>
                  </a:extLst>
                </a:hlinkClick>
              </a:rPr>
              <a:t>House Select Committee on the Climate Crisis</a:t>
            </a:r>
            <a:r>
              <a:rPr lang="en-US">
                <a:solidFill>
                  <a:srgbClr val="EA772B"/>
                </a:solidFill>
                <a:ea typeface="+mn-lt"/>
                <a:cs typeface="+mn-lt"/>
              </a:rPr>
              <a:t>’ </a:t>
            </a:r>
            <a:r>
              <a:rPr lang="en-US">
                <a:ea typeface="+mn-lt"/>
                <a:cs typeface="+mn-lt"/>
              </a:rPr>
              <a:t>Majority Staff Report: </a:t>
            </a:r>
            <a:r>
              <a:rPr lang="en-US" i="1">
                <a:solidFill>
                  <a:srgbClr val="EA772B"/>
                </a:solidFill>
                <a:ea typeface="+mn-lt"/>
                <a:cs typeface="+mn-lt"/>
                <a:hlinkClick r:id="rId11">
                  <a:extLst>
                    <a:ext uri="{A12FA001-AC4F-418D-AE19-62706E023703}">
                      <ahyp:hlinkClr xmlns:ahyp="http://schemas.microsoft.com/office/drawing/2018/hyperlinkcolor" val="tx"/>
                    </a:ext>
                  </a:extLst>
                </a:hlinkClick>
              </a:rPr>
              <a:t>Solving the Climate Crisis: The Congressional Action Plan for a Clean Energy Economy and a Healthy, Resilient, and Just America</a:t>
            </a:r>
            <a:r>
              <a:rPr lang="en-US" i="1">
                <a:solidFill>
                  <a:schemeClr val="accent1"/>
                </a:solidFill>
                <a:ea typeface="+mn-lt"/>
                <a:cs typeface="+mn-lt"/>
              </a:rPr>
              <a:t> </a:t>
            </a:r>
            <a:r>
              <a:rPr lang="en-US">
                <a:solidFill>
                  <a:schemeClr val="accent1"/>
                </a:solidFill>
                <a:ea typeface="+mn-lt"/>
                <a:cs typeface="+mn-lt"/>
              </a:rPr>
              <a:t> </a:t>
            </a:r>
          </a:p>
        </p:txBody>
      </p:sp>
      <p:sp>
        <p:nvSpPr>
          <p:cNvPr id="4" name="Slide Number Placeholder 3">
            <a:extLst>
              <a:ext uri="{FF2B5EF4-FFF2-40B4-BE49-F238E27FC236}">
                <a16:creationId xmlns:a16="http://schemas.microsoft.com/office/drawing/2014/main" id="{DCB963AF-1854-482A-A772-084D500D612D}"/>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5" name="Date Placeholder 4">
            <a:extLst>
              <a:ext uri="{FF2B5EF4-FFF2-40B4-BE49-F238E27FC236}">
                <a16:creationId xmlns:a16="http://schemas.microsoft.com/office/drawing/2014/main" id="{02FA5417-2B5A-4D1B-886D-EBEE80E43447}"/>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A5FBBD89-5CBF-4813-927B-65727F6A12A5}"/>
              </a:ext>
            </a:extLst>
          </p:cNvPr>
          <p:cNvSpPr>
            <a:spLocks noGrp="1"/>
          </p:cNvSpPr>
          <p:nvPr>
            <p:ph type="ftr" sz="quarter" idx="11"/>
          </p:nvPr>
        </p:nvSpPr>
        <p:spPr/>
        <p:txBody>
          <a:bodyPr/>
          <a:lstStyle/>
          <a:p>
            <a:r>
              <a:rPr lang="en-US"/>
              <a:t>Add a footer</a:t>
            </a:r>
          </a:p>
        </p:txBody>
      </p:sp>
      <p:sp>
        <p:nvSpPr>
          <p:cNvPr id="7" name="Title 1">
            <a:extLst>
              <a:ext uri="{FF2B5EF4-FFF2-40B4-BE49-F238E27FC236}">
                <a16:creationId xmlns:a16="http://schemas.microsoft.com/office/drawing/2014/main" id="{F6E8C9D0-7107-4360-906F-F32A37657980}"/>
              </a:ext>
            </a:extLst>
          </p:cNvPr>
          <p:cNvSpPr txBox="1">
            <a:spLocks/>
          </p:cNvSpPr>
          <p:nvPr/>
        </p:nvSpPr>
        <p:spPr>
          <a:xfrm>
            <a:off x="410402" y="276087"/>
            <a:ext cx="11368733" cy="63033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b="1"/>
              <a:t>6. Legislative Highlights</a:t>
            </a:r>
          </a:p>
        </p:txBody>
      </p:sp>
    </p:spTree>
    <p:extLst>
      <p:ext uri="{BB962C8B-B14F-4D97-AF65-F5344CB8AC3E}">
        <p14:creationId xmlns:p14="http://schemas.microsoft.com/office/powerpoint/2010/main" val="2414890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33930-76F2-4CBC-B204-D48C71BF394D}"/>
              </a:ext>
            </a:extLst>
          </p:cNvPr>
          <p:cNvSpPr>
            <a:spLocks noGrp="1"/>
          </p:cNvSpPr>
          <p:nvPr>
            <p:ph idx="1"/>
          </p:nvPr>
        </p:nvSpPr>
        <p:spPr>
          <a:xfrm>
            <a:off x="410402" y="991403"/>
            <a:ext cx="11368733" cy="5465156"/>
          </a:xfrm>
        </p:spPr>
        <p:txBody>
          <a:bodyPr vert="horz" lIns="91440" tIns="45720" rIns="91440" bIns="45720" rtlCol="0" anchor="t">
            <a:noAutofit/>
          </a:bodyPr>
          <a:lstStyle/>
          <a:p>
            <a:pPr marL="0" indent="0">
              <a:buNone/>
            </a:pPr>
            <a:r>
              <a:rPr lang="en-US" sz="1100">
                <a:solidFill>
                  <a:srgbClr val="EA772B"/>
                </a:solidFill>
                <a:ea typeface="+mn-lt"/>
                <a:cs typeface="+mn-lt"/>
                <a:hlinkClick r:id="rId3">
                  <a:extLst>
                    <a:ext uri="{A12FA001-AC4F-418D-AE19-62706E023703}">
                      <ahyp:hlinkClr xmlns:ahyp="http://schemas.microsoft.com/office/drawing/2018/hyperlinkcolor" val="tx"/>
                    </a:ext>
                  </a:extLst>
                </a:hlinkClick>
              </a:rPr>
              <a:t>H.R. 133</a:t>
            </a:r>
            <a:r>
              <a:rPr lang="en-US" sz="1100">
                <a:solidFill>
                  <a:srgbClr val="EA772B"/>
                </a:solidFill>
                <a:ea typeface="+mn-lt"/>
                <a:cs typeface="+mn-lt"/>
              </a:rPr>
              <a:t> </a:t>
            </a:r>
            <a:r>
              <a:rPr lang="en-US" sz="1100">
                <a:ea typeface="+mn-lt"/>
                <a:cs typeface="+mn-lt"/>
              </a:rPr>
              <a:t>"Consolidated Appropriations Act, 2021"  a.k.a. “COVID Relief Bill”</a:t>
            </a:r>
          </a:p>
          <a:p>
            <a:pPr marL="210185" indent="-210185"/>
            <a:r>
              <a:rPr lang="en-US" sz="1100">
                <a:ea typeface="+mn-lt"/>
                <a:cs typeface="+mn-lt"/>
              </a:rPr>
              <a:t>General Highlights: </a:t>
            </a:r>
          </a:p>
          <a:p>
            <a:pPr marL="438785" lvl="1" indent="-154940"/>
            <a:r>
              <a:rPr lang="en-US" sz="1100">
                <a:ea typeface="+mn-lt"/>
                <a:cs typeface="+mn-lt"/>
              </a:rPr>
              <a:t>Provides for the regulation of hydrochlorofluorocarbons (HFCs) used in appliances as refrigerants. Has a production and consumption phase down. </a:t>
            </a:r>
          </a:p>
          <a:p>
            <a:pPr marL="438785" lvl="1" indent="-154940"/>
            <a:r>
              <a:rPr lang="en-US" sz="1100">
                <a:ea typeface="+mn-lt"/>
                <a:cs typeface="+mn-lt"/>
              </a:rPr>
              <a:t>Reduces industrial energy use and GHGs through research and development of efficient industrial technologies, technical assistance, and the development of a national smart manufacturing plan.</a:t>
            </a:r>
          </a:p>
          <a:p>
            <a:pPr marL="438785" lvl="1" indent="-154940"/>
            <a:r>
              <a:rPr lang="en-US" sz="1100">
                <a:ea typeface="+mn-lt"/>
                <a:cs typeface="+mn-lt"/>
              </a:rPr>
              <a:t>Authorizes a smart buildings program, energy and water-saving pilot programs, an energy-saving information technology plan, coordination of assistance for retrofits in schools, rebates for efficient motors and transformers, and other programs.</a:t>
            </a:r>
          </a:p>
          <a:p>
            <a:pPr marL="210185" indent="-154940"/>
            <a:r>
              <a:rPr lang="en-US" sz="1100">
                <a:ea typeface="+mn-lt"/>
                <a:cs typeface="+mn-lt"/>
              </a:rPr>
              <a:t>Highlights of Energy Act of 2020 Section (Begins on pp H.R. 133-1237):</a:t>
            </a:r>
          </a:p>
          <a:p>
            <a:pPr marL="438785" lvl="1" indent="-154940"/>
            <a:r>
              <a:rPr lang="en-US" sz="1100">
                <a:ea typeface="+mn-lt"/>
                <a:cs typeface="+mn-lt"/>
              </a:rPr>
              <a:t>Directs DOE to, depending on the topic, produce assessment reports, operate research, development, and demonstration projects through grant programs and national laboratories, and even to build new focused facilities.</a:t>
            </a:r>
          </a:p>
          <a:p>
            <a:pPr marL="438785" lvl="1" indent="-154940"/>
            <a:r>
              <a:rPr lang="en-US" sz="1100">
                <a:ea typeface="+mn-lt"/>
                <a:cs typeface="+mn-lt"/>
              </a:rPr>
              <a:t>Renews or increases funding for renewable electricity including hydroelectric, wind, and solar generation. Following on last year’s DOE report on geothermal potential, funding is specifically directed to advanced geothermal (which applies lessons from oil and gas fracking) and ground-source heat pumps.</a:t>
            </a:r>
          </a:p>
          <a:p>
            <a:pPr marL="438785" lvl="1" indent="-154940"/>
            <a:r>
              <a:rPr lang="en-US" sz="1100">
                <a:ea typeface="+mn-lt"/>
                <a:cs typeface="+mn-lt"/>
              </a:rPr>
              <a:t>Solar and wind research also includes a focus on recycling, of increasing importance as older installations get retired or retrofitted. </a:t>
            </a:r>
          </a:p>
          <a:p>
            <a:pPr marL="438785" lvl="1" indent="-154940"/>
            <a:r>
              <a:rPr lang="en-US" sz="1100">
                <a:ea typeface="+mn-lt"/>
                <a:cs typeface="+mn-lt"/>
              </a:rPr>
              <a:t>The act addresses the permitting process for renewables on public lands.</a:t>
            </a:r>
          </a:p>
          <a:p>
            <a:pPr marL="438785" lvl="1" indent="-154940"/>
            <a:r>
              <a:rPr lang="en-US" sz="1100">
                <a:ea typeface="+mn-lt"/>
                <a:cs typeface="+mn-lt"/>
              </a:rPr>
              <a:t>Includes a broad range of programs for electricity storage options on varying timescales, battery recycling, grid architecture modeling, and smart connections with buildings that have their own generation or have flexible loads.</a:t>
            </a:r>
          </a:p>
          <a:p>
            <a:pPr marL="438785" lvl="1" indent="-154940"/>
            <a:r>
              <a:rPr lang="en-US" sz="1100">
                <a:ea typeface="+mn-lt"/>
                <a:cs typeface="+mn-lt"/>
              </a:rPr>
              <a:t>Building efficiency efforts get a boost. Spending is directed toward energy- and water-efficiency renovations in federal buildings and data centers. Any projects that meet the criteria by paying for themselves should get the green light. </a:t>
            </a:r>
          </a:p>
          <a:p>
            <a:pPr marL="438785" lvl="1" indent="-154940"/>
            <a:r>
              <a:rPr lang="en-US" sz="1100">
                <a:ea typeface="+mn-lt"/>
                <a:cs typeface="+mn-lt"/>
              </a:rPr>
              <a:t>The bill modernizes the federal Weatherization Assistance Program (WAP) to help address health and safety issues in homes, add solar cells, and test innovative approaches to expanding weatherization. The WAP provides grants for energy-efficiency projects for low-income households and gets reauthorized through 2025, with about a 10% bump in funding.</a:t>
            </a:r>
          </a:p>
          <a:p>
            <a:pPr marL="438785" lvl="1" indent="-154940"/>
            <a:r>
              <a:rPr lang="en-US" sz="1100">
                <a:ea typeface="+mn-lt"/>
                <a:cs typeface="+mn-lt"/>
              </a:rPr>
              <a:t>Carbon dioxide capture and storage pops up everywhere. There is funding for capture from smokestacks as well as “Direct Air Capture” technologies that simply pull carbon from ambient air. There is funding for underground storage projects and “carbon utilization” research for turning captured CO2 into other useful forms. Separately, a joint program with the Dept. of Agriculture would fund projects for other forms of carbon capture, including forestry, agricultural practices, and rock weathering.</a:t>
            </a:r>
          </a:p>
          <a:p>
            <a:pPr marL="438785" lvl="1" indent="-154940"/>
            <a:r>
              <a:rPr lang="en-US" sz="1100">
                <a:ea typeface="+mn-lt"/>
                <a:cs typeface="+mn-lt"/>
              </a:rPr>
              <a:t>Major renewable energy tax credits were extended:</a:t>
            </a:r>
          </a:p>
          <a:p>
            <a:pPr marL="676529" lvl="2" indent="-154940"/>
            <a:r>
              <a:rPr lang="en-US" sz="1100">
                <a:ea typeface="+mn-lt"/>
                <a:cs typeface="+mn-lt"/>
              </a:rPr>
              <a:t>The offshore wind tax credit was extended for five years, while the onshore-wind-production tax credit stays alive through 2021. </a:t>
            </a:r>
          </a:p>
          <a:p>
            <a:pPr marL="676529" lvl="2" indent="-154940"/>
            <a:r>
              <a:rPr lang="en-US" sz="1100">
                <a:ea typeface="+mn-lt"/>
                <a:cs typeface="+mn-lt"/>
              </a:rPr>
              <a:t>The federal tax credit for installing solar had dropped from 30 percent to 26 percent this year on its way to ending in 2022, but that is now delayed with two more years at the current rate. </a:t>
            </a:r>
          </a:p>
          <a:p>
            <a:pPr marL="676529" lvl="2" indent="-154940"/>
            <a:r>
              <a:rPr lang="en-US" sz="1100">
                <a:ea typeface="+mn-lt"/>
                <a:cs typeface="+mn-lt"/>
              </a:rPr>
              <a:t>No extension to the electric vehicle tax credit.   </a:t>
            </a:r>
            <a:endParaRPr lang="en-US" sz="1100"/>
          </a:p>
        </p:txBody>
      </p:sp>
      <p:sp>
        <p:nvSpPr>
          <p:cNvPr id="4" name="Slide Number Placeholder 3">
            <a:extLst>
              <a:ext uri="{FF2B5EF4-FFF2-40B4-BE49-F238E27FC236}">
                <a16:creationId xmlns:a16="http://schemas.microsoft.com/office/drawing/2014/main" id="{DCB963AF-1854-482A-A772-084D500D612D}"/>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5" name="Date Placeholder 4">
            <a:extLst>
              <a:ext uri="{FF2B5EF4-FFF2-40B4-BE49-F238E27FC236}">
                <a16:creationId xmlns:a16="http://schemas.microsoft.com/office/drawing/2014/main" id="{02FA5417-2B5A-4D1B-886D-EBEE80E43447}"/>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A5FBBD89-5CBF-4813-927B-65727F6A12A5}"/>
              </a:ext>
            </a:extLst>
          </p:cNvPr>
          <p:cNvSpPr>
            <a:spLocks noGrp="1"/>
          </p:cNvSpPr>
          <p:nvPr>
            <p:ph type="ftr" sz="quarter" idx="11"/>
          </p:nvPr>
        </p:nvSpPr>
        <p:spPr/>
        <p:txBody>
          <a:bodyPr/>
          <a:lstStyle/>
          <a:p>
            <a:r>
              <a:rPr lang="en-US"/>
              <a:t>Add a footer</a:t>
            </a:r>
          </a:p>
        </p:txBody>
      </p:sp>
      <p:sp>
        <p:nvSpPr>
          <p:cNvPr id="7" name="Title 1">
            <a:extLst>
              <a:ext uri="{FF2B5EF4-FFF2-40B4-BE49-F238E27FC236}">
                <a16:creationId xmlns:a16="http://schemas.microsoft.com/office/drawing/2014/main" id="{F6E8C9D0-7107-4360-906F-F32A37657980}"/>
              </a:ext>
            </a:extLst>
          </p:cNvPr>
          <p:cNvSpPr txBox="1">
            <a:spLocks/>
          </p:cNvSpPr>
          <p:nvPr/>
        </p:nvSpPr>
        <p:spPr>
          <a:xfrm>
            <a:off x="410402" y="276087"/>
            <a:ext cx="11368733" cy="63033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b="1"/>
              <a:t>6. Legislative Highlights</a:t>
            </a:r>
          </a:p>
        </p:txBody>
      </p:sp>
    </p:spTree>
    <p:extLst>
      <p:ext uri="{BB962C8B-B14F-4D97-AF65-F5344CB8AC3E}">
        <p14:creationId xmlns:p14="http://schemas.microsoft.com/office/powerpoint/2010/main" val="3394976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40BA-EF87-49C8-82EB-3835E44D82BB}"/>
              </a:ext>
            </a:extLst>
          </p:cNvPr>
          <p:cNvSpPr>
            <a:spLocks noGrp="1"/>
          </p:cNvSpPr>
          <p:nvPr>
            <p:ph type="title"/>
          </p:nvPr>
        </p:nvSpPr>
        <p:spPr>
          <a:xfrm>
            <a:off x="410402" y="276087"/>
            <a:ext cx="11368733" cy="682701"/>
          </a:xfrm>
        </p:spPr>
        <p:txBody>
          <a:bodyPr/>
          <a:lstStyle/>
          <a:p>
            <a:r>
              <a:rPr lang="en-US" b="1"/>
              <a:t>6. Legislative Highlights – Biden Administration 1</a:t>
            </a:r>
            <a:r>
              <a:rPr lang="en-US" b="1" baseline="30000"/>
              <a:t>st</a:t>
            </a:r>
            <a:r>
              <a:rPr lang="en-US" b="1"/>
              <a:t> 100 Days </a:t>
            </a:r>
          </a:p>
        </p:txBody>
      </p:sp>
      <p:sp>
        <p:nvSpPr>
          <p:cNvPr id="3" name="Content Placeholder 2">
            <a:extLst>
              <a:ext uri="{FF2B5EF4-FFF2-40B4-BE49-F238E27FC236}">
                <a16:creationId xmlns:a16="http://schemas.microsoft.com/office/drawing/2014/main" id="{58E2F38D-6E41-4E51-9705-A0FA6DD6EFD0}"/>
              </a:ext>
            </a:extLst>
          </p:cNvPr>
          <p:cNvSpPr>
            <a:spLocks noGrp="1"/>
          </p:cNvSpPr>
          <p:nvPr>
            <p:ph idx="1"/>
          </p:nvPr>
        </p:nvSpPr>
        <p:spPr/>
        <p:txBody>
          <a:bodyPr vert="horz" lIns="0" tIns="45720" rIns="0" bIns="45720" rtlCol="0" anchor="t">
            <a:normAutofit/>
          </a:bodyPr>
          <a:lstStyle/>
          <a:p>
            <a:pPr marL="0" indent="0">
              <a:buNone/>
            </a:pPr>
            <a:r>
              <a:rPr lang="en-US"/>
              <a:t>Climate Change Policy Objectives:  </a:t>
            </a:r>
          </a:p>
          <a:p>
            <a:pPr>
              <a:buFont typeface="Arial" panose="020F0502020204030204" pitchFamily="34" charset="0"/>
              <a:buChar char="•"/>
            </a:pPr>
            <a:r>
              <a:rPr lang="en-US"/>
              <a:t>Plans to put U.S. on a path to achieve net-zero emissions by 2050. </a:t>
            </a:r>
          </a:p>
          <a:p>
            <a:pPr>
              <a:buFont typeface="Arial" panose="020F0502020204030204" pitchFamily="34" charset="0"/>
              <a:buChar char="•"/>
            </a:pPr>
            <a:r>
              <a:rPr lang="en-US"/>
              <a:t> Will create millions of jobs needed to build modern, sustainable infrastructure and deliver an equitable clean energy future. </a:t>
            </a:r>
          </a:p>
          <a:p>
            <a:pPr>
              <a:buFont typeface="Arial" panose="020F0502020204030204" pitchFamily="34" charset="0"/>
              <a:buChar char="•"/>
            </a:pPr>
            <a:r>
              <a:rPr lang="en-US"/>
              <a:t> Will invest in engines of sustainable job creation - </a:t>
            </a:r>
            <a:r>
              <a:rPr lang="en-US">
                <a:ea typeface="+mn-lt"/>
                <a:cs typeface="+mn-lt"/>
              </a:rPr>
              <a:t>new industries and re-invigorated regional economies spurred by innovation from our national labs and universities</a:t>
            </a:r>
            <a:r>
              <a:rPr lang="en-US"/>
              <a:t>. </a:t>
            </a:r>
          </a:p>
          <a:p>
            <a:pPr>
              <a:buFont typeface="Arial" panose="020F0502020204030204" pitchFamily="34" charset="0"/>
              <a:buChar char="•"/>
            </a:pPr>
            <a:r>
              <a:rPr lang="en-US"/>
              <a:t> Plans to rejoin the Paris Agreement and encourage every major country to ramp up the ambitions of their domestic climate targets. </a:t>
            </a:r>
          </a:p>
          <a:p>
            <a:endParaRPr lang="en-US"/>
          </a:p>
          <a:p>
            <a:r>
              <a:rPr lang="en-US" sz="1000"/>
              <a:t>*These policy highlights were taken directly from the Biden-Harris website, </a:t>
            </a:r>
            <a:r>
              <a:rPr lang="en-US" sz="1000">
                <a:solidFill>
                  <a:schemeClr val="accent1"/>
                </a:solidFill>
                <a:hlinkClick r:id="rId2">
                  <a:extLst>
                    <a:ext uri="{A12FA001-AC4F-418D-AE19-62706E023703}">
                      <ahyp:hlinkClr xmlns:ahyp="http://schemas.microsoft.com/office/drawing/2018/hyperlinkcolor" val="tx"/>
                    </a:ext>
                  </a:extLst>
                </a:hlinkClick>
              </a:rPr>
              <a:t>www.BuildBackBetter.gov</a:t>
            </a:r>
            <a:r>
              <a:rPr lang="en-US" sz="1000"/>
              <a:t>. To see the incoming administration's full policy plans, please visit: </a:t>
            </a:r>
            <a:r>
              <a:rPr lang="en-US" sz="1000">
                <a:solidFill>
                  <a:schemeClr val="accent1"/>
                </a:solidFill>
                <a:hlinkClick r:id="rId3">
                  <a:extLst>
                    <a:ext uri="{A12FA001-AC4F-418D-AE19-62706E023703}">
                      <ahyp:hlinkClr xmlns:ahyp="http://schemas.microsoft.com/office/drawing/2018/hyperlinkcolor" val="tx"/>
                    </a:ext>
                  </a:extLst>
                </a:hlinkClick>
              </a:rPr>
              <a:t>https://buildbackbetter.gov/priorities/climate-change/</a:t>
            </a:r>
            <a:r>
              <a:rPr lang="en-US" sz="1000"/>
              <a:t>. </a:t>
            </a:r>
            <a:endParaRPr lang="en-US"/>
          </a:p>
        </p:txBody>
      </p:sp>
    </p:spTree>
    <p:extLst>
      <p:ext uri="{BB962C8B-B14F-4D97-AF65-F5344CB8AC3E}">
        <p14:creationId xmlns:p14="http://schemas.microsoft.com/office/powerpoint/2010/main" val="78388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14" y="288062"/>
            <a:ext cx="9371949" cy="822661"/>
          </a:xfrm>
        </p:spPr>
        <p:txBody>
          <a:bodyPr>
            <a:normAutofit fontScale="90000"/>
          </a:bodyPr>
          <a:lstStyle/>
          <a:p>
            <a:r>
              <a:rPr lang="fr-FR" b="1" err="1"/>
              <a:t>January</a:t>
            </a:r>
            <a:r>
              <a:rPr lang="fr-FR" b="1"/>
              <a:t> 11, 2021</a:t>
            </a:r>
            <a:br>
              <a:rPr lang="fr-FR" b="1"/>
            </a:br>
            <a:r>
              <a:rPr lang="fr-FR" b="1"/>
              <a:t>Meeting Agenda</a:t>
            </a:r>
          </a:p>
        </p:txBody>
      </p:sp>
      <p:sp>
        <p:nvSpPr>
          <p:cNvPr id="10" name="Slide Number Placeholder 3">
            <a:extLst>
              <a:ext uri="{FF2B5EF4-FFF2-40B4-BE49-F238E27FC236}">
                <a16:creationId xmlns:a16="http://schemas.microsoft.com/office/drawing/2014/main" id="{4D847512-E4D9-4A9E-AA59-09ACBC752CC9}"/>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dirty="0" smtClean="0"/>
              <a:pPr>
                <a:lnSpc>
                  <a:spcPct val="90000"/>
                </a:lnSpc>
                <a:spcAft>
                  <a:spcPts val="600"/>
                </a:spcAft>
              </a:pPr>
              <a:t>2</a:t>
            </a:fld>
            <a:endParaRPr lang="en-US" sz="1000"/>
          </a:p>
        </p:txBody>
      </p:sp>
      <p:sp>
        <p:nvSpPr>
          <p:cNvPr id="4" name="TextBox 3">
            <a:extLst>
              <a:ext uri="{FF2B5EF4-FFF2-40B4-BE49-F238E27FC236}">
                <a16:creationId xmlns:a16="http://schemas.microsoft.com/office/drawing/2014/main" id="{321E2C0F-1B0B-465C-84BF-CDE53CAEAAA2}"/>
              </a:ext>
            </a:extLst>
          </p:cNvPr>
          <p:cNvSpPr txBox="1"/>
          <p:nvPr/>
        </p:nvSpPr>
        <p:spPr>
          <a:xfrm>
            <a:off x="410403" y="1219580"/>
            <a:ext cx="8902405" cy="4093428"/>
          </a:xfrm>
          <a:prstGeom prst="rect">
            <a:avLst/>
          </a:prstGeom>
          <a:noFill/>
        </p:spPr>
        <p:txBody>
          <a:bodyPr wrap="square" lIns="91440" tIns="45720" rIns="91440" bIns="45720" rtlCol="0" anchor="t">
            <a:spAutoFit/>
          </a:bodyPr>
          <a:lstStyle/>
          <a:p>
            <a:pPr marL="283845" indent="-283845">
              <a:buAutoNum type="arabicParenR"/>
            </a:pPr>
            <a:r>
              <a:rPr lang="en-US" sz="2000"/>
              <a:t>Welcome </a:t>
            </a:r>
            <a:endParaRPr lang="en-US"/>
          </a:p>
          <a:p>
            <a:endParaRPr lang="en-US" sz="2000"/>
          </a:p>
          <a:p>
            <a:r>
              <a:rPr lang="en-US" sz="2000" b="1"/>
              <a:t>Discussion Items</a:t>
            </a:r>
          </a:p>
          <a:p>
            <a:pPr marL="342900" indent="-342900">
              <a:buFont typeface="+mj-lt"/>
              <a:buAutoNum type="arabicParenR" startAt="2"/>
            </a:pPr>
            <a:r>
              <a:rPr lang="en-US" sz="2000"/>
              <a:t>RISE Coalition Program Update</a:t>
            </a:r>
          </a:p>
          <a:p>
            <a:pPr marL="342900" indent="-342900">
              <a:buAutoNum type="arabicParenR" startAt="2"/>
            </a:pPr>
            <a:r>
              <a:rPr lang="en-US" sz="2000"/>
              <a:t>RISE Educational Update</a:t>
            </a:r>
          </a:p>
          <a:p>
            <a:endParaRPr lang="en-US" sz="2000"/>
          </a:p>
          <a:p>
            <a:r>
              <a:rPr lang="en-US" sz="2000" b="1"/>
              <a:t>Information Items</a:t>
            </a:r>
          </a:p>
          <a:p>
            <a:r>
              <a:rPr lang="en-US" sz="2000"/>
              <a:t>4)   Featured Roundtable Presentation</a:t>
            </a:r>
          </a:p>
          <a:p>
            <a:r>
              <a:rPr lang="en-US" sz="2000"/>
              <a:t>5)   Participant Roundtable</a:t>
            </a:r>
          </a:p>
          <a:p>
            <a:endParaRPr lang="en-US" sz="2000"/>
          </a:p>
          <a:p>
            <a:r>
              <a:rPr lang="en-US" sz="2000" b="1"/>
              <a:t>Other Business</a:t>
            </a:r>
          </a:p>
          <a:p>
            <a:r>
              <a:rPr lang="en-US" sz="2000"/>
              <a:t>6)   Next Meeting Date</a:t>
            </a:r>
          </a:p>
          <a:p>
            <a:r>
              <a:rPr lang="en-US" sz="2000"/>
              <a:t>7)   Adjournment</a:t>
            </a:r>
            <a:endParaRPr lang="en-US" sz="2000" b="1"/>
          </a:p>
        </p:txBody>
      </p:sp>
    </p:spTree>
    <p:extLst>
      <p:ext uri="{BB962C8B-B14F-4D97-AF65-F5344CB8AC3E}">
        <p14:creationId xmlns:p14="http://schemas.microsoft.com/office/powerpoint/2010/main" val="4284650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40BA-EF87-49C8-82EB-3835E44D82BB}"/>
              </a:ext>
            </a:extLst>
          </p:cNvPr>
          <p:cNvSpPr>
            <a:spLocks noGrp="1"/>
          </p:cNvSpPr>
          <p:nvPr>
            <p:ph type="title"/>
          </p:nvPr>
        </p:nvSpPr>
        <p:spPr>
          <a:xfrm>
            <a:off x="410402" y="276087"/>
            <a:ext cx="11368733" cy="682701"/>
          </a:xfrm>
        </p:spPr>
        <p:txBody>
          <a:bodyPr/>
          <a:lstStyle/>
          <a:p>
            <a:r>
              <a:rPr lang="en-US" b="1"/>
              <a:t>6. Legislative Highlights – Biden Administration 1</a:t>
            </a:r>
            <a:r>
              <a:rPr lang="en-US" b="1" baseline="30000"/>
              <a:t>st</a:t>
            </a:r>
            <a:r>
              <a:rPr lang="en-US" b="1"/>
              <a:t> 100 Days </a:t>
            </a:r>
          </a:p>
        </p:txBody>
      </p:sp>
      <p:graphicFrame>
        <p:nvGraphicFramePr>
          <p:cNvPr id="4" name="Table 4">
            <a:extLst>
              <a:ext uri="{FF2B5EF4-FFF2-40B4-BE49-F238E27FC236}">
                <a16:creationId xmlns:a16="http://schemas.microsoft.com/office/drawing/2014/main" id="{5B8BBC7E-7F88-4DF9-8974-4DD857ECA098}"/>
              </a:ext>
            </a:extLst>
          </p:cNvPr>
          <p:cNvGraphicFramePr>
            <a:graphicFrameLocks noGrp="1"/>
          </p:cNvGraphicFramePr>
          <p:nvPr>
            <p:ph idx="1"/>
          </p:nvPr>
        </p:nvGraphicFramePr>
        <p:xfrm>
          <a:off x="411163" y="1041492"/>
          <a:ext cx="11368080" cy="5044440"/>
        </p:xfrm>
        <a:graphic>
          <a:graphicData uri="http://schemas.openxmlformats.org/drawingml/2006/table">
            <a:tbl>
              <a:tblPr firstRow="1" bandRow="1">
                <a:tableStyleId>{5C22544A-7EE6-4342-B048-85BDC9FD1C3A}</a:tableStyleId>
              </a:tblPr>
              <a:tblGrid>
                <a:gridCol w="1263120">
                  <a:extLst>
                    <a:ext uri="{9D8B030D-6E8A-4147-A177-3AD203B41FA5}">
                      <a16:colId xmlns:a16="http://schemas.microsoft.com/office/drawing/2014/main" val="2184721495"/>
                    </a:ext>
                  </a:extLst>
                </a:gridCol>
                <a:gridCol w="1263120">
                  <a:extLst>
                    <a:ext uri="{9D8B030D-6E8A-4147-A177-3AD203B41FA5}">
                      <a16:colId xmlns:a16="http://schemas.microsoft.com/office/drawing/2014/main" val="2123575612"/>
                    </a:ext>
                  </a:extLst>
                </a:gridCol>
                <a:gridCol w="1263120">
                  <a:extLst>
                    <a:ext uri="{9D8B030D-6E8A-4147-A177-3AD203B41FA5}">
                      <a16:colId xmlns:a16="http://schemas.microsoft.com/office/drawing/2014/main" val="1918760265"/>
                    </a:ext>
                  </a:extLst>
                </a:gridCol>
                <a:gridCol w="1263120">
                  <a:extLst>
                    <a:ext uri="{9D8B030D-6E8A-4147-A177-3AD203B41FA5}">
                      <a16:colId xmlns:a16="http://schemas.microsoft.com/office/drawing/2014/main" val="3186434294"/>
                    </a:ext>
                  </a:extLst>
                </a:gridCol>
                <a:gridCol w="1263120">
                  <a:extLst>
                    <a:ext uri="{9D8B030D-6E8A-4147-A177-3AD203B41FA5}">
                      <a16:colId xmlns:a16="http://schemas.microsoft.com/office/drawing/2014/main" val="1746868213"/>
                    </a:ext>
                  </a:extLst>
                </a:gridCol>
                <a:gridCol w="1263120">
                  <a:extLst>
                    <a:ext uri="{9D8B030D-6E8A-4147-A177-3AD203B41FA5}">
                      <a16:colId xmlns:a16="http://schemas.microsoft.com/office/drawing/2014/main" val="4043933596"/>
                    </a:ext>
                  </a:extLst>
                </a:gridCol>
                <a:gridCol w="1263120">
                  <a:extLst>
                    <a:ext uri="{9D8B030D-6E8A-4147-A177-3AD203B41FA5}">
                      <a16:colId xmlns:a16="http://schemas.microsoft.com/office/drawing/2014/main" val="693414721"/>
                    </a:ext>
                  </a:extLst>
                </a:gridCol>
                <a:gridCol w="1263120">
                  <a:extLst>
                    <a:ext uri="{9D8B030D-6E8A-4147-A177-3AD203B41FA5}">
                      <a16:colId xmlns:a16="http://schemas.microsoft.com/office/drawing/2014/main" val="3435186558"/>
                    </a:ext>
                  </a:extLst>
                </a:gridCol>
                <a:gridCol w="1263120">
                  <a:extLst>
                    <a:ext uri="{9D8B030D-6E8A-4147-A177-3AD203B41FA5}">
                      <a16:colId xmlns:a16="http://schemas.microsoft.com/office/drawing/2014/main" val="1286943927"/>
                    </a:ext>
                  </a:extLst>
                </a:gridCol>
              </a:tblGrid>
              <a:tr h="370840">
                <a:tc>
                  <a:txBody>
                    <a:bodyPr/>
                    <a:lstStyle/>
                    <a:p>
                      <a:pPr algn="ctr"/>
                      <a:r>
                        <a:rPr lang="en-US" sz="1100"/>
                        <a:t>Infrastructure</a:t>
                      </a:r>
                    </a:p>
                  </a:txBody>
                  <a:tcPr/>
                </a:tc>
                <a:tc>
                  <a:txBody>
                    <a:bodyPr/>
                    <a:lstStyle/>
                    <a:p>
                      <a:pPr algn="ctr"/>
                      <a:r>
                        <a:rPr lang="en-US" sz="1100"/>
                        <a:t>Transit</a:t>
                      </a:r>
                    </a:p>
                  </a:txBody>
                  <a:tcPr/>
                </a:tc>
                <a:tc>
                  <a:txBody>
                    <a:bodyPr/>
                    <a:lstStyle/>
                    <a:p>
                      <a:pPr algn="ctr"/>
                      <a:r>
                        <a:rPr lang="en-US" sz="1100"/>
                        <a:t>Power Sector</a:t>
                      </a:r>
                    </a:p>
                  </a:txBody>
                  <a:tcPr/>
                </a:tc>
                <a:tc>
                  <a:txBody>
                    <a:bodyPr/>
                    <a:lstStyle/>
                    <a:p>
                      <a:pPr algn="ctr"/>
                      <a:r>
                        <a:rPr lang="en-US" sz="1100"/>
                        <a:t>Buildings</a:t>
                      </a:r>
                    </a:p>
                  </a:txBody>
                  <a:tcPr/>
                </a:tc>
                <a:tc>
                  <a:txBody>
                    <a:bodyPr/>
                    <a:lstStyle/>
                    <a:p>
                      <a:pPr algn="ctr"/>
                      <a:r>
                        <a:rPr lang="en-US" sz="1100"/>
                        <a:t>Innovation</a:t>
                      </a:r>
                    </a:p>
                  </a:txBody>
                  <a:tcPr/>
                </a:tc>
                <a:tc>
                  <a:txBody>
                    <a:bodyPr/>
                    <a:lstStyle/>
                    <a:p>
                      <a:pPr algn="ctr"/>
                      <a:r>
                        <a:rPr lang="en-US" sz="1100"/>
                        <a:t>Agriculture &amp; Conservation</a:t>
                      </a:r>
                    </a:p>
                  </a:txBody>
                  <a:tcPr/>
                </a:tc>
                <a:tc>
                  <a:txBody>
                    <a:bodyPr/>
                    <a:lstStyle/>
                    <a:p>
                      <a:pPr algn="ctr"/>
                      <a:r>
                        <a:rPr lang="en-US" sz="1100"/>
                        <a:t>Envir. Justice</a:t>
                      </a:r>
                    </a:p>
                  </a:txBody>
                  <a:tcPr/>
                </a:tc>
                <a:tc>
                  <a:txBody>
                    <a:bodyPr/>
                    <a:lstStyle/>
                    <a:p>
                      <a:pPr algn="ctr"/>
                      <a:r>
                        <a:rPr lang="en-US" sz="1100"/>
                        <a:t>Auto</a:t>
                      </a:r>
                    </a:p>
                  </a:txBody>
                  <a:tcPr/>
                </a:tc>
                <a:tc>
                  <a:txBody>
                    <a:bodyPr/>
                    <a:lstStyle/>
                    <a:p>
                      <a:pPr algn="ctr"/>
                      <a:r>
                        <a:rPr lang="en-US" sz="1100"/>
                        <a:t>Housing</a:t>
                      </a:r>
                    </a:p>
                  </a:txBody>
                  <a:tcPr/>
                </a:tc>
                <a:extLst>
                  <a:ext uri="{0D108BD9-81ED-4DB2-BD59-A6C34878D82A}">
                    <a16:rowId xmlns:a16="http://schemas.microsoft.com/office/drawing/2014/main" val="18429019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"Create</a:t>
                      </a:r>
                      <a:r>
                        <a:rPr lang="en-US" sz="1100" b="0" i="0">
                          <a:solidFill>
                            <a:srgbClr val="0A2458"/>
                          </a:solidFill>
                          <a:effectLst/>
                          <a:latin typeface="MercurySSm-Book-Pro_Web"/>
                        </a:rPr>
                        <a:t> millions of good, union jobs rebuilding America’s crumbling infrastructure – from roads and bridges to </a:t>
                      </a:r>
                      <a:r>
                        <a:rPr lang="en-US" sz="1100" b="0" i="1">
                          <a:solidFill>
                            <a:srgbClr val="FF0000"/>
                          </a:solidFill>
                          <a:effectLst/>
                          <a:latin typeface="MercurySSm-Book-Pro_Web"/>
                        </a:rPr>
                        <a:t>green spaces and water systems to electricity grids</a:t>
                      </a:r>
                      <a:r>
                        <a:rPr lang="en-US" sz="1100" b="0" i="1">
                          <a:solidFill>
                            <a:srgbClr val="0A2458"/>
                          </a:solidFill>
                          <a:effectLst/>
                          <a:latin typeface="MercurySSm-Book-Pro_Web"/>
                        </a:rPr>
                        <a:t> </a:t>
                      </a:r>
                      <a:r>
                        <a:rPr lang="en-US" sz="1100" b="0" i="0">
                          <a:solidFill>
                            <a:srgbClr val="0A2458"/>
                          </a:solidFill>
                          <a:effectLst/>
                          <a:latin typeface="MercurySSm-Book-Pro_Web"/>
                        </a:rPr>
                        <a:t>and universal broadband – to </a:t>
                      </a:r>
                      <a:r>
                        <a:rPr lang="en-US" sz="1100" b="0" i="1">
                          <a:solidFill>
                            <a:srgbClr val="FF0000"/>
                          </a:solidFill>
                          <a:effectLst/>
                          <a:latin typeface="MercurySSm-Book-Pro_Web"/>
                        </a:rPr>
                        <a:t>lay a new foundation for sustainable growth</a:t>
                      </a:r>
                      <a:r>
                        <a:rPr lang="en-US" sz="1100" b="0" i="0">
                          <a:solidFill>
                            <a:srgbClr val="0A2458"/>
                          </a:solidFill>
                          <a:effectLst/>
                          <a:latin typeface="MercurySSm-Book-Pro_Web"/>
                        </a:rPr>
                        <a:t>, compete in the global economy, </a:t>
                      </a:r>
                      <a:r>
                        <a:rPr lang="en-US" sz="1100" b="0" i="1">
                          <a:solidFill>
                            <a:srgbClr val="FF0000"/>
                          </a:solidFill>
                          <a:effectLst/>
                          <a:latin typeface="MercurySSm-Book-Pro_Web"/>
                        </a:rPr>
                        <a:t>withstand the impacts of climate change, and improve public health, including access to clean air and clean water</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0">
                          <a:solidFill>
                            <a:srgbClr val="0A2458"/>
                          </a:solidFill>
                          <a:effectLst/>
                          <a:latin typeface="MercurySSm-Book-Pro_Web"/>
                        </a:rPr>
                        <a:t>Provide every American city with 100,000 or more residents with high-quality, </a:t>
                      </a:r>
                      <a:r>
                        <a:rPr lang="en-US" sz="1100" b="0" i="1">
                          <a:solidFill>
                            <a:srgbClr val="FF0000"/>
                          </a:solidFill>
                          <a:effectLst/>
                          <a:latin typeface="MercurySSm-Book-Pro_Web"/>
                        </a:rPr>
                        <a:t>zero-emissions public transportation options through flexible federal investments</a:t>
                      </a:r>
                      <a:r>
                        <a:rPr lang="en-US" sz="1100" b="0" i="0">
                          <a:solidFill>
                            <a:srgbClr val="0A2458"/>
                          </a:solidFill>
                          <a:effectLst/>
                          <a:latin typeface="MercurySSm-Book-Pro_Web"/>
                        </a:rPr>
                        <a:t> with strong labor protections that create good, union jobs and meet the needs of these cities — </a:t>
                      </a:r>
                      <a:r>
                        <a:rPr lang="en-US" sz="1100" b="0" i="1">
                          <a:solidFill>
                            <a:srgbClr val="FF0000"/>
                          </a:solidFill>
                          <a:effectLst/>
                          <a:latin typeface="MercurySSm-Book-Pro_Web"/>
                        </a:rPr>
                        <a:t>ranging from light rail networks to improving existing transit and bus lines to installing infrastructure for pedestrians and bicyclists</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0">
                          <a:solidFill>
                            <a:srgbClr val="0A2458"/>
                          </a:solidFill>
                          <a:effectLst/>
                          <a:latin typeface="MercurySSm-Book-Pro_Web"/>
                        </a:rPr>
                        <a:t>Move ambitiously to </a:t>
                      </a:r>
                      <a:r>
                        <a:rPr lang="en-US" sz="1100" b="0" i="1">
                          <a:solidFill>
                            <a:srgbClr val="FF0000"/>
                          </a:solidFill>
                          <a:effectLst/>
                          <a:latin typeface="MercurySSm-Book-Pro_Web"/>
                        </a:rPr>
                        <a:t>generate clean, American-made electricity to achieve a carbon pollution-free power sector by 2035</a:t>
                      </a:r>
                      <a:r>
                        <a:rPr lang="en-US" sz="1100" b="0" i="0">
                          <a:solidFill>
                            <a:srgbClr val="0A2458"/>
                          </a:solidFill>
                          <a:effectLst/>
                          <a:latin typeface="MercurySSm-Book-Pro_Web"/>
                        </a:rPr>
                        <a:t>. This will enable us to meet the existential threat of climate change while </a:t>
                      </a:r>
                      <a:r>
                        <a:rPr lang="en-US" sz="1100" b="0" i="1">
                          <a:solidFill>
                            <a:srgbClr val="FF0000"/>
                          </a:solidFill>
                          <a:effectLst/>
                          <a:latin typeface="MercurySSm-Book-Pro_Web"/>
                        </a:rPr>
                        <a:t>creating millions of jobs</a:t>
                      </a:r>
                      <a:r>
                        <a:rPr lang="en-US" sz="1100" b="0" i="0">
                          <a:solidFill>
                            <a:srgbClr val="0A2458"/>
                          </a:solidFill>
                          <a:effectLst/>
                          <a:latin typeface="MercurySSm-Book-Pro_Web"/>
                        </a:rPr>
                        <a:t> with a choice to join a union</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1">
                          <a:solidFill>
                            <a:srgbClr val="FF0000"/>
                          </a:solidFill>
                          <a:effectLst/>
                          <a:latin typeface="MercurySSm-Book-Pro_Web"/>
                        </a:rPr>
                        <a:t>Upgrade 4 million buildings and weatherize 2 million homes</a:t>
                      </a:r>
                      <a:r>
                        <a:rPr lang="en-US" sz="1100" b="0" i="0">
                          <a:solidFill>
                            <a:srgbClr val="0A2458"/>
                          </a:solidFill>
                          <a:effectLst/>
                          <a:latin typeface="MercurySSm-Book-Pro_Web"/>
                        </a:rPr>
                        <a:t> over 4 years, creating at least 1 million good-paying jobs with a choice to join a union; and also </a:t>
                      </a:r>
                      <a:r>
                        <a:rPr lang="en-US" sz="1100" b="0" i="1">
                          <a:solidFill>
                            <a:srgbClr val="FF0000"/>
                          </a:solidFill>
                          <a:effectLst/>
                          <a:latin typeface="MercurySSm-Book-Pro_Web"/>
                        </a:rPr>
                        <a:t>spur the building retrofit and efficient-appliance manufacturing supply chain</a:t>
                      </a:r>
                      <a:r>
                        <a:rPr lang="en-US" sz="1100" b="0" i="0">
                          <a:solidFill>
                            <a:srgbClr val="0A2458"/>
                          </a:solidFill>
                          <a:effectLst/>
                          <a:latin typeface="MercurySSm-Book-Pro_Web"/>
                        </a:rPr>
                        <a:t> by funding </a:t>
                      </a:r>
                      <a:r>
                        <a:rPr lang="en-US" sz="1100" b="0" i="1">
                          <a:solidFill>
                            <a:srgbClr val="FF0000"/>
                          </a:solidFill>
                          <a:effectLst/>
                          <a:latin typeface="MercurySSm-Book-Pro_Web"/>
                        </a:rPr>
                        <a:t>direct cash rebates and low-cost financing to upgrade and electrify home appliances and install more efficient windows</a:t>
                      </a:r>
                      <a:r>
                        <a:rPr lang="en-US" sz="1100" b="0" i="0">
                          <a:solidFill>
                            <a:srgbClr val="0A2458"/>
                          </a:solidFill>
                          <a:effectLst/>
                          <a:latin typeface="MercurySSm-Book-Pro_Web"/>
                        </a:rPr>
                        <a:t>, which will cut residential energy bills</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1">
                          <a:solidFill>
                            <a:srgbClr val="FF0000"/>
                          </a:solidFill>
                          <a:effectLst/>
                          <a:latin typeface="MercurySSm-Book-Pro_Web"/>
                        </a:rPr>
                        <a:t>Drive dramatic cost reductions in critical clean energy technologies, including battery storage, negative emissions technologies, the next generation of building materials</a:t>
                      </a:r>
                      <a:r>
                        <a:rPr lang="en-US" sz="1100" b="0" i="0">
                          <a:solidFill>
                            <a:srgbClr val="0A2458"/>
                          </a:solidFill>
                          <a:effectLst/>
                          <a:latin typeface="MercurySSm-Book-Pro_Web"/>
                        </a:rPr>
                        <a:t>, renewable hydrogen, and advanced nuclear – and rapidly commercialize them, ensuring that those new technologies are made in America</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0">
                          <a:solidFill>
                            <a:srgbClr val="0A2458"/>
                          </a:solidFill>
                          <a:effectLst/>
                          <a:latin typeface="MercurySSm-Book-Pro_Web"/>
                        </a:rPr>
                        <a:t>Create jobs in </a:t>
                      </a:r>
                      <a:r>
                        <a:rPr lang="en-US" sz="1100" b="0" i="1">
                          <a:solidFill>
                            <a:srgbClr val="FF0000"/>
                          </a:solidFill>
                          <a:effectLst/>
                          <a:latin typeface="MercurySSm-Book-Pro_Web"/>
                        </a:rPr>
                        <a:t>climate-smart agriculture, resilience, and conservation</a:t>
                      </a:r>
                      <a:r>
                        <a:rPr lang="en-US" sz="1100" b="0" i="0">
                          <a:solidFill>
                            <a:srgbClr val="0A2458"/>
                          </a:solidFill>
                          <a:effectLst/>
                          <a:latin typeface="MercurySSm-Book-Pro_Web"/>
                        </a:rPr>
                        <a:t>, </a:t>
                      </a:r>
                      <a:r>
                        <a:rPr lang="en-US" sz="1100" b="0" i="1">
                          <a:solidFill>
                            <a:srgbClr val="FF0000"/>
                          </a:solidFill>
                          <a:effectLst/>
                          <a:latin typeface="MercurySSm-Book-Pro_Web"/>
                        </a:rPr>
                        <a:t>including 250,000 jobs</a:t>
                      </a:r>
                      <a:r>
                        <a:rPr lang="en-US" sz="1100" b="0" i="0">
                          <a:solidFill>
                            <a:srgbClr val="0A2458"/>
                          </a:solidFill>
                          <a:effectLst/>
                          <a:latin typeface="MercurySSm-Book-Pro_Web"/>
                        </a:rPr>
                        <a:t> </a:t>
                      </a:r>
                      <a:r>
                        <a:rPr lang="en-US" sz="1100" b="0" i="1">
                          <a:solidFill>
                            <a:srgbClr val="FF0000"/>
                          </a:solidFill>
                          <a:effectLst/>
                          <a:latin typeface="MercurySSm-Book-Pro_Web"/>
                        </a:rPr>
                        <a:t>plugging abandoned oil and natural gas wells</a:t>
                      </a:r>
                      <a:r>
                        <a:rPr lang="en-US" sz="1100" b="0" i="0">
                          <a:solidFill>
                            <a:srgbClr val="0A2458"/>
                          </a:solidFill>
                          <a:effectLst/>
                          <a:latin typeface="MercurySSm-Book-Pro_Web"/>
                        </a:rPr>
                        <a:t> and reclaiming abandoned coal, hardrock, and uranium mines — providing good work with a choice to join or continue membership in a union in hardhit communities, including rural communities, reducing leakage of toxics, and preventing local environmental damage</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0">
                          <a:solidFill>
                            <a:srgbClr val="0A2458"/>
                          </a:solidFill>
                          <a:effectLst/>
                          <a:latin typeface="MercurySSm-Book-Pro_Web"/>
                        </a:rPr>
                        <a:t>Ensure that </a:t>
                      </a:r>
                      <a:r>
                        <a:rPr lang="en-US" sz="1100" b="0" i="1">
                          <a:solidFill>
                            <a:srgbClr val="FF0000"/>
                          </a:solidFill>
                          <a:effectLst/>
                          <a:latin typeface="MercurySSm-Book-Pro_Web"/>
                        </a:rPr>
                        <a:t>environmental justice is a key consideration in where, how, and with whom we build</a:t>
                      </a:r>
                      <a:r>
                        <a:rPr lang="en-US" sz="1100" b="0" i="0">
                          <a:solidFill>
                            <a:srgbClr val="0A2458"/>
                          </a:solidFill>
                          <a:effectLst/>
                          <a:latin typeface="MercurySSm-Book-Pro_Web"/>
                        </a:rPr>
                        <a:t> — creating good, union, middle-class jobs in communities left behind, righting wrongs in communities that bear the brunt of pollution, and lifting up the best ideas from across our great nation — rural, urban, and tribal</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0">
                          <a:solidFill>
                            <a:srgbClr val="0A2458"/>
                          </a:solidFill>
                          <a:effectLst/>
                          <a:latin typeface="MercurySSm-Book-Pro_Web"/>
                        </a:rPr>
                        <a:t>Create 1 million new jobs in the American auto industry, domestic auto supply chains, and auto infrastructure, from parts to materials </a:t>
                      </a:r>
                      <a:r>
                        <a:rPr lang="en-US" sz="1100" b="0" i="1">
                          <a:solidFill>
                            <a:srgbClr val="FF0000"/>
                          </a:solidFill>
                          <a:effectLst/>
                          <a:latin typeface="MercurySSm-Book-Pro_Web"/>
                        </a:rPr>
                        <a:t>to electric vehicle charging stations</a:t>
                      </a:r>
                      <a:r>
                        <a:rPr lang="en-US" sz="1100">
                          <a:solidFill>
                            <a:srgbClr val="0A2458"/>
                          </a:solidFill>
                          <a:latin typeface="MercurySSm-Book-Pro_Web"/>
                        </a:rPr>
                        <a:t>…"</a:t>
                      </a:r>
                      <a:endParaRPr lang="en-US" sz="1100"/>
                    </a:p>
                    <a:p>
                      <a:endParaRPr lang="en-US"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A2458"/>
                          </a:solidFill>
                          <a:latin typeface="MercurySSm-Book-Pro_Web"/>
                        </a:rPr>
                        <a:t>"</a:t>
                      </a:r>
                      <a:r>
                        <a:rPr lang="en-US" sz="1100" b="0" i="0">
                          <a:solidFill>
                            <a:srgbClr val="0A2458"/>
                          </a:solidFill>
                          <a:effectLst/>
                          <a:latin typeface="MercurySSm-Book-Pro_Web"/>
                        </a:rPr>
                        <a:t>Spur the construction of 1.5 million </a:t>
                      </a:r>
                      <a:r>
                        <a:rPr lang="en-US" sz="1100" b="0" i="1">
                          <a:solidFill>
                            <a:srgbClr val="FF0000"/>
                          </a:solidFill>
                          <a:effectLst/>
                          <a:latin typeface="MercurySSm-Book-Pro_Web"/>
                        </a:rPr>
                        <a:t>sustainable homes and housing units</a:t>
                      </a:r>
                      <a:r>
                        <a:rPr lang="en-US" sz="1100">
                          <a:solidFill>
                            <a:srgbClr val="0A2458"/>
                          </a:solidFill>
                          <a:latin typeface="MercurySSm-Book-Pro_Web"/>
                        </a:rPr>
                        <a:t>."</a:t>
                      </a:r>
                      <a:endParaRPr lang="en-US" sz="1100"/>
                    </a:p>
                    <a:p>
                      <a:endParaRPr lang="en-US" sz="1100"/>
                    </a:p>
                  </a:txBody>
                  <a:tcPr/>
                </a:tc>
                <a:extLst>
                  <a:ext uri="{0D108BD9-81ED-4DB2-BD59-A6C34878D82A}">
                    <a16:rowId xmlns:a16="http://schemas.microsoft.com/office/drawing/2014/main" val="3893142368"/>
                  </a:ext>
                </a:extLst>
              </a:tr>
            </a:tbl>
          </a:graphicData>
        </a:graphic>
      </p:graphicFrame>
      <p:sp>
        <p:nvSpPr>
          <p:cNvPr id="6" name="TextBox 5">
            <a:extLst>
              <a:ext uri="{FF2B5EF4-FFF2-40B4-BE49-F238E27FC236}">
                <a16:creationId xmlns:a16="http://schemas.microsoft.com/office/drawing/2014/main" id="{C9564321-B82E-4833-9110-160B19ECECF1}"/>
              </a:ext>
            </a:extLst>
          </p:cNvPr>
          <p:cNvSpPr txBox="1"/>
          <p:nvPr/>
        </p:nvSpPr>
        <p:spPr>
          <a:xfrm>
            <a:off x="410402" y="6168636"/>
            <a:ext cx="10195560" cy="400110"/>
          </a:xfrm>
          <a:prstGeom prst="rect">
            <a:avLst/>
          </a:prstGeom>
          <a:noFill/>
        </p:spPr>
        <p:txBody>
          <a:bodyPr wrap="square">
            <a:spAutoFit/>
          </a:bodyPr>
          <a:lstStyle/>
          <a:p>
            <a:r>
              <a:rPr lang="en-US" sz="1000"/>
              <a:t>*These policy highlights were taken directly from the Biden-Harris website, </a:t>
            </a:r>
            <a:r>
              <a:rPr lang="en-US" sz="1000">
                <a:solidFill>
                  <a:schemeClr val="accent1"/>
                </a:solidFill>
                <a:hlinkClick r:id="rId2">
                  <a:extLst>
                    <a:ext uri="{A12FA001-AC4F-418D-AE19-62706E023703}">
                      <ahyp:hlinkClr xmlns:ahyp="http://schemas.microsoft.com/office/drawing/2018/hyperlinkcolor" val="tx"/>
                    </a:ext>
                  </a:extLst>
                </a:hlinkClick>
              </a:rPr>
              <a:t>www.BuildBackBetter.gov</a:t>
            </a:r>
            <a:r>
              <a:rPr lang="en-US" sz="1000"/>
              <a:t>. To see the incoming administration's full policy plans, please visit: </a:t>
            </a:r>
            <a:r>
              <a:rPr lang="en-US" sz="1000">
                <a:solidFill>
                  <a:schemeClr val="accent1"/>
                </a:solidFill>
                <a:hlinkClick r:id="rId3">
                  <a:extLst>
                    <a:ext uri="{A12FA001-AC4F-418D-AE19-62706E023703}">
                      <ahyp:hlinkClr xmlns:ahyp="http://schemas.microsoft.com/office/drawing/2018/hyperlinkcolor" val="tx"/>
                    </a:ext>
                  </a:extLst>
                </a:hlinkClick>
              </a:rPr>
              <a:t>https://buildbackbetter.gov/priorities/climate-change/</a:t>
            </a:r>
            <a:r>
              <a:rPr lang="en-US" sz="1000"/>
              <a:t>. </a:t>
            </a:r>
          </a:p>
        </p:txBody>
      </p:sp>
    </p:spTree>
    <p:extLst>
      <p:ext uri="{BB962C8B-B14F-4D97-AF65-F5344CB8AC3E}">
        <p14:creationId xmlns:p14="http://schemas.microsoft.com/office/powerpoint/2010/main" val="533597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EC1B8-9CF7-4C61-B298-ED9E299B3256}"/>
              </a:ext>
            </a:extLst>
          </p:cNvPr>
          <p:cNvSpPr>
            <a:spLocks noGrp="1"/>
          </p:cNvSpPr>
          <p:nvPr>
            <p:ph idx="1"/>
          </p:nvPr>
        </p:nvSpPr>
        <p:spPr/>
        <p:txBody>
          <a:bodyPr vert="horz" lIns="91440" tIns="45720" rIns="91440" bIns="45720" rtlCol="0" anchor="t">
            <a:normAutofit/>
          </a:bodyPr>
          <a:lstStyle/>
          <a:p>
            <a:pPr marL="210185" indent="-210185"/>
            <a:r>
              <a:rPr lang="en-US"/>
              <a:t>TML Legislative Updates</a:t>
            </a:r>
          </a:p>
          <a:p>
            <a:pPr marL="438785" lvl="1" indent="-154940"/>
            <a:r>
              <a:rPr lang="en-US"/>
              <a:t>Link to Legislative Information: </a:t>
            </a:r>
            <a:r>
              <a:rPr lang="en-US">
                <a:hlinkClick r:id="rId2"/>
              </a:rPr>
              <a:t>https://www.tml.org/319/Legislative-Information</a:t>
            </a:r>
            <a:endParaRPr lang="en-US"/>
          </a:p>
          <a:p>
            <a:pPr marL="438785" lvl="1" indent="-154940"/>
            <a:r>
              <a:rPr lang="en-US"/>
              <a:t>City-Related Bills Filed (as of 12/18/20): </a:t>
            </a:r>
            <a:r>
              <a:rPr lang="en-US">
                <a:hlinkClick r:id="rId3"/>
              </a:rPr>
              <a:t>https://www.tml.org/DocumentCenter/View/2402/City-Related-Bills-121820</a:t>
            </a:r>
            <a:endParaRPr lang="en-US"/>
          </a:p>
          <a:p>
            <a:pPr marL="438785" lvl="1" indent="-154940"/>
            <a:r>
              <a:rPr lang="en-US"/>
              <a:t>Legislative Update - </a:t>
            </a:r>
            <a:r>
              <a:rPr lang="en-US">
                <a:hlinkClick r:id="rId4"/>
              </a:rPr>
              <a:t>https://www.tml.org/579/Legislative-Update</a:t>
            </a:r>
          </a:p>
          <a:p>
            <a:pPr marL="438785" lvl="1" indent="-154940"/>
            <a:endParaRPr lang="en-US"/>
          </a:p>
          <a:p>
            <a:pPr marL="210185" indent="-210185"/>
            <a:r>
              <a:rPr lang="en-US"/>
              <a:t>Discussion Topics</a:t>
            </a:r>
          </a:p>
          <a:p>
            <a:pPr marL="210185" indent="-210185"/>
            <a:endParaRPr lang="en-US">
              <a:highlight>
                <a:srgbClr val="FFFF00"/>
              </a:highlight>
            </a:endParaRPr>
          </a:p>
        </p:txBody>
      </p:sp>
      <p:sp>
        <p:nvSpPr>
          <p:cNvPr id="4" name="Slide Number Placeholder 3">
            <a:extLst>
              <a:ext uri="{FF2B5EF4-FFF2-40B4-BE49-F238E27FC236}">
                <a16:creationId xmlns:a16="http://schemas.microsoft.com/office/drawing/2014/main" id="{00D3EEB4-A3C5-44D6-8B3D-548CBD29C8E1}"/>
              </a:ext>
            </a:extLst>
          </p:cNvPr>
          <p:cNvSpPr>
            <a:spLocks noGrp="1"/>
          </p:cNvSpPr>
          <p:nvPr>
            <p:ph type="sldNum" sz="quarter" idx="12"/>
          </p:nvPr>
        </p:nvSpPr>
        <p:spPr/>
        <p:txBody>
          <a:bodyPr/>
          <a:lstStyle/>
          <a:p>
            <a:fld id="{9CD8D479-8942-46E8-A226-A4E01F7A105C}" type="slidenum">
              <a:rPr lang="en-US" smtClean="0"/>
              <a:t>21</a:t>
            </a:fld>
            <a:endParaRPr lang="en-US"/>
          </a:p>
        </p:txBody>
      </p:sp>
      <p:sp>
        <p:nvSpPr>
          <p:cNvPr id="5" name="Date Placeholder 4">
            <a:extLst>
              <a:ext uri="{FF2B5EF4-FFF2-40B4-BE49-F238E27FC236}">
                <a16:creationId xmlns:a16="http://schemas.microsoft.com/office/drawing/2014/main" id="{F765581E-10C7-48BD-8C5C-048C8DE6BA24}"/>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CF15F04B-AC20-4EDE-93BE-0260A57F00BD}"/>
              </a:ext>
            </a:extLst>
          </p:cNvPr>
          <p:cNvSpPr>
            <a:spLocks noGrp="1"/>
          </p:cNvSpPr>
          <p:nvPr>
            <p:ph type="ftr" sz="quarter" idx="11"/>
          </p:nvPr>
        </p:nvSpPr>
        <p:spPr/>
        <p:txBody>
          <a:bodyPr/>
          <a:lstStyle/>
          <a:p>
            <a:r>
              <a:rPr lang="en-US"/>
              <a:t>Add a footer</a:t>
            </a:r>
          </a:p>
        </p:txBody>
      </p:sp>
      <p:sp>
        <p:nvSpPr>
          <p:cNvPr id="7" name="Title 1">
            <a:extLst>
              <a:ext uri="{FF2B5EF4-FFF2-40B4-BE49-F238E27FC236}">
                <a16:creationId xmlns:a16="http://schemas.microsoft.com/office/drawing/2014/main" id="{AFFA3A30-51F1-47EA-B7EC-D5CCADDE1A6D}"/>
              </a:ext>
            </a:extLst>
          </p:cNvPr>
          <p:cNvSpPr txBox="1">
            <a:spLocks/>
          </p:cNvSpPr>
          <p:nvPr/>
        </p:nvSpPr>
        <p:spPr>
          <a:xfrm>
            <a:off x="410402" y="276087"/>
            <a:ext cx="11368733" cy="630334"/>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r>
              <a:rPr lang="en-US" b="1"/>
              <a:t>6. Legislative Highlights</a:t>
            </a:r>
          </a:p>
        </p:txBody>
      </p:sp>
    </p:spTree>
    <p:extLst>
      <p:ext uri="{BB962C8B-B14F-4D97-AF65-F5344CB8AC3E}">
        <p14:creationId xmlns:p14="http://schemas.microsoft.com/office/powerpoint/2010/main" val="1365249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E9E2C2-2E49-4BCB-82F0-B6BEA4AF263C}"/>
              </a:ext>
            </a:extLst>
          </p:cNvPr>
          <p:cNvSpPr>
            <a:spLocks noGrp="1"/>
          </p:cNvSpPr>
          <p:nvPr>
            <p:ph type="sldNum" sz="quarter" idx="12"/>
          </p:nvPr>
        </p:nvSpPr>
        <p:spPr/>
        <p:txBody>
          <a:bodyPr/>
          <a:lstStyle/>
          <a:p>
            <a:fld id="{9CD8D479-8942-46E8-A226-A4E01F7A105C}" type="slidenum">
              <a:rPr lang="en-US"/>
              <a:t>3</a:t>
            </a:fld>
            <a:endParaRPr lang="en-US"/>
          </a:p>
        </p:txBody>
      </p:sp>
      <p:sp>
        <p:nvSpPr>
          <p:cNvPr id="5" name="Date Placeholder 4">
            <a:extLst>
              <a:ext uri="{FF2B5EF4-FFF2-40B4-BE49-F238E27FC236}">
                <a16:creationId xmlns:a16="http://schemas.microsoft.com/office/drawing/2014/main" id="{5647FBC9-6AC7-472A-A901-BE1ED2F9B372}"/>
              </a:ext>
            </a:extLst>
          </p:cNvPr>
          <p:cNvSpPr>
            <a:spLocks noGrp="1"/>
          </p:cNvSpPr>
          <p:nvPr>
            <p:ph type="dt" sz="half" idx="10"/>
          </p:nvPr>
        </p:nvSpPr>
        <p:spPr/>
        <p:txBody>
          <a:bodyPr/>
          <a:lstStyle/>
          <a:p>
            <a:fld id="{6DD1B487-36FD-4CED-B07A-1A81FC6540B1}" type="datetime1">
              <a:rPr lang="en-US" smtClean="0"/>
              <a:pPr/>
              <a:t>1/11/2021</a:t>
            </a:fld>
            <a:endParaRPr lang="en-US"/>
          </a:p>
        </p:txBody>
      </p:sp>
      <p:sp>
        <p:nvSpPr>
          <p:cNvPr id="6" name="Footer Placeholder 5">
            <a:extLst>
              <a:ext uri="{FF2B5EF4-FFF2-40B4-BE49-F238E27FC236}">
                <a16:creationId xmlns:a16="http://schemas.microsoft.com/office/drawing/2014/main" id="{6817CF2E-5CFD-4537-A542-188E324EDF01}"/>
              </a:ext>
            </a:extLst>
          </p:cNvPr>
          <p:cNvSpPr>
            <a:spLocks noGrp="1"/>
          </p:cNvSpPr>
          <p:nvPr>
            <p:ph type="ftr" sz="quarter" idx="11"/>
          </p:nvPr>
        </p:nvSpPr>
        <p:spPr/>
        <p:txBody>
          <a:bodyPr/>
          <a:lstStyle/>
          <a:p>
            <a:r>
              <a:rPr lang="en-US"/>
              <a:t>Add a footer</a:t>
            </a:r>
          </a:p>
        </p:txBody>
      </p:sp>
      <p:sp>
        <p:nvSpPr>
          <p:cNvPr id="8" name="Title 1">
            <a:extLst>
              <a:ext uri="{FF2B5EF4-FFF2-40B4-BE49-F238E27FC236}">
                <a16:creationId xmlns:a16="http://schemas.microsoft.com/office/drawing/2014/main" id="{D9886FE7-73F2-4A9D-9DAD-216A549EC285}"/>
              </a:ext>
            </a:extLst>
          </p:cNvPr>
          <p:cNvSpPr txBox="1">
            <a:spLocks/>
          </p:cNvSpPr>
          <p:nvPr/>
        </p:nvSpPr>
        <p:spPr>
          <a:xfrm>
            <a:off x="410402" y="148537"/>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a:defRPr/>
            </a:pPr>
            <a:r>
              <a:rPr lang="en-US" b="1">
                <a:solidFill>
                  <a:srgbClr val="0F6FC6">
                    <a:lumMod val="75000"/>
                  </a:srgbClr>
                </a:solidFill>
                <a:latin typeface="Corbel" panose="020B0503020204020204"/>
              </a:rPr>
              <a:t>2. RISE Coalition Program Update</a:t>
            </a:r>
          </a:p>
        </p:txBody>
      </p:sp>
      <p:sp>
        <p:nvSpPr>
          <p:cNvPr id="7" name="TextBox 1">
            <a:extLst>
              <a:ext uri="{FF2B5EF4-FFF2-40B4-BE49-F238E27FC236}">
                <a16:creationId xmlns:a16="http://schemas.microsoft.com/office/drawing/2014/main" id="{73404AA7-8F76-4B21-9752-C07EC7F65126}"/>
              </a:ext>
            </a:extLst>
          </p:cNvPr>
          <p:cNvSpPr txBox="1"/>
          <p:nvPr/>
        </p:nvSpPr>
        <p:spPr>
          <a:xfrm>
            <a:off x="410403" y="835378"/>
            <a:ext cx="11473995" cy="42165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a:t>Regional Greenhouse Gas (GHG) Emissions Inventory Program</a:t>
            </a:r>
            <a:endParaRPr lang="en-US" sz="2800"/>
          </a:p>
          <a:p>
            <a:r>
              <a:rPr lang="en-US" sz="2000" b="1" u="sng"/>
              <a:t>Accomplishments</a:t>
            </a:r>
            <a:r>
              <a:rPr lang="en-US" sz="2000" b="1"/>
              <a:t>:</a:t>
            </a:r>
          </a:p>
          <a:p>
            <a:endParaRPr lang="en-US" sz="2000" b="1"/>
          </a:p>
          <a:p>
            <a:pPr marL="800100" lvl="1" indent="-342900">
              <a:buFont typeface="Arial"/>
              <a:buChar char="•"/>
            </a:pPr>
            <a:r>
              <a:rPr lang="en-US" sz="2000"/>
              <a:t>Developed webpage devoted to GHG mitigation efforts that includes the GHG Emissions Inventory Program</a:t>
            </a:r>
          </a:p>
          <a:p>
            <a:pPr marL="800100" lvl="1" indent="-342900">
              <a:buFont typeface="Arial"/>
              <a:buChar char="•"/>
            </a:pPr>
            <a:r>
              <a:rPr lang="en-US" sz="2000"/>
              <a:t>Received $25,000 from BNSF toward purchase of ICLEI Regional Cohort and ClearPath tool</a:t>
            </a:r>
          </a:p>
          <a:p>
            <a:pPr marL="800100" lvl="1" indent="-342900">
              <a:buFont typeface="Arial"/>
              <a:buChar char="•"/>
            </a:pPr>
            <a:r>
              <a:rPr lang="en-US" sz="2000"/>
              <a:t>Evaluated existing GHG emissions inventories from local cities and airport</a:t>
            </a:r>
          </a:p>
          <a:p>
            <a:pPr marL="800100" lvl="1" indent="-342900">
              <a:buFont typeface="Arial"/>
              <a:buChar char="•"/>
            </a:pPr>
            <a:r>
              <a:rPr lang="en-US" sz="2000"/>
              <a:t>Developed draft schedule for regional and city inventories</a:t>
            </a:r>
          </a:p>
          <a:p>
            <a:pPr marL="800100" lvl="1" indent="-342900">
              <a:buFont typeface="Arial"/>
              <a:buChar char="•"/>
            </a:pPr>
            <a:r>
              <a:rPr lang="en-US" sz="2000"/>
              <a:t>Established creation of technical working group</a:t>
            </a:r>
          </a:p>
          <a:p>
            <a:pPr marL="1257300" lvl="2" indent="-342900">
              <a:buFont typeface="Arial"/>
              <a:buChar char="•"/>
            </a:pPr>
            <a:r>
              <a:rPr lang="en-US" sz="2000"/>
              <a:t>Determined date for technical working group meeting</a:t>
            </a:r>
          </a:p>
          <a:p>
            <a:pPr marL="800100" lvl="1" indent="-342900">
              <a:buFont typeface="Arial"/>
              <a:buChar char="•"/>
            </a:pPr>
            <a:r>
              <a:rPr lang="en-US" sz="2000"/>
              <a:t>Agreed to discuss cohort requirements to participate as a cohort</a:t>
            </a:r>
          </a:p>
          <a:p>
            <a:pPr marL="800100" lvl="1" indent="-342900">
              <a:buFont typeface="Arial"/>
              <a:buChar char="•"/>
            </a:pPr>
            <a:r>
              <a:rPr lang="en-US" sz="2000"/>
              <a:t>Greenhouse Gas Emissions Inventory Program Call for Cohorts: March 1 – April 30, 2021</a:t>
            </a:r>
          </a:p>
          <a:p>
            <a:pPr marL="800100" lvl="1" indent="-342900">
              <a:buFont typeface="Arial"/>
              <a:buChar char="•"/>
            </a:pPr>
            <a:r>
              <a:rPr lang="en-US" sz="2000"/>
              <a:t>ICLEI ClearPath tool demonstrations: Wednesday in March 2021</a:t>
            </a:r>
          </a:p>
        </p:txBody>
      </p:sp>
    </p:spTree>
    <p:extLst>
      <p:ext uri="{BB962C8B-B14F-4D97-AF65-F5344CB8AC3E}">
        <p14:creationId xmlns:p14="http://schemas.microsoft.com/office/powerpoint/2010/main" val="1149047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184CCE-A2AC-4A9F-A6D4-49E8F7097BC5}"/>
              </a:ext>
            </a:extLst>
          </p:cNvPr>
          <p:cNvPicPr>
            <a:picLocks noChangeAspect="1"/>
          </p:cNvPicPr>
          <p:nvPr/>
        </p:nvPicPr>
        <p:blipFill>
          <a:blip r:embed="rId2"/>
          <a:stretch>
            <a:fillRect/>
          </a:stretch>
        </p:blipFill>
        <p:spPr>
          <a:xfrm>
            <a:off x="7276270" y="667890"/>
            <a:ext cx="4860930" cy="4648499"/>
          </a:xfrm>
          <a:prstGeom prst="rect">
            <a:avLst/>
          </a:prstGeom>
        </p:spPr>
      </p:pic>
      <p:sp>
        <p:nvSpPr>
          <p:cNvPr id="2" name="Slide Number Placeholder 1">
            <a:extLst>
              <a:ext uri="{FF2B5EF4-FFF2-40B4-BE49-F238E27FC236}">
                <a16:creationId xmlns:a16="http://schemas.microsoft.com/office/drawing/2014/main" id="{72EEF783-0981-45C5-886D-995355318A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3" name="Date Placeholder 2">
            <a:extLst>
              <a:ext uri="{FF2B5EF4-FFF2-40B4-BE49-F238E27FC236}">
                <a16:creationId xmlns:a16="http://schemas.microsoft.com/office/drawing/2014/main" id="{92CB87A1-0D49-40D2-B780-0A68DAE5B1A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9673-AC7F-4F1F-84E4-F0E5EAAE106D}" type="datetime1">
              <a:rPr kumimoji="0" lang="en-US" sz="11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1/11/2021</a:t>
            </a:fld>
            <a:endPar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D8102191-8320-457B-9678-AE5B74EE65F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rPr>
              <a:t>Add a footer</a:t>
            </a:r>
          </a:p>
        </p:txBody>
      </p:sp>
      <p:sp>
        <p:nvSpPr>
          <p:cNvPr id="5" name="Title 1">
            <a:extLst>
              <a:ext uri="{FF2B5EF4-FFF2-40B4-BE49-F238E27FC236}">
                <a16:creationId xmlns:a16="http://schemas.microsoft.com/office/drawing/2014/main" id="{EF243B61-A6C1-42D8-ABBB-25154ABBC079}"/>
              </a:ext>
            </a:extLst>
          </p:cNvPr>
          <p:cNvSpPr txBox="1">
            <a:spLocks/>
          </p:cNvSpPr>
          <p:nvPr/>
        </p:nvSpPr>
        <p:spPr>
          <a:xfrm>
            <a:off x="410402" y="148537"/>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6" name="Content Placeholder 2">
            <a:extLst>
              <a:ext uri="{FF2B5EF4-FFF2-40B4-BE49-F238E27FC236}">
                <a16:creationId xmlns:a16="http://schemas.microsoft.com/office/drawing/2014/main" id="{DD255DFC-3AB2-4B81-AEF6-FDEEAA03F3A2}"/>
              </a:ext>
            </a:extLst>
          </p:cNvPr>
          <p:cNvSpPr txBox="1">
            <a:spLocks/>
          </p:cNvSpPr>
          <p:nvPr/>
        </p:nvSpPr>
        <p:spPr>
          <a:xfrm>
            <a:off x="453403" y="770892"/>
            <a:ext cx="11368733" cy="5278298"/>
          </a:xfrm>
          <a:prstGeom prst="rect">
            <a:avLst/>
          </a:prstGeom>
        </p:spPr>
        <p:txBody>
          <a:bodyPr vert="horz" lIns="91440" tIns="45720" rIns="91440" bIns="45720" rtlCol="0" anchor="t">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2020 Local Government Energy Reporting</a:t>
            </a:r>
          </a:p>
          <a:p>
            <a:pPr marL="0" marR="0" lvl="0" indent="0" algn="l" defTabSz="914400" rtl="0" eaLnBrk="1" fontAlgn="auto" latinLnBrk="0" hangingPunct="1">
              <a:lnSpc>
                <a:spcPct val="90000"/>
              </a:lnSpc>
              <a:spcBef>
                <a:spcPts val="1100"/>
              </a:spcBef>
              <a:spcAft>
                <a:spcPts val="0"/>
              </a:spcAft>
              <a:buClrTx/>
              <a:buSzTx/>
              <a:buFont typeface="Arial" panose="020B0604020202020204" pitchFamily="34" charset="0"/>
              <a:buNone/>
              <a:tabLst/>
              <a:defRPr/>
            </a:pPr>
            <a:endParaRPr kumimoji="0" lang="en-US" sz="22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AF6FEC34-D0E3-4CD9-A773-8A6CC625C25F}"/>
              </a:ext>
            </a:extLst>
          </p:cNvPr>
          <p:cNvSpPr txBox="1"/>
          <p:nvPr/>
        </p:nvSpPr>
        <p:spPr>
          <a:xfrm>
            <a:off x="438586" y="1246399"/>
            <a:ext cx="7341309"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2060"/>
                </a:solidFill>
                <a:effectLst/>
                <a:uLnTx/>
                <a:uFillTx/>
                <a:latin typeface="Corbel" panose="020B0503020204020204"/>
                <a:ea typeface="+mn-ea"/>
                <a:cs typeface="+mn-cs"/>
                <a:hlinkClick r:id="rId3">
                  <a:extLst>
                    <a:ext uri="{A12FA001-AC4F-418D-AE19-62706E023703}">
                      <ahyp:hlinkClr xmlns:ahyp="http://schemas.microsoft.com/office/drawing/2018/hyperlinkcolor" val="tx"/>
                    </a:ext>
                  </a:extLst>
                </a:hlinkClick>
              </a:rPr>
              <a:t>Section 388.005 (c) Texas Health and Safety Code</a:t>
            </a:r>
            <a:r>
              <a:rPr kumimoji="0" lang="en-US" sz="2200" b="1" i="0" u="sng" strike="noStrike" kern="1200" cap="none" spc="0" normalizeH="0" baseline="0" noProof="0">
                <a:ln>
                  <a:noFill/>
                </a:ln>
                <a:solidFill>
                  <a:srgbClr val="002060"/>
                </a:solidFill>
                <a:effectLst/>
                <a:uLnTx/>
                <a:uFillTx/>
                <a:latin typeface="Corbel" panose="020B0503020204020204"/>
                <a:ea typeface="+mn-ea"/>
                <a:cs typeface="+mn-cs"/>
              </a:rPr>
              <a:t>: </a:t>
            </a:r>
            <a:r>
              <a:rPr kumimoji="0" lang="en-US" sz="2200" b="1" i="0" u="none" strike="noStrike" kern="1200" cap="none" spc="0" normalizeH="0" baseline="0" noProof="0">
                <a:ln>
                  <a:noFill/>
                </a:ln>
                <a:solidFill>
                  <a:srgbClr val="002060"/>
                </a:solidFill>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4472C4"/>
                </a:solidFill>
                <a:effectLst/>
                <a:uLnTx/>
                <a:uFillTx/>
                <a:latin typeface="Corbel" panose="020B0503020204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0AD47"/>
                </a:solidFill>
                <a:effectLst/>
                <a:uLnTx/>
                <a:uFillTx/>
                <a:latin typeface="Corbel" panose="020B0503020204020204"/>
                <a:ea typeface="+mn-ea"/>
                <a:cs typeface="+mn-cs"/>
              </a:rPr>
              <a:t>Purpose: </a:t>
            </a: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Aid efforts to attain federal air quality standards by reducing demand for </a:t>
            </a:r>
            <a:r>
              <a:rPr kumimoji="0" lang="en-US" sz="2200" b="1" i="0" u="none" strike="noStrike" kern="1200" cap="none" spc="0" normalizeH="0" baseline="0" noProof="0">
                <a:ln>
                  <a:noFill/>
                </a:ln>
                <a:solidFill>
                  <a:prstClr val="black"/>
                </a:solidFill>
                <a:effectLst/>
                <a:uLnTx/>
                <a:uFillTx/>
                <a:latin typeface="Corbel" panose="020B0503020204020204"/>
                <a:ea typeface="+mn-ea"/>
                <a:cs typeface="+mn-cs"/>
              </a:rPr>
              <a:t>electricity generation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0AD47"/>
                </a:solidFill>
                <a:effectLst/>
                <a:uLnTx/>
                <a:uFillTx/>
                <a:latin typeface="Corbel" panose="020B0503020204020204"/>
                <a:ea typeface="+mn-ea"/>
                <a:cs typeface="+mn-cs"/>
              </a:rPr>
              <a:t>Who Reports: </a:t>
            </a: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Political subdivisions including cities, counties, water districts, and other local government entities in </a:t>
            </a:r>
            <a:r>
              <a:rPr kumimoji="0" lang="en-US" sz="2200" b="1" i="0" u="none" strike="noStrike" kern="1200" cap="none" spc="0" normalizeH="0" baseline="0" noProof="0">
                <a:ln>
                  <a:noFill/>
                </a:ln>
                <a:solidFill>
                  <a:srgbClr val="C00000"/>
                </a:solidFill>
                <a:effectLst/>
                <a:uLnTx/>
                <a:uFillTx/>
                <a:latin typeface="Corbel" panose="020B0503020204020204"/>
                <a:ea typeface="+mn-ea"/>
                <a:cs typeface="+mn-cs"/>
              </a:rPr>
              <a:t>41 non-attainment or nearing non-attainment counties in Texas*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200" b="1" i="0" u="none" strike="noStrike" kern="1200" cap="none" spc="0" normalizeH="0" baseline="0" noProof="0">
                <a:ln>
                  <a:noFill/>
                </a:ln>
                <a:solidFill>
                  <a:prstClr val="black"/>
                </a:solidFill>
                <a:effectLst/>
                <a:uLnTx/>
                <a:uFillTx/>
                <a:latin typeface="Corbel" panose="020B0503020204020204"/>
                <a:ea typeface="+mn-ea"/>
                <a:cs typeface="+mn-cs"/>
              </a:rPr>
            </a:br>
            <a:r>
              <a:rPr kumimoji="0" lang="en-US" sz="2200" b="1" i="0" u="none" strike="noStrike" kern="1200" cap="none" spc="0" normalizeH="0" baseline="0" noProof="0">
                <a:ln>
                  <a:noFill/>
                </a:ln>
                <a:solidFill>
                  <a:srgbClr val="70AD47"/>
                </a:solidFill>
                <a:effectLst/>
                <a:uLnTx/>
                <a:uFillTx/>
                <a:latin typeface="Corbel" panose="020B0503020204020204"/>
                <a:ea typeface="+mn-ea"/>
                <a:cs typeface="+mn-cs"/>
              </a:rPr>
              <a:t>Requirements</a:t>
            </a:r>
            <a:r>
              <a:rPr kumimoji="0" lang="en-US" sz="2200" b="0" i="0" u="none" strike="noStrike" kern="1200" cap="none" spc="0" normalizeH="0" baseline="0" noProof="0">
                <a:ln>
                  <a:noFill/>
                </a:ln>
                <a:solidFill>
                  <a:srgbClr val="70AD47"/>
                </a:solidFill>
                <a:effectLst/>
                <a:uLnTx/>
                <a:uFillTx/>
                <a:latin typeface="Corbel" panose="020B0503020204020204"/>
                <a:ea typeface="+mn-ea"/>
                <a:cs typeface="+mn-cs"/>
              </a:rPr>
              <a:t>: </a:t>
            </a: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Establish a</a:t>
            </a:r>
            <a:r>
              <a:rPr kumimoji="0" lang="en-US" sz="2200" b="0" i="0" u="none" strike="noStrike" kern="1200" cap="none" spc="0" normalizeH="0" baseline="0" noProof="0">
                <a:ln>
                  <a:noFill/>
                </a:ln>
                <a:solidFill>
                  <a:srgbClr val="C00000"/>
                </a:solidFill>
                <a:effectLst/>
                <a:uLnTx/>
                <a:uFillTx/>
                <a:latin typeface="Corbel" panose="020B0503020204020204"/>
                <a:ea typeface="+mn-ea"/>
                <a:cs typeface="+mn-cs"/>
              </a:rPr>
              <a:t> </a:t>
            </a:r>
            <a:r>
              <a:rPr kumimoji="0" lang="en-US" sz="2200" b="1" i="0" u="none" strike="noStrike" kern="1200" cap="none" spc="0" normalizeH="0" baseline="0" noProof="0">
                <a:ln>
                  <a:noFill/>
                </a:ln>
                <a:solidFill>
                  <a:srgbClr val="C00000"/>
                </a:solidFill>
                <a:effectLst/>
                <a:uLnTx/>
                <a:uFillTx/>
                <a:latin typeface="Corbel" panose="020B0503020204020204"/>
                <a:ea typeface="+mn-ea"/>
                <a:cs typeface="+mn-cs"/>
              </a:rPr>
              <a:t>goal of reducing electric consumption by at least 5% each state fiscal year for 7 years</a:t>
            </a:r>
            <a:r>
              <a:rPr kumimoji="0" lang="en-US" sz="2200" b="1" i="0" u="none" strike="noStrike" kern="1200" cap="none" spc="0" normalizeH="0" baseline="0" noProof="0">
                <a:ln>
                  <a:noFill/>
                </a:ln>
                <a:solidFill>
                  <a:prstClr val="black"/>
                </a:solidFill>
                <a:effectLst/>
                <a:uLnTx/>
                <a:uFillTx/>
                <a:latin typeface="Corbel" panose="020B0503020204020204"/>
                <a:ea typeface="+mn-ea"/>
                <a:cs typeface="+mn-cs"/>
              </a:rPr>
              <a:t> </a:t>
            </a: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beginning September 1, 2019 </a:t>
            </a:r>
            <a:r>
              <a:rPr kumimoji="0" lang="en-US" sz="2200" b="1" i="0" u="none" strike="noStrike" kern="1200" cap="none" spc="0" normalizeH="0" baseline="0" noProof="0">
                <a:ln>
                  <a:noFill/>
                </a:ln>
                <a:solidFill>
                  <a:srgbClr val="C00000"/>
                </a:solidFill>
                <a:effectLst/>
                <a:uLnTx/>
                <a:uFillTx/>
                <a:latin typeface="Corbel" panose="020B0503020204020204"/>
                <a:ea typeface="+mn-ea"/>
                <a:cs typeface="+mn-cs"/>
              </a:rPr>
              <a:t>and submit an annual report </a:t>
            </a: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to SECO regarding the progress and efforts to meet the reduction goal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Corbel" panose="020B0503020204020204"/>
                <a:ea typeface="+mn-ea"/>
                <a:cs typeface="+mn-cs"/>
              </a:rPr>
              <a:t>  </a:t>
            </a:r>
          </a:p>
        </p:txBody>
      </p:sp>
      <p:pic>
        <p:nvPicPr>
          <p:cNvPr id="9" name="Picture 8">
            <a:extLst>
              <a:ext uri="{FF2B5EF4-FFF2-40B4-BE49-F238E27FC236}">
                <a16:creationId xmlns:a16="http://schemas.microsoft.com/office/drawing/2014/main" id="{60562022-A2CE-4814-886A-137FB6033112}"/>
              </a:ext>
            </a:extLst>
          </p:cNvPr>
          <p:cNvPicPr>
            <a:picLocks noChangeAspect="1"/>
          </p:cNvPicPr>
          <p:nvPr/>
        </p:nvPicPr>
        <p:blipFill>
          <a:blip r:embed="rId4"/>
          <a:stretch>
            <a:fillRect/>
          </a:stretch>
        </p:blipFill>
        <p:spPr>
          <a:xfrm>
            <a:off x="10078924" y="50547"/>
            <a:ext cx="2058276" cy="1048661"/>
          </a:xfrm>
          <a:prstGeom prst="rect">
            <a:avLst/>
          </a:prstGeom>
        </p:spPr>
      </p:pic>
      <p:sp>
        <p:nvSpPr>
          <p:cNvPr id="10" name="TextBox 9">
            <a:extLst>
              <a:ext uri="{FF2B5EF4-FFF2-40B4-BE49-F238E27FC236}">
                <a16:creationId xmlns:a16="http://schemas.microsoft.com/office/drawing/2014/main" id="{C55909D1-FEB9-4D65-97F6-F7D3439958AB}"/>
              </a:ext>
            </a:extLst>
          </p:cNvPr>
          <p:cNvSpPr txBox="1"/>
          <p:nvPr/>
        </p:nvSpPr>
        <p:spPr>
          <a:xfrm>
            <a:off x="7592756" y="5316389"/>
            <a:ext cx="441652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orbel" panose="020B0503020204020204"/>
                <a:ea typeface="+mn-ea"/>
                <a:cs typeface="+mn-cs"/>
              </a:rPr>
              <a:t>*Bastrop, Bexar, Brazoria, Caldwell, Chambers, Collin, Comal, Dallas, Denton, El Paso, Ellis, Fort Bend, Galveston, Gregg, Guadalupe, Hardin, Harris, Harrison, Hays, Henderson, Hood, Hunt, Jefferson, Johnson, Kaufman, Liberty, Montgomery, Nueces, Orange, Parker, Rockwall, Rusk, San Patricio, Smith, Tarrant, Travis, Upshur, Waller, Williamson, Wilson and Wise</a:t>
            </a:r>
          </a:p>
        </p:txBody>
      </p:sp>
    </p:spTree>
    <p:extLst>
      <p:ext uri="{BB962C8B-B14F-4D97-AF65-F5344CB8AC3E}">
        <p14:creationId xmlns:p14="http://schemas.microsoft.com/office/powerpoint/2010/main" val="3987714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572E148-A7D1-43D7-86CB-6FD2155B1E7B}"/>
              </a:ext>
            </a:extLst>
          </p:cNvPr>
          <p:cNvSpPr/>
          <p:nvPr/>
        </p:nvSpPr>
        <p:spPr>
          <a:xfrm>
            <a:off x="11057336" y="315436"/>
            <a:ext cx="482765" cy="482765"/>
          </a:xfrm>
          <a:prstGeom prst="ellipse">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orbel" panose="020B0503020204020204"/>
              <a:ea typeface="+mn-ea"/>
              <a:cs typeface="+mn-cs"/>
            </a:endParaRPr>
          </a:p>
        </p:txBody>
      </p:sp>
      <p:graphicFrame>
        <p:nvGraphicFramePr>
          <p:cNvPr id="13" name="Chart 12">
            <a:extLst>
              <a:ext uri="{FF2B5EF4-FFF2-40B4-BE49-F238E27FC236}">
                <a16:creationId xmlns:a16="http://schemas.microsoft.com/office/drawing/2014/main" id="{1164D130-E625-4A66-A619-8E802FA0A7D8}"/>
              </a:ext>
            </a:extLst>
          </p:cNvPr>
          <p:cNvGraphicFramePr/>
          <p:nvPr>
            <p:extLst>
              <p:ext uri="{D42A27DB-BD31-4B8C-83A1-F6EECF244321}">
                <p14:modId xmlns:p14="http://schemas.microsoft.com/office/powerpoint/2010/main" val="1461229116"/>
              </p:ext>
            </p:extLst>
          </p:nvPr>
        </p:nvGraphicFramePr>
        <p:xfrm>
          <a:off x="277631" y="2433897"/>
          <a:ext cx="5080960" cy="46557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948B59C-068A-4EC5-9F4F-87E8673F87FB}"/>
              </a:ext>
            </a:extLst>
          </p:cNvPr>
          <p:cNvSpPr txBox="1"/>
          <p:nvPr/>
        </p:nvSpPr>
        <p:spPr>
          <a:xfrm>
            <a:off x="5717221" y="1296407"/>
            <a:ext cx="6271434" cy="830997"/>
          </a:xfrm>
          <a:prstGeom prst="rect">
            <a:avLst/>
          </a:prstGeom>
          <a:no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75C9A"/>
                </a:solidFill>
                <a:effectLst/>
                <a:uLnTx/>
                <a:uFillTx/>
                <a:latin typeface="Corbel" panose="020B0503020204020204"/>
                <a:ea typeface="+mn-ea"/>
                <a:cs typeface="+mn-cs"/>
              </a:rPr>
              <a:t>Entities Who Submitted a 2019 Local Government Energy Report to SECO</a:t>
            </a:r>
          </a:p>
        </p:txBody>
      </p:sp>
      <p:sp>
        <p:nvSpPr>
          <p:cNvPr id="7" name="TextBox 6">
            <a:extLst>
              <a:ext uri="{FF2B5EF4-FFF2-40B4-BE49-F238E27FC236}">
                <a16:creationId xmlns:a16="http://schemas.microsoft.com/office/drawing/2014/main" id="{C34F3D17-C225-4AEA-9BD1-81496B03B729}"/>
              </a:ext>
            </a:extLst>
          </p:cNvPr>
          <p:cNvSpPr txBox="1"/>
          <p:nvPr/>
        </p:nvSpPr>
        <p:spPr>
          <a:xfrm>
            <a:off x="203345" y="1296407"/>
            <a:ext cx="5371354"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sysClr val="windowText" lastClr="000000"/>
                </a:solidFill>
                <a:latin typeface="+mn-lt"/>
                <a:ea typeface="+mn-ea"/>
                <a:cs typeface="+mn-cs"/>
              </a:defRPr>
            </a:pPr>
            <a:r>
              <a:rPr kumimoji="0" lang="en-US" sz="2400" b="1" i="0" u="none" strike="noStrike" kern="1200" cap="none" spc="0" normalizeH="0" baseline="0" noProof="0">
                <a:ln>
                  <a:noFill/>
                </a:ln>
                <a:solidFill>
                  <a:srgbClr val="0B5395"/>
                </a:solidFill>
                <a:effectLst/>
                <a:uLnTx/>
                <a:uFillTx/>
                <a:latin typeface="Corbel" panose="020B0503020204020204"/>
                <a:ea typeface="+mn-ea"/>
                <a:cs typeface="+mn-cs"/>
              </a:rPr>
              <a:t> Number of Who Entities Who Submitted a 2018 and 2019 Report to SECO</a:t>
            </a:r>
          </a:p>
        </p:txBody>
      </p:sp>
      <p:sp>
        <p:nvSpPr>
          <p:cNvPr id="18" name="Title 1">
            <a:extLst>
              <a:ext uri="{FF2B5EF4-FFF2-40B4-BE49-F238E27FC236}">
                <a16:creationId xmlns:a16="http://schemas.microsoft.com/office/drawing/2014/main" id="{3254B5DF-07E0-457C-A982-50EC6316D35B}"/>
              </a:ext>
            </a:extLst>
          </p:cNvPr>
          <p:cNvSpPr txBox="1">
            <a:spLocks/>
          </p:cNvSpPr>
          <p:nvPr/>
        </p:nvSpPr>
        <p:spPr>
          <a:xfrm>
            <a:off x="429850" y="179870"/>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17" name="TextBox 16">
            <a:extLst>
              <a:ext uri="{FF2B5EF4-FFF2-40B4-BE49-F238E27FC236}">
                <a16:creationId xmlns:a16="http://schemas.microsoft.com/office/drawing/2014/main" id="{20A989FD-2B72-49C7-895F-CEFF5EF9521F}"/>
              </a:ext>
            </a:extLst>
          </p:cNvPr>
          <p:cNvSpPr txBox="1"/>
          <p:nvPr/>
        </p:nvSpPr>
        <p:spPr>
          <a:xfrm>
            <a:off x="453402" y="724131"/>
            <a:ext cx="8152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2020 Local Government Energy Reporting</a:t>
            </a:r>
          </a:p>
        </p:txBody>
      </p:sp>
      <p:graphicFrame>
        <p:nvGraphicFramePr>
          <p:cNvPr id="9" name="Google Shape;293;p7">
            <a:extLst>
              <a:ext uri="{FF2B5EF4-FFF2-40B4-BE49-F238E27FC236}">
                <a16:creationId xmlns:a16="http://schemas.microsoft.com/office/drawing/2014/main" id="{CF32227E-F166-4CE6-AEAC-A90C7B0AB527}"/>
              </a:ext>
            </a:extLst>
          </p:cNvPr>
          <p:cNvGraphicFramePr/>
          <p:nvPr>
            <p:extLst>
              <p:ext uri="{D42A27DB-BD31-4B8C-83A1-F6EECF244321}">
                <p14:modId xmlns:p14="http://schemas.microsoft.com/office/powerpoint/2010/main" val="2476241110"/>
              </p:ext>
            </p:extLst>
          </p:nvPr>
        </p:nvGraphicFramePr>
        <p:xfrm>
          <a:off x="6012979" y="2613607"/>
          <a:ext cx="6759123" cy="3693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0446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A02368-492D-46C1-938E-2A7E354D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3" name="Date Placeholder 2">
            <a:extLst>
              <a:ext uri="{FF2B5EF4-FFF2-40B4-BE49-F238E27FC236}">
                <a16:creationId xmlns:a16="http://schemas.microsoft.com/office/drawing/2014/main" id="{9565D774-862E-4032-BA4E-3C904DEE7D3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9673-AC7F-4F1F-84E4-F0E5EAAE106D}" type="datetime1">
              <a:rPr kumimoji="0" lang="en-US" sz="11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1/11/2021</a:t>
            </a:fld>
            <a:endPar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25A293FB-8C48-4F18-BC37-46B2C6FBE37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rPr>
              <a:t>Add a footer</a:t>
            </a:r>
          </a:p>
        </p:txBody>
      </p:sp>
      <p:sp>
        <p:nvSpPr>
          <p:cNvPr id="5" name="Title 1">
            <a:extLst>
              <a:ext uri="{FF2B5EF4-FFF2-40B4-BE49-F238E27FC236}">
                <a16:creationId xmlns:a16="http://schemas.microsoft.com/office/drawing/2014/main" id="{98DB58F4-9A5C-4B15-BD25-DB14A3853197}"/>
              </a:ext>
            </a:extLst>
          </p:cNvPr>
          <p:cNvSpPr txBox="1">
            <a:spLocks/>
          </p:cNvSpPr>
          <p:nvPr/>
        </p:nvSpPr>
        <p:spPr>
          <a:xfrm>
            <a:off x="411633" y="140209"/>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pic>
        <p:nvPicPr>
          <p:cNvPr id="8" name="Graphic 7" descr="Group brainstorm">
            <a:extLst>
              <a:ext uri="{FF2B5EF4-FFF2-40B4-BE49-F238E27FC236}">
                <a16:creationId xmlns:a16="http://schemas.microsoft.com/office/drawing/2014/main" id="{5D0FA41B-E583-429B-AA23-9BB362EDC3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046" y="1732735"/>
            <a:ext cx="1054680" cy="1054680"/>
          </a:xfrm>
          <a:prstGeom prst="rect">
            <a:avLst/>
          </a:prstGeom>
        </p:spPr>
      </p:pic>
      <p:sp>
        <p:nvSpPr>
          <p:cNvPr id="9" name="TextBox 8">
            <a:extLst>
              <a:ext uri="{FF2B5EF4-FFF2-40B4-BE49-F238E27FC236}">
                <a16:creationId xmlns:a16="http://schemas.microsoft.com/office/drawing/2014/main" id="{ECF17323-DFD8-48EF-8751-6B2DD7FCF445}"/>
              </a:ext>
            </a:extLst>
          </p:cNvPr>
          <p:cNvSpPr txBox="1"/>
          <p:nvPr/>
        </p:nvSpPr>
        <p:spPr>
          <a:xfrm>
            <a:off x="1222793" y="1707310"/>
            <a:ext cx="698449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orbel" panose="020B0503020204020204"/>
                <a:ea typeface="+mn-ea"/>
                <a:cs typeface="+mn-cs"/>
              </a:rPr>
              <a:t>NCTCOG </a:t>
            </a:r>
            <a:r>
              <a:rPr kumimoji="0" lang="en-US" sz="2000" b="0" i="0" u="none" strike="noStrike" kern="1200" cap="none" spc="0" normalizeH="0" baseline="0" noProof="0">
                <a:ln>
                  <a:noFill/>
                </a:ln>
                <a:solidFill>
                  <a:prstClr val="black"/>
                </a:solidFill>
                <a:effectLst/>
                <a:uLnTx/>
                <a:uFillTx/>
                <a:latin typeface="Corbel" panose="020B0503020204020204"/>
                <a:ea typeface="+mn-ea"/>
                <a:cs typeface="+mn-cs"/>
              </a:rPr>
              <a:t>brought together local governments to identify barriers preventing compliance to the local government energy reporting requirements and potential opportunities to improve their effectiveness.</a:t>
            </a:r>
          </a:p>
        </p:txBody>
      </p:sp>
      <p:sp>
        <p:nvSpPr>
          <p:cNvPr id="10" name="TextBox 9">
            <a:extLst>
              <a:ext uri="{FF2B5EF4-FFF2-40B4-BE49-F238E27FC236}">
                <a16:creationId xmlns:a16="http://schemas.microsoft.com/office/drawing/2014/main" id="{4F613DE6-1E73-4F7A-8D28-5479C51E1965}"/>
              </a:ext>
            </a:extLst>
          </p:cNvPr>
          <p:cNvSpPr txBox="1"/>
          <p:nvPr/>
        </p:nvSpPr>
        <p:spPr>
          <a:xfrm>
            <a:off x="453402" y="1238886"/>
            <a:ext cx="24306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Corbel" panose="020B0503020204020204"/>
                <a:ea typeface="+mn-ea"/>
                <a:cs typeface="+mn-cs"/>
              </a:rPr>
              <a:t>1. Working Group</a:t>
            </a:r>
          </a:p>
        </p:txBody>
      </p:sp>
      <p:sp>
        <p:nvSpPr>
          <p:cNvPr id="11" name="Left Brace 10">
            <a:extLst>
              <a:ext uri="{FF2B5EF4-FFF2-40B4-BE49-F238E27FC236}">
                <a16:creationId xmlns:a16="http://schemas.microsoft.com/office/drawing/2014/main" id="{C57BDBF1-BBE6-4A1D-9C9A-55EB7B30EACF}"/>
              </a:ext>
            </a:extLst>
          </p:cNvPr>
          <p:cNvSpPr/>
          <p:nvPr/>
        </p:nvSpPr>
        <p:spPr>
          <a:xfrm rot="5400000">
            <a:off x="5405042" y="-804215"/>
            <a:ext cx="583225" cy="8253153"/>
          </a:xfrm>
          <a:prstGeom prst="leftBrace">
            <a:avLst>
              <a:gd name="adj1" fmla="val 8333"/>
              <a:gd name="adj2" fmla="val 49487"/>
            </a:avLst>
          </a:prstGeom>
          <a:ln w="28575">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71AF79D5-9D31-4900-9BB3-65DD273E27F2}"/>
              </a:ext>
            </a:extLst>
          </p:cNvPr>
          <p:cNvSpPr txBox="1"/>
          <p:nvPr/>
        </p:nvSpPr>
        <p:spPr>
          <a:xfrm>
            <a:off x="7371945" y="3758267"/>
            <a:ext cx="4902571"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9DD9">
                    <a:lumMod val="75000"/>
                  </a:srgbClr>
                </a:solidFill>
                <a:effectLst/>
                <a:uLnTx/>
                <a:uFillTx/>
                <a:latin typeface="Corbel" panose="020B0503020204020204"/>
                <a:ea typeface="+mn-ea"/>
                <a:cs typeface="+mn-cs"/>
              </a:rPr>
              <a:t>Best Practices: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Create and Foster Interdepartmental Collaboration/Communication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Complete the Full LGER Annual Report, Including Optional Data, Notes and Comments, to Provide a Holistic Picture of Entity’s Energy Use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136A9B05-6805-4583-91AC-ACDC8C0C2365}"/>
              </a:ext>
            </a:extLst>
          </p:cNvPr>
          <p:cNvSpPr txBox="1"/>
          <p:nvPr/>
        </p:nvSpPr>
        <p:spPr>
          <a:xfrm>
            <a:off x="301618" y="3758267"/>
            <a:ext cx="436665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9DD9">
                    <a:lumMod val="75000"/>
                  </a:srgbClr>
                </a:solidFill>
                <a:effectLst/>
                <a:uLnTx/>
                <a:uFillTx/>
                <a:latin typeface="Corbel" panose="020B0503020204020204"/>
                <a:ea typeface="+mn-ea"/>
                <a:cs typeface="+mn-cs"/>
              </a:rPr>
              <a:t>Identified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Adequate Resources to Complete Required Reporting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orbel" panose="020B0503020204020204"/>
                <a:ea typeface="+mn-ea"/>
                <a:cs typeface="+mn-cs"/>
              </a:rPr>
              <a:t>Falling Short of 5% Reduction Goal</a:t>
            </a:r>
          </a:p>
        </p:txBody>
      </p:sp>
      <p:cxnSp>
        <p:nvCxnSpPr>
          <p:cNvPr id="14" name="Straight Arrow Connector 13">
            <a:extLst>
              <a:ext uri="{FF2B5EF4-FFF2-40B4-BE49-F238E27FC236}">
                <a16:creationId xmlns:a16="http://schemas.microsoft.com/office/drawing/2014/main" id="{A050BC3B-E59D-4872-B5C9-F3739CD8E2F0}"/>
              </a:ext>
            </a:extLst>
          </p:cNvPr>
          <p:cNvCxnSpPr>
            <a:cxnSpLocks/>
          </p:cNvCxnSpPr>
          <p:nvPr/>
        </p:nvCxnSpPr>
        <p:spPr>
          <a:xfrm>
            <a:off x="4807257" y="4456245"/>
            <a:ext cx="2305818" cy="0"/>
          </a:xfrm>
          <a:prstGeom prst="straightConnector1">
            <a:avLst/>
          </a:prstGeom>
          <a:ln w="57150">
            <a:solidFill>
              <a:srgbClr val="197BB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DD9B3DA-34E3-4EEA-A43A-A276C0FA6A33}"/>
              </a:ext>
            </a:extLst>
          </p:cNvPr>
          <p:cNvCxnSpPr>
            <a:cxnSpLocks/>
          </p:cNvCxnSpPr>
          <p:nvPr/>
        </p:nvCxnSpPr>
        <p:spPr>
          <a:xfrm>
            <a:off x="4807257" y="5312539"/>
            <a:ext cx="2305818" cy="0"/>
          </a:xfrm>
          <a:prstGeom prst="straightConnector1">
            <a:avLst/>
          </a:prstGeom>
          <a:ln w="57150">
            <a:solidFill>
              <a:srgbClr val="197BBD"/>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 name="Graphic 15" descr="Document with solid fill">
            <a:extLst>
              <a:ext uri="{FF2B5EF4-FFF2-40B4-BE49-F238E27FC236}">
                <a16:creationId xmlns:a16="http://schemas.microsoft.com/office/drawing/2014/main" id="{1378D841-B997-42D6-B87D-B304933886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9920" y="2828943"/>
            <a:ext cx="1202071" cy="1202071"/>
          </a:xfrm>
          <a:prstGeom prst="rect">
            <a:avLst/>
          </a:prstGeom>
        </p:spPr>
      </p:pic>
      <p:sp>
        <p:nvSpPr>
          <p:cNvPr id="17" name="TextBox 16">
            <a:extLst>
              <a:ext uri="{FF2B5EF4-FFF2-40B4-BE49-F238E27FC236}">
                <a16:creationId xmlns:a16="http://schemas.microsoft.com/office/drawing/2014/main" id="{B64AAEFB-DC6F-43AE-9B25-AFC880295E2E}"/>
              </a:ext>
            </a:extLst>
          </p:cNvPr>
          <p:cNvSpPr txBox="1"/>
          <p:nvPr/>
        </p:nvSpPr>
        <p:spPr>
          <a:xfrm>
            <a:off x="8092359" y="1224252"/>
            <a:ext cx="4099641"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Corbel" panose="020B0503020204020204"/>
                <a:ea typeface="+mn-ea"/>
                <a:cs typeface="+mn-cs"/>
              </a:rPr>
              <a:t>2. Whitepaper - </a:t>
            </a:r>
            <a:r>
              <a:rPr kumimoji="0" lang="en-US" sz="2400" b="1" i="0" u="none" strike="noStrike" kern="1200" cap="none" spc="0" normalizeH="0" baseline="0" noProof="0">
                <a:ln>
                  <a:noFill/>
                </a:ln>
                <a:solidFill>
                  <a:prstClr val="black"/>
                </a:solidFill>
                <a:effectLst/>
                <a:uLnTx/>
                <a:uFillTx/>
                <a:latin typeface="Corbel" panose="020B0503020204020204"/>
                <a:ea typeface="+mn-ea"/>
                <a:cs typeface="+mn-cs"/>
              </a:rPr>
              <a:t>Texas’ Mandated Local Government Energy Reduction Goal - Challenges and Best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9900"/>
                </a:solidFill>
                <a:effectLst/>
                <a:uLnTx/>
                <a:uFillTx/>
                <a:latin typeface="Corbel" panose="020B0503020204020204"/>
                <a:ea typeface="+mn-ea"/>
                <a:cs typeface="+mn-cs"/>
              </a:rPr>
              <a:t> </a:t>
            </a:r>
          </a:p>
        </p:txBody>
      </p:sp>
      <p:sp>
        <p:nvSpPr>
          <p:cNvPr id="20" name="TextBox 19">
            <a:extLst>
              <a:ext uri="{FF2B5EF4-FFF2-40B4-BE49-F238E27FC236}">
                <a16:creationId xmlns:a16="http://schemas.microsoft.com/office/drawing/2014/main" id="{1055AF01-B270-4838-BA9D-F84648FA0E0B}"/>
              </a:ext>
            </a:extLst>
          </p:cNvPr>
          <p:cNvSpPr txBox="1"/>
          <p:nvPr/>
        </p:nvSpPr>
        <p:spPr>
          <a:xfrm>
            <a:off x="453402" y="724131"/>
            <a:ext cx="8152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2020 Local Government Energy Reporting</a:t>
            </a:r>
          </a:p>
        </p:txBody>
      </p:sp>
      <p:pic>
        <p:nvPicPr>
          <p:cNvPr id="18" name="Picture 17" descr="A close up of a logo&#10;&#10;Description automatically generated">
            <a:extLst>
              <a:ext uri="{FF2B5EF4-FFF2-40B4-BE49-F238E27FC236}">
                <a16:creationId xmlns:a16="http://schemas.microsoft.com/office/drawing/2014/main" id="{C5957DCA-58E7-4F11-8EA9-A07828FFBE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79723" y="39283"/>
            <a:ext cx="1219705" cy="856067"/>
          </a:xfrm>
          <a:prstGeom prst="rect">
            <a:avLst/>
          </a:prstGeom>
        </p:spPr>
      </p:pic>
    </p:spTree>
    <p:extLst>
      <p:ext uri="{BB962C8B-B14F-4D97-AF65-F5344CB8AC3E}">
        <p14:creationId xmlns:p14="http://schemas.microsoft.com/office/powerpoint/2010/main" val="1724395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6E703C-6E75-40F3-AC62-CF41D528B9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D8D479-8942-46E8-A226-A4E01F7A105C}" type="slidenum">
              <a:rPr kumimoji="0" lang="en-US" sz="11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3" name="Date Placeholder 2">
            <a:extLst>
              <a:ext uri="{FF2B5EF4-FFF2-40B4-BE49-F238E27FC236}">
                <a16:creationId xmlns:a16="http://schemas.microsoft.com/office/drawing/2014/main" id="{9AA0ABC4-B09D-4691-939D-E98E085B797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B9673-AC7F-4F1F-84E4-F0E5EAAE106D}" type="datetime1">
              <a:rPr kumimoji="0" lang="en-US" sz="1100" b="0" i="0" u="none" strike="noStrike" kern="1200" cap="none" spc="0" normalizeH="0" baseline="0" noProof="0" smtClean="0">
                <a:ln>
                  <a:noFill/>
                </a:ln>
                <a:solidFill>
                  <a:srgbClr val="0F6FC6">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1/11/2021</a:t>
            </a:fld>
            <a:endPar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endParaRPr>
          </a:p>
        </p:txBody>
      </p:sp>
      <p:sp>
        <p:nvSpPr>
          <p:cNvPr id="4" name="Footer Placeholder 3">
            <a:extLst>
              <a:ext uri="{FF2B5EF4-FFF2-40B4-BE49-F238E27FC236}">
                <a16:creationId xmlns:a16="http://schemas.microsoft.com/office/drawing/2014/main" id="{D65E4609-6E69-4F09-A7DE-2E5262B6A39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F6FC6">
                    <a:lumMod val="50000"/>
                  </a:srgbClr>
                </a:solidFill>
                <a:effectLst/>
                <a:uLnTx/>
                <a:uFillTx/>
                <a:latin typeface="Corbel" panose="020B0503020204020204"/>
                <a:ea typeface="+mn-ea"/>
                <a:cs typeface="+mn-cs"/>
              </a:rPr>
              <a:t>Add a footer</a:t>
            </a:r>
          </a:p>
        </p:txBody>
      </p:sp>
      <p:sp>
        <p:nvSpPr>
          <p:cNvPr id="5" name="Title 1">
            <a:extLst>
              <a:ext uri="{FF2B5EF4-FFF2-40B4-BE49-F238E27FC236}">
                <a16:creationId xmlns:a16="http://schemas.microsoft.com/office/drawing/2014/main" id="{8FC41420-5B6B-447D-A986-C54694D1051A}"/>
              </a:ext>
            </a:extLst>
          </p:cNvPr>
          <p:cNvSpPr txBox="1">
            <a:spLocks/>
          </p:cNvSpPr>
          <p:nvPr/>
        </p:nvSpPr>
        <p:spPr>
          <a:xfrm>
            <a:off x="410402" y="148537"/>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6" name="TextBox 5">
            <a:extLst>
              <a:ext uri="{FF2B5EF4-FFF2-40B4-BE49-F238E27FC236}">
                <a16:creationId xmlns:a16="http://schemas.microsoft.com/office/drawing/2014/main" id="{480D56C1-32CD-497F-B5FD-CACC1200F00C}"/>
              </a:ext>
            </a:extLst>
          </p:cNvPr>
          <p:cNvSpPr txBox="1"/>
          <p:nvPr/>
        </p:nvSpPr>
        <p:spPr>
          <a:xfrm>
            <a:off x="453402" y="724131"/>
            <a:ext cx="8152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2020 Local Government Energy Reporting</a:t>
            </a:r>
          </a:p>
        </p:txBody>
      </p:sp>
      <p:sp>
        <p:nvSpPr>
          <p:cNvPr id="8" name="TextBox 7">
            <a:extLst>
              <a:ext uri="{FF2B5EF4-FFF2-40B4-BE49-F238E27FC236}">
                <a16:creationId xmlns:a16="http://schemas.microsoft.com/office/drawing/2014/main" id="{A0A6420C-E45C-4A93-952D-9FD4DA70D143}"/>
              </a:ext>
            </a:extLst>
          </p:cNvPr>
          <p:cNvSpPr txBox="1"/>
          <p:nvPr/>
        </p:nvSpPr>
        <p:spPr>
          <a:xfrm>
            <a:off x="449355" y="1229358"/>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6FC6"/>
                </a:solidFill>
                <a:effectLst/>
                <a:uLnTx/>
                <a:uFillTx/>
                <a:latin typeface="Corbel" panose="020B0503020204020204"/>
                <a:ea typeface="+mn-ea"/>
                <a:cs typeface="+mn-cs"/>
              </a:rPr>
              <a:t>Key Dates and Reminders</a:t>
            </a:r>
          </a:p>
        </p:txBody>
      </p:sp>
      <p:sp>
        <p:nvSpPr>
          <p:cNvPr id="9" name="Rectangle 8">
            <a:extLst>
              <a:ext uri="{FF2B5EF4-FFF2-40B4-BE49-F238E27FC236}">
                <a16:creationId xmlns:a16="http://schemas.microsoft.com/office/drawing/2014/main" id="{6230160C-3997-4379-9822-BB8FA85F3748}"/>
              </a:ext>
            </a:extLst>
          </p:cNvPr>
          <p:cNvSpPr/>
          <p:nvPr/>
        </p:nvSpPr>
        <p:spPr>
          <a:xfrm>
            <a:off x="953734" y="1842372"/>
            <a:ext cx="9119010" cy="461665"/>
          </a:xfrm>
          <a:prstGeom prst="rect">
            <a:avLst/>
          </a:prstGeom>
          <a:ln w="38100">
            <a:noFill/>
          </a:ln>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Corbel" panose="020B0503020204020204"/>
                <a:ea typeface="+mn-ea"/>
                <a:cs typeface="+mn-cs"/>
              </a:rPr>
              <a:t>February 1, 2021 </a:t>
            </a: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 Energy Reporting Deadline</a:t>
            </a:r>
          </a:p>
        </p:txBody>
      </p:sp>
      <p:sp>
        <p:nvSpPr>
          <p:cNvPr id="10" name="TextBox 9">
            <a:extLst>
              <a:ext uri="{FF2B5EF4-FFF2-40B4-BE49-F238E27FC236}">
                <a16:creationId xmlns:a16="http://schemas.microsoft.com/office/drawing/2014/main" id="{51061CF6-54B6-4608-BA68-AC32AA42CC5D}"/>
              </a:ext>
            </a:extLst>
          </p:cNvPr>
          <p:cNvSpPr txBox="1"/>
          <p:nvPr/>
        </p:nvSpPr>
        <p:spPr>
          <a:xfrm>
            <a:off x="953734" y="2365592"/>
            <a:ext cx="7095984" cy="27699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Minimum Required Data Points Include</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Reporting Timeframe (e.g., Calendar Year 2020)</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Annual Electricity Consumption in Kilowatt Hours (kWh)</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Gross Square Footage of All Entity Owned Buildings/Facilities </a:t>
            </a:r>
          </a:p>
        </p:txBody>
      </p:sp>
      <p:pic>
        <p:nvPicPr>
          <p:cNvPr id="11" name="Graphic 10" descr="Star with solid fill">
            <a:extLst>
              <a:ext uri="{FF2B5EF4-FFF2-40B4-BE49-F238E27FC236}">
                <a16:creationId xmlns:a16="http://schemas.microsoft.com/office/drawing/2014/main" id="{4B152382-EEDA-4648-877D-AC790AF8E5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506" y="1716107"/>
            <a:ext cx="624228" cy="624228"/>
          </a:xfrm>
          <a:prstGeom prst="rect">
            <a:avLst/>
          </a:prstGeom>
        </p:spPr>
      </p:pic>
      <p:pic>
        <p:nvPicPr>
          <p:cNvPr id="12" name="Graphic 11" descr="Star with solid fill">
            <a:extLst>
              <a:ext uri="{FF2B5EF4-FFF2-40B4-BE49-F238E27FC236}">
                <a16:creationId xmlns:a16="http://schemas.microsoft.com/office/drawing/2014/main" id="{9E305D16-2E8F-4460-99DE-6805758A71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506" y="4996831"/>
            <a:ext cx="624228" cy="624228"/>
          </a:xfrm>
          <a:prstGeom prst="rect">
            <a:avLst/>
          </a:prstGeom>
        </p:spPr>
      </p:pic>
      <p:pic>
        <p:nvPicPr>
          <p:cNvPr id="13" name="Graphic 12" descr="Star with solid fill">
            <a:extLst>
              <a:ext uri="{FF2B5EF4-FFF2-40B4-BE49-F238E27FC236}">
                <a16:creationId xmlns:a16="http://schemas.microsoft.com/office/drawing/2014/main" id="{7BDAAB37-7C33-4D3B-803F-CEC9A817CC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9506" y="2295522"/>
            <a:ext cx="624228" cy="624228"/>
          </a:xfrm>
          <a:prstGeom prst="rect">
            <a:avLst/>
          </a:prstGeom>
        </p:spPr>
      </p:pic>
      <p:pic>
        <p:nvPicPr>
          <p:cNvPr id="14" name="Picture 13">
            <a:extLst>
              <a:ext uri="{FF2B5EF4-FFF2-40B4-BE49-F238E27FC236}">
                <a16:creationId xmlns:a16="http://schemas.microsoft.com/office/drawing/2014/main" id="{997A0237-F73C-46FC-8E97-252979B9D284}"/>
              </a:ext>
            </a:extLst>
          </p:cNvPr>
          <p:cNvPicPr>
            <a:picLocks noChangeAspect="1"/>
          </p:cNvPicPr>
          <p:nvPr/>
        </p:nvPicPr>
        <p:blipFill>
          <a:blip r:embed="rId4"/>
          <a:stretch>
            <a:fillRect/>
          </a:stretch>
        </p:blipFill>
        <p:spPr>
          <a:xfrm>
            <a:off x="7725979" y="421798"/>
            <a:ext cx="4016666" cy="3887587"/>
          </a:xfrm>
          <a:prstGeom prst="rect">
            <a:avLst/>
          </a:prstGeom>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E6C24C17-1531-46B2-A154-6C318B0138CF}"/>
              </a:ext>
            </a:extLst>
          </p:cNvPr>
          <p:cNvSpPr txBox="1"/>
          <p:nvPr/>
        </p:nvSpPr>
        <p:spPr>
          <a:xfrm>
            <a:off x="7417078" y="4497072"/>
            <a:ext cx="4634468" cy="461665"/>
          </a:xfrm>
          <a:prstGeom prst="rect">
            <a:avLst/>
          </a:prstGeom>
          <a:noFill/>
          <a:ln w="38100">
            <a:solidFill>
              <a:srgbClr val="EA772B"/>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6FC6"/>
                </a:solidFill>
                <a:effectLst/>
                <a:uLnTx/>
                <a:uFillTx/>
                <a:latin typeface="Corbel" panose="020B0503020204020204"/>
                <a:ea typeface="+mn-ea"/>
                <a:cs typeface="+mn-cs"/>
                <a:hlinkClick r:id="rId5">
                  <a:extLst>
                    <a:ext uri="{A12FA001-AC4F-418D-AE19-62706E023703}">
                      <ahyp:hlinkClr xmlns:ahyp="http://schemas.microsoft.com/office/drawing/2018/hyperlinkcolor" val="tx"/>
                    </a:ext>
                  </a:extLst>
                </a:hlinkClick>
              </a:rPr>
              <a:t>Submit</a:t>
            </a:r>
            <a:r>
              <a:rPr kumimoji="0" lang="en-US" sz="2400" b="1" i="0" u="none" strike="noStrike" kern="1200" cap="none" spc="0" normalizeH="0" baseline="0" noProof="0">
                <a:ln>
                  <a:noFill/>
                </a:ln>
                <a:solidFill>
                  <a:prstClr val="black"/>
                </a:solidFill>
                <a:effectLst/>
                <a:uLnTx/>
                <a:uFillTx/>
                <a:latin typeface="Corbel" panose="020B0503020204020204"/>
                <a:ea typeface="+mn-ea"/>
                <a:cs typeface="+mn-cs"/>
              </a:rPr>
              <a:t> Your 2020 Report </a:t>
            </a:r>
            <a:r>
              <a:rPr kumimoji="0" lang="en-US" sz="2400" b="1" i="0" u="none" strike="noStrike" kern="1200" cap="none" spc="0" normalizeH="0" baseline="0" noProof="0">
                <a:ln>
                  <a:noFill/>
                </a:ln>
                <a:solidFill>
                  <a:srgbClr val="C00000"/>
                </a:solidFill>
                <a:effectLst/>
                <a:uLnTx/>
                <a:uFillTx/>
                <a:latin typeface="Corbel" panose="020B0503020204020204"/>
                <a:ea typeface="+mn-ea"/>
                <a:cs typeface="+mn-cs"/>
              </a:rPr>
              <a:t>TODAY</a:t>
            </a:r>
            <a:r>
              <a:rPr kumimoji="0" lang="en-US" sz="2400" b="1" i="0" u="none" strike="noStrike" kern="1200" cap="none" spc="0" normalizeH="0" baseline="0" noProof="0">
                <a:ln>
                  <a:noFill/>
                </a:ln>
                <a:solidFill>
                  <a:prstClr val="black"/>
                </a:solidFill>
                <a:effectLst/>
                <a:uLnTx/>
                <a:uFillTx/>
                <a:latin typeface="Corbel" panose="020B0503020204020204"/>
                <a:ea typeface="+mn-ea"/>
                <a:cs typeface="+mn-cs"/>
              </a:rPr>
              <a:t>!</a:t>
            </a:r>
          </a:p>
        </p:txBody>
      </p:sp>
      <p:sp>
        <p:nvSpPr>
          <p:cNvPr id="19" name="TextBox 18">
            <a:extLst>
              <a:ext uri="{FF2B5EF4-FFF2-40B4-BE49-F238E27FC236}">
                <a16:creationId xmlns:a16="http://schemas.microsoft.com/office/drawing/2014/main" id="{0F8BB46F-01F6-496A-A06D-8D26E4426B86}"/>
              </a:ext>
            </a:extLst>
          </p:cNvPr>
          <p:cNvSpPr txBox="1"/>
          <p:nvPr/>
        </p:nvSpPr>
        <p:spPr>
          <a:xfrm>
            <a:off x="953734" y="5160838"/>
            <a:ext cx="81452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orbel" panose="020B0503020204020204"/>
                <a:ea typeface="+mn-ea"/>
                <a:cs typeface="+mn-cs"/>
              </a:rPr>
              <a:t>Attend upcoming webinar, “</a:t>
            </a:r>
            <a:r>
              <a:rPr kumimoji="0" lang="en-US" sz="2400" b="1" i="0" u="none" strike="noStrike" kern="1200" cap="none" spc="0" normalizeH="0" baseline="0" noProof="0">
                <a:ln>
                  <a:noFill/>
                </a:ln>
                <a:solidFill>
                  <a:srgbClr val="222222"/>
                </a:solidFill>
                <a:effectLst/>
                <a:uLnTx/>
                <a:uFillTx/>
                <a:latin typeface="Corbel" panose="020B0503020204020204"/>
                <a:ea typeface="+mn-ea"/>
                <a:cs typeface="+mn-cs"/>
              </a:rPr>
              <a:t>Local Government Energy Reporting: 2020 Updates and Newly Developed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22222"/>
                </a:solidFill>
                <a:effectLst/>
                <a:uLnTx/>
                <a:uFillTx/>
                <a:latin typeface="Corbel" panose="020B0503020204020204"/>
                <a:ea typeface="+mn-ea"/>
                <a:cs typeface="+mn-cs"/>
              </a:rPr>
              <a:t>Register </a:t>
            </a:r>
            <a:r>
              <a:rPr kumimoji="0" lang="en-US" sz="2400" b="1" i="0" u="none" strike="noStrike" kern="1200" cap="none" spc="0" normalizeH="0" baseline="0" noProof="0">
                <a:ln>
                  <a:noFill/>
                </a:ln>
                <a:solidFill>
                  <a:srgbClr val="0F6FC6"/>
                </a:solidFill>
                <a:effectLst/>
                <a:uLnTx/>
                <a:uFillTx/>
                <a:latin typeface="Corbel" panose="020B0503020204020204"/>
                <a:ea typeface="+mn-ea"/>
                <a:cs typeface="+mn-cs"/>
                <a:hlinkClick r:id="rId6">
                  <a:extLst>
                    <a:ext uri="{A12FA001-AC4F-418D-AE19-62706E023703}">
                      <ahyp:hlinkClr xmlns:ahyp="http://schemas.microsoft.com/office/drawing/2018/hyperlinkcolor" val="tx"/>
                    </a:ext>
                  </a:extLst>
                </a:hlinkClick>
              </a:rPr>
              <a:t>here</a:t>
            </a:r>
            <a:r>
              <a:rPr kumimoji="0" lang="en-US" sz="2400" b="0" i="0" u="none" strike="noStrike" kern="1200" cap="none" spc="0" normalizeH="0" baseline="0" noProof="0">
                <a:ln>
                  <a:noFill/>
                </a:ln>
                <a:solidFill>
                  <a:srgbClr val="222222"/>
                </a:solidFill>
                <a:effectLst/>
                <a:uLnTx/>
                <a:uFillTx/>
                <a:latin typeface="Corbel" panose="020B0503020204020204"/>
                <a:ea typeface="+mn-ea"/>
                <a:cs typeface="+mn-cs"/>
              </a:rPr>
              <a:t>!</a:t>
            </a:r>
            <a:endParaRPr kumimoji="0" lang="en-US" sz="24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94101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0E380E-C1F0-4076-B346-D61EA2527A6A}"/>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3" name="Date Placeholder 2">
            <a:extLst>
              <a:ext uri="{FF2B5EF4-FFF2-40B4-BE49-F238E27FC236}">
                <a16:creationId xmlns:a16="http://schemas.microsoft.com/office/drawing/2014/main" id="{6A662E56-636A-4B28-85AF-93B61222FA0B}"/>
              </a:ext>
            </a:extLst>
          </p:cNvPr>
          <p:cNvSpPr>
            <a:spLocks noGrp="1"/>
          </p:cNvSpPr>
          <p:nvPr>
            <p:ph type="dt" sz="half" idx="10"/>
          </p:nvPr>
        </p:nvSpPr>
        <p:spPr/>
        <p:txBody>
          <a:bodyPr/>
          <a:lstStyle/>
          <a:p>
            <a:fld id="{C81B9673-AC7F-4F1F-84E4-F0E5EAAE106D}" type="datetime1">
              <a:rPr lang="en-US" smtClean="0"/>
              <a:pPr/>
              <a:t>1/11/2021</a:t>
            </a:fld>
            <a:endParaRPr lang="en-US"/>
          </a:p>
        </p:txBody>
      </p:sp>
      <p:sp>
        <p:nvSpPr>
          <p:cNvPr id="4" name="Footer Placeholder 3">
            <a:extLst>
              <a:ext uri="{FF2B5EF4-FFF2-40B4-BE49-F238E27FC236}">
                <a16:creationId xmlns:a16="http://schemas.microsoft.com/office/drawing/2014/main" id="{90930BFA-85CD-4A78-91D1-169330CE4752}"/>
              </a:ext>
            </a:extLst>
          </p:cNvPr>
          <p:cNvSpPr>
            <a:spLocks noGrp="1"/>
          </p:cNvSpPr>
          <p:nvPr>
            <p:ph type="ftr" sz="quarter" idx="11"/>
          </p:nvPr>
        </p:nvSpPr>
        <p:spPr/>
        <p:txBody>
          <a:bodyPr/>
          <a:lstStyle/>
          <a:p>
            <a:r>
              <a:rPr lang="en-US"/>
              <a:t>Add a footer</a:t>
            </a:r>
          </a:p>
        </p:txBody>
      </p:sp>
      <p:sp>
        <p:nvSpPr>
          <p:cNvPr id="5" name="Title 1">
            <a:extLst>
              <a:ext uri="{FF2B5EF4-FFF2-40B4-BE49-F238E27FC236}">
                <a16:creationId xmlns:a16="http://schemas.microsoft.com/office/drawing/2014/main" id="{84B5AE12-FC10-4FAD-9186-947B8279AA02}"/>
              </a:ext>
            </a:extLst>
          </p:cNvPr>
          <p:cNvSpPr txBox="1">
            <a:spLocks/>
          </p:cNvSpPr>
          <p:nvPr/>
        </p:nvSpPr>
        <p:spPr>
          <a:xfrm>
            <a:off x="429850" y="179870"/>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6" name="TextBox 5">
            <a:extLst>
              <a:ext uri="{FF2B5EF4-FFF2-40B4-BE49-F238E27FC236}">
                <a16:creationId xmlns:a16="http://schemas.microsoft.com/office/drawing/2014/main" id="{2FD7A0F5-9937-49AF-8206-49DA56399A0F}"/>
              </a:ext>
            </a:extLst>
          </p:cNvPr>
          <p:cNvSpPr txBox="1"/>
          <p:nvPr/>
        </p:nvSpPr>
        <p:spPr>
          <a:xfrm>
            <a:off x="453402" y="724131"/>
            <a:ext cx="815219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Electric Vehicle Charging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for Multifamily Housing</a:t>
            </a:r>
          </a:p>
        </p:txBody>
      </p:sp>
      <p:sp>
        <p:nvSpPr>
          <p:cNvPr id="7" name="Text Placeholder 3">
            <a:extLst>
              <a:ext uri="{FF2B5EF4-FFF2-40B4-BE49-F238E27FC236}">
                <a16:creationId xmlns:a16="http://schemas.microsoft.com/office/drawing/2014/main" id="{290DEFDB-68DD-48EB-8C77-D87E7754A631}"/>
              </a:ext>
            </a:extLst>
          </p:cNvPr>
          <p:cNvSpPr txBox="1">
            <a:spLocks/>
          </p:cNvSpPr>
          <p:nvPr/>
        </p:nvSpPr>
        <p:spPr>
          <a:xfrm>
            <a:off x="410402" y="5031958"/>
            <a:ext cx="3491038" cy="1429060"/>
          </a:xfrm>
          <a:prstGeom prst="rect">
            <a:avLst/>
          </a:prstGeom>
        </p:spPr>
        <p:txBody>
          <a:bodyPr anchor="t"/>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mj-lt"/>
                <a:ea typeface="+mn-ea"/>
                <a:cs typeface="+mn-cs"/>
              </a:rPr>
              <a:t>Existing EV Stations &amp; Environmental Justice</a:t>
            </a:r>
            <a:r>
              <a:rPr lang="en-US" sz="2800" b="1">
                <a:latin typeface="+mj-lt"/>
              </a:rPr>
              <a:t> Areas</a:t>
            </a:r>
            <a:endParaRPr kumimoji="0" lang="en-US" sz="2800" b="1" i="0" u="none" strike="noStrike" kern="1200" cap="none" spc="0" normalizeH="0" baseline="0" noProof="0">
              <a:ln>
                <a:noFill/>
              </a:ln>
              <a:effectLst/>
              <a:uLnTx/>
              <a:uFillTx/>
              <a:latin typeface="+mj-lt"/>
              <a:ea typeface="+mn-ea"/>
              <a:cs typeface="+mn-cs"/>
            </a:endParaRPr>
          </a:p>
        </p:txBody>
      </p:sp>
      <p:sp>
        <p:nvSpPr>
          <p:cNvPr id="14" name="TextBox 13">
            <a:extLst>
              <a:ext uri="{FF2B5EF4-FFF2-40B4-BE49-F238E27FC236}">
                <a16:creationId xmlns:a16="http://schemas.microsoft.com/office/drawing/2014/main" id="{F313B167-03AA-49ED-A2A3-2A97179E45C6}"/>
              </a:ext>
            </a:extLst>
          </p:cNvPr>
          <p:cNvSpPr txBox="1"/>
          <p:nvPr/>
        </p:nvSpPr>
        <p:spPr>
          <a:xfrm>
            <a:off x="522577" y="1689000"/>
            <a:ext cx="2997863" cy="1446550"/>
          </a:xfrm>
          <a:prstGeom prst="rect">
            <a:avLst/>
          </a:prstGeom>
          <a:solidFill>
            <a:srgbClr val="F89828"/>
          </a:solidFill>
        </p:spPr>
        <p:txBody>
          <a:bodyPr wrap="square">
            <a:spAutoFit/>
          </a:bodyPr>
          <a:lstStyle/>
          <a:p>
            <a:pPr algn="ctr"/>
            <a:r>
              <a:rPr lang="en-US" sz="4400" b="1">
                <a:solidFill>
                  <a:schemeClr val="bg1"/>
                </a:solidFill>
                <a:latin typeface="+mj-lt"/>
              </a:rPr>
              <a:t>13,400</a:t>
            </a:r>
          </a:p>
          <a:p>
            <a:pPr algn="ctr"/>
            <a:r>
              <a:rPr lang="en-US" sz="2200">
                <a:solidFill>
                  <a:schemeClr val="bg1"/>
                </a:solidFill>
                <a:latin typeface="+mj-lt"/>
              </a:rPr>
              <a:t>EV’s in North Texas as of </a:t>
            </a:r>
          </a:p>
          <a:p>
            <a:pPr algn="ctr"/>
            <a:r>
              <a:rPr lang="en-US" sz="2200">
                <a:solidFill>
                  <a:schemeClr val="bg1"/>
                </a:solidFill>
                <a:latin typeface="+mj-lt"/>
              </a:rPr>
              <a:t>December </a:t>
            </a:r>
            <a:r>
              <a:rPr lang="en-US" sz="2200" b="1">
                <a:solidFill>
                  <a:schemeClr val="bg1"/>
                </a:solidFill>
                <a:latin typeface="+mj-lt"/>
              </a:rPr>
              <a:t>2020</a:t>
            </a:r>
          </a:p>
        </p:txBody>
      </p:sp>
      <p:sp>
        <p:nvSpPr>
          <p:cNvPr id="15" name="TextBox 14">
            <a:extLst>
              <a:ext uri="{FF2B5EF4-FFF2-40B4-BE49-F238E27FC236}">
                <a16:creationId xmlns:a16="http://schemas.microsoft.com/office/drawing/2014/main" id="{269DCC11-74D3-4F89-A7A1-69A6822E7183}"/>
              </a:ext>
            </a:extLst>
          </p:cNvPr>
          <p:cNvSpPr txBox="1"/>
          <p:nvPr/>
        </p:nvSpPr>
        <p:spPr>
          <a:xfrm>
            <a:off x="522577" y="3278088"/>
            <a:ext cx="2997863" cy="1631216"/>
          </a:xfrm>
          <a:prstGeom prst="rect">
            <a:avLst/>
          </a:prstGeom>
          <a:solidFill>
            <a:srgbClr val="F89828"/>
          </a:solidFill>
          <a:ln w="38100">
            <a:noFill/>
          </a:ln>
        </p:spPr>
        <p:txBody>
          <a:bodyPr wrap="square" rtlCol="0">
            <a:spAutoFit/>
          </a:bodyPr>
          <a:lstStyle/>
          <a:p>
            <a:pPr algn="ctr"/>
            <a:r>
              <a:rPr lang="en-US" sz="4000" b="1">
                <a:solidFill>
                  <a:schemeClr val="bg1"/>
                </a:solidFill>
                <a:latin typeface="+mj-lt"/>
              </a:rPr>
              <a:t>~1,200,000 </a:t>
            </a:r>
            <a:r>
              <a:rPr lang="en-US" sz="2000" b="1">
                <a:solidFill>
                  <a:schemeClr val="bg1"/>
                </a:solidFill>
                <a:latin typeface="+mj-lt"/>
              </a:rPr>
              <a:t>EVs projected in North Texas by 2040 if 30% EV forecast reached </a:t>
            </a:r>
            <a:endParaRPr lang="en-US" sz="2000">
              <a:solidFill>
                <a:schemeClr val="bg1"/>
              </a:solidFill>
              <a:latin typeface="+mj-lt"/>
            </a:endParaRPr>
          </a:p>
        </p:txBody>
      </p:sp>
      <p:pic>
        <p:nvPicPr>
          <p:cNvPr id="9" name="Picture 8" descr="Map&#10;&#10;Description automatically generated">
            <a:extLst>
              <a:ext uri="{FF2B5EF4-FFF2-40B4-BE49-F238E27FC236}">
                <a16:creationId xmlns:a16="http://schemas.microsoft.com/office/drawing/2014/main" id="{625360EE-0C01-485F-9855-480E8B9CF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062" y="727206"/>
            <a:ext cx="7826938" cy="6101533"/>
          </a:xfrm>
          <a:prstGeom prst="rect">
            <a:avLst/>
          </a:prstGeom>
        </p:spPr>
      </p:pic>
    </p:spTree>
    <p:extLst>
      <p:ext uri="{BB962C8B-B14F-4D97-AF65-F5344CB8AC3E}">
        <p14:creationId xmlns:p14="http://schemas.microsoft.com/office/powerpoint/2010/main" val="1722828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0E380E-C1F0-4076-B346-D61EA2527A6A}"/>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3" name="Date Placeholder 2">
            <a:extLst>
              <a:ext uri="{FF2B5EF4-FFF2-40B4-BE49-F238E27FC236}">
                <a16:creationId xmlns:a16="http://schemas.microsoft.com/office/drawing/2014/main" id="{6A662E56-636A-4B28-85AF-93B61222FA0B}"/>
              </a:ext>
            </a:extLst>
          </p:cNvPr>
          <p:cNvSpPr>
            <a:spLocks noGrp="1"/>
          </p:cNvSpPr>
          <p:nvPr>
            <p:ph type="dt" sz="half" idx="10"/>
          </p:nvPr>
        </p:nvSpPr>
        <p:spPr/>
        <p:txBody>
          <a:bodyPr/>
          <a:lstStyle/>
          <a:p>
            <a:fld id="{C81B9673-AC7F-4F1F-84E4-F0E5EAAE106D}" type="datetime1">
              <a:rPr lang="en-US" smtClean="0"/>
              <a:pPr/>
              <a:t>1/11/2021</a:t>
            </a:fld>
            <a:endParaRPr lang="en-US"/>
          </a:p>
        </p:txBody>
      </p:sp>
      <p:sp>
        <p:nvSpPr>
          <p:cNvPr id="4" name="Footer Placeholder 3">
            <a:extLst>
              <a:ext uri="{FF2B5EF4-FFF2-40B4-BE49-F238E27FC236}">
                <a16:creationId xmlns:a16="http://schemas.microsoft.com/office/drawing/2014/main" id="{90930BFA-85CD-4A78-91D1-169330CE4752}"/>
              </a:ext>
            </a:extLst>
          </p:cNvPr>
          <p:cNvSpPr>
            <a:spLocks noGrp="1"/>
          </p:cNvSpPr>
          <p:nvPr>
            <p:ph type="ftr" sz="quarter" idx="11"/>
          </p:nvPr>
        </p:nvSpPr>
        <p:spPr/>
        <p:txBody>
          <a:bodyPr/>
          <a:lstStyle/>
          <a:p>
            <a:r>
              <a:rPr lang="en-US"/>
              <a:t>Add a footer</a:t>
            </a:r>
          </a:p>
        </p:txBody>
      </p:sp>
      <p:sp>
        <p:nvSpPr>
          <p:cNvPr id="5" name="Title 1">
            <a:extLst>
              <a:ext uri="{FF2B5EF4-FFF2-40B4-BE49-F238E27FC236}">
                <a16:creationId xmlns:a16="http://schemas.microsoft.com/office/drawing/2014/main" id="{84B5AE12-FC10-4FAD-9186-947B8279AA02}"/>
              </a:ext>
            </a:extLst>
          </p:cNvPr>
          <p:cNvSpPr txBox="1">
            <a:spLocks/>
          </p:cNvSpPr>
          <p:nvPr/>
        </p:nvSpPr>
        <p:spPr>
          <a:xfrm>
            <a:off x="429850" y="179870"/>
            <a:ext cx="11368733" cy="630334"/>
          </a:xfrm>
          <a:prstGeom prst="rect">
            <a:avLst/>
          </a:prstGeom>
        </p:spPr>
        <p:txBody>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a:solidFill>
                  <a:srgbClr val="0F6FC6">
                    <a:lumMod val="75000"/>
                  </a:srgbClr>
                </a:solidFill>
                <a:latin typeface="Corbel" panose="020B0503020204020204"/>
              </a:rPr>
              <a:t>3</a:t>
            </a:r>
            <a:r>
              <a:rPr kumimoji="0" lang="en-US" sz="3400" b="1" i="0" u="none" strike="noStrike" kern="1200" cap="none" spc="0" normalizeH="0" baseline="0" noProof="0">
                <a:ln>
                  <a:noFill/>
                </a:ln>
                <a:solidFill>
                  <a:srgbClr val="0F6FC6">
                    <a:lumMod val="75000"/>
                  </a:srgbClr>
                </a:solidFill>
                <a:effectLst/>
                <a:uLnTx/>
                <a:uFillTx/>
                <a:latin typeface="Corbel" panose="020B0503020204020204"/>
                <a:ea typeface="+mj-ea"/>
                <a:cs typeface="+mj-cs"/>
              </a:rPr>
              <a:t>. Educational Update</a:t>
            </a:r>
          </a:p>
        </p:txBody>
      </p:sp>
      <p:sp>
        <p:nvSpPr>
          <p:cNvPr id="6" name="TextBox 5">
            <a:extLst>
              <a:ext uri="{FF2B5EF4-FFF2-40B4-BE49-F238E27FC236}">
                <a16:creationId xmlns:a16="http://schemas.microsoft.com/office/drawing/2014/main" id="{2FD7A0F5-9937-49AF-8206-49DA56399A0F}"/>
              </a:ext>
            </a:extLst>
          </p:cNvPr>
          <p:cNvSpPr txBox="1"/>
          <p:nvPr/>
        </p:nvSpPr>
        <p:spPr>
          <a:xfrm>
            <a:off x="453402" y="724131"/>
            <a:ext cx="815219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Corbel" panose="020B0503020204020204"/>
                <a:ea typeface="+mn-ea"/>
                <a:cs typeface="+mn-cs"/>
              </a:rPr>
              <a:t>Electric Vehicle Charging for Multifamily Housing</a:t>
            </a:r>
          </a:p>
        </p:txBody>
      </p:sp>
      <p:pic>
        <p:nvPicPr>
          <p:cNvPr id="9" name="Picture 8">
            <a:extLst>
              <a:ext uri="{FF2B5EF4-FFF2-40B4-BE49-F238E27FC236}">
                <a16:creationId xmlns:a16="http://schemas.microsoft.com/office/drawing/2014/main" id="{536069CC-6410-4A27-8FC3-1749B1DA7BD4}"/>
              </a:ext>
            </a:extLst>
          </p:cNvPr>
          <p:cNvPicPr>
            <a:picLocks noChangeAspect="1"/>
          </p:cNvPicPr>
          <p:nvPr/>
        </p:nvPicPr>
        <p:blipFill>
          <a:blip r:embed="rId2"/>
          <a:stretch>
            <a:fillRect/>
          </a:stretch>
        </p:blipFill>
        <p:spPr>
          <a:xfrm>
            <a:off x="3308155" y="1324688"/>
            <a:ext cx="8611083" cy="5209756"/>
          </a:xfrm>
          <a:prstGeom prst="rect">
            <a:avLst/>
          </a:prstGeom>
        </p:spPr>
      </p:pic>
      <p:sp>
        <p:nvSpPr>
          <p:cNvPr id="10" name="Rectangle 9">
            <a:extLst>
              <a:ext uri="{FF2B5EF4-FFF2-40B4-BE49-F238E27FC236}">
                <a16:creationId xmlns:a16="http://schemas.microsoft.com/office/drawing/2014/main" id="{369B42CC-99F6-4A8F-96BB-C9BECAE98BEB}"/>
              </a:ext>
            </a:extLst>
          </p:cNvPr>
          <p:cNvSpPr/>
          <p:nvPr/>
        </p:nvSpPr>
        <p:spPr>
          <a:xfrm>
            <a:off x="9151742" y="5243806"/>
            <a:ext cx="1981200"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290DEFDB-68DD-48EB-8C77-D87E7754A631}"/>
              </a:ext>
            </a:extLst>
          </p:cNvPr>
          <p:cNvSpPr txBox="1">
            <a:spLocks/>
          </p:cNvSpPr>
          <p:nvPr/>
        </p:nvSpPr>
        <p:spPr>
          <a:xfrm>
            <a:off x="444427" y="1576212"/>
            <a:ext cx="3773580" cy="1429060"/>
          </a:xfrm>
          <a:prstGeom prst="rect">
            <a:avLst/>
          </a:prstGeom>
        </p:spPr>
        <p:txBody>
          <a:bodyPr anchor="t"/>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mj-lt"/>
                <a:ea typeface="+mn-ea"/>
                <a:cs typeface="+mn-cs"/>
              </a:rPr>
              <a:t>EVSE Location Distribution Pyramid</a:t>
            </a:r>
          </a:p>
        </p:txBody>
      </p:sp>
    </p:spTree>
    <p:extLst>
      <p:ext uri="{BB962C8B-B14F-4D97-AF65-F5344CB8AC3E}">
        <p14:creationId xmlns:p14="http://schemas.microsoft.com/office/powerpoint/2010/main" val="270901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Ecology 16x9">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39C78B5B75D843AE8438AA473DD564" ma:contentTypeVersion="4" ma:contentTypeDescription="Create a new document." ma:contentTypeScope="" ma:versionID="e16471bd9705a0a2f05475f00e6e462f">
  <xsd:schema xmlns:xsd="http://www.w3.org/2001/XMLSchema" xmlns:xs="http://www.w3.org/2001/XMLSchema" xmlns:p="http://schemas.microsoft.com/office/2006/metadata/properties" xmlns:ns2="ffb0d829-f080-4a11-aa2e-8770cce9d56f" targetNamespace="http://schemas.microsoft.com/office/2006/metadata/properties" ma:root="true" ma:fieldsID="d2fbc9400357c5ef84728a46c7cb0a17" ns2:_="">
    <xsd:import namespace="ffb0d829-f080-4a11-aa2e-8770cce9d56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0d829-f080-4a11-aa2e-8770cce9d5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94B44C-A8A9-40D5-8903-C2E3F5C12770}">
  <ds:schemaRefs>
    <ds:schemaRef ds:uri="http://schemas.microsoft.com/sharepoint/v3/contenttype/forms"/>
  </ds:schemaRefs>
</ds:datastoreItem>
</file>

<file path=customXml/itemProps2.xml><?xml version="1.0" encoding="utf-8"?>
<ds:datastoreItem xmlns:ds="http://schemas.openxmlformats.org/officeDocument/2006/customXml" ds:itemID="{A9FE1B7E-7719-49BE-8656-C5E13CE7F122}">
  <ds:schemaRefs>
    <ds:schemaRef ds:uri="ffb0d829-f080-4a11-aa2e-8770cce9d5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DB448B8-DBB6-4428-8C19-94CA9FF4E6D7}">
  <ds:schemaRefs>
    <ds:schemaRef ds:uri="ffb0d829-f080-4a11-aa2e-8770cce9d56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4</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Ecology 16x9</vt:lpstr>
      <vt:lpstr>North Texas Regional Integration of Sustainability Efforts (RISE) Coalition  Public Meeting</vt:lpstr>
      <vt:lpstr>January 11, 2021 Meeting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Next Meeting Date</vt:lpstr>
      <vt:lpstr>PowerPoint Presentation</vt:lpstr>
      <vt:lpstr>Thank you!</vt:lpstr>
      <vt:lpstr>PowerPoint Presentation</vt:lpstr>
      <vt:lpstr>PowerPoint Presentation</vt:lpstr>
      <vt:lpstr>6. Legislative Highlights – Biden Administration 1st 100 Days </vt:lpstr>
      <vt:lpstr>6. Legislative Highlights – Biden Administration 1st 100 Days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Public </dc:title>
  <dc:creator/>
  <cp:revision>1</cp:revision>
  <dcterms:created xsi:type="dcterms:W3CDTF">2020-12-15T16:04:02Z</dcterms:created>
  <dcterms:modified xsi:type="dcterms:W3CDTF">2021-01-11T16:19:44Z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0x0101001339C78B5B75D843AE8438AA473DD564</vt:lpwstr>
  </property>
</Properties>
</file>