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8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0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EF7DF-BD49-4FD3-8060-4FB30783C6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035892-ACE3-407A-8E8F-8DAF11A9E1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6D12F1-E3CA-4118-A25E-5AE79C357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9E0ED-CCB4-4ABB-BA26-C9438A4FC69A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CA37E0-5A4F-4755-AAC2-69E4D150C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F7808-53EF-429F-8834-A4353CA61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87ECA-52D1-4C31-97F0-31D95060D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63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FAE48-9723-44F4-94EA-047CABFF7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920FC8-69BD-43EB-9A02-DFAE23713E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47BA7-A35E-456A-8FCC-7D4EC6062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9E0ED-CCB4-4ABB-BA26-C9438A4FC69A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A479D2-9D28-4820-AC8C-9BE15AD9E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93668E-0AA6-4C8B-B4CF-C33232B54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87ECA-52D1-4C31-97F0-31D95060D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348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E581BD-203C-4021-8590-A4276DECF6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AFD88C-B9FF-4175-B150-C43DEB4108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85842B-9E3B-4E4E-89D4-62A1720E6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9E0ED-CCB4-4ABB-BA26-C9438A4FC69A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8670E5-806A-4A1D-A1A3-04AD89183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469CE5-61AA-4116-9B22-F2C6A55CC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87ECA-52D1-4C31-97F0-31D95060D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9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6DB2A-2D87-470A-A4DF-BD841C622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3556A-E6D2-401B-9806-090D81E582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5A97B2-DED1-46FB-B186-28E5B2284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9E0ED-CCB4-4ABB-BA26-C9438A4FC69A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5218D3-150C-42E9-8EB0-D26334F69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0D8128-1EDC-4AC0-8E01-F96F17A00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87ECA-52D1-4C31-97F0-31D95060D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75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587C4-3F48-4458-B15D-2C65310AA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31773C-AB00-4324-8A14-6A73E8C1E5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65C6C-82A3-4E74-945E-A969B6BD9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9E0ED-CCB4-4ABB-BA26-C9438A4FC69A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56435-B16D-43BC-B88A-8E6733FDC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05E5A1-7996-4C5D-A09E-537A61360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87ECA-52D1-4C31-97F0-31D95060D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266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17041-22DD-4F71-93EF-814107340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B22E6E-83E4-47F0-8F02-49D1A69EE4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3EBDE5-6415-45E7-B3BA-24BD3E5262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0CADD8-67A8-4E2F-A050-04192C115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9E0ED-CCB4-4ABB-BA26-C9438A4FC69A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CAC0EE-F2F9-4027-BD31-D1EC7963B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99981A-071A-400F-B086-8A7E5A3F8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87ECA-52D1-4C31-97F0-31D95060D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154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4B39C-79EE-4755-BBF8-D683A200A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7BF9DA-9597-4C3E-99E1-401A5F42C2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AE8C58-7A8C-42B9-8C19-87606B03B0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B04A34-BC7F-4F3D-8C15-B27E994E58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99ACFA-C813-49D0-9122-5EF2E319CA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8EDE2D-AAC9-4BAD-BAD7-496B0C21F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9E0ED-CCB4-4ABB-BA26-C9438A4FC69A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DA70FB-D5BC-4DAB-8859-4FB275069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1457B0-75E3-49D8-9457-2928F5C94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87ECA-52D1-4C31-97F0-31D95060D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024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7573C-C7F9-4844-A62A-A8EDDE1C7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55A908-FD09-4634-92AF-AE8B25819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9E0ED-CCB4-4ABB-BA26-C9438A4FC69A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67F9C6-6E49-4AAE-9CA1-5271CB745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4C7C83-4F8C-4EAD-B638-3CEE748EC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87ECA-52D1-4C31-97F0-31D95060D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366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898818-779B-4B48-A94F-80FAD97DA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9E0ED-CCB4-4ABB-BA26-C9438A4FC69A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BC16B2-5F0C-4347-8071-B4A21D270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1D1439-16F8-4371-B770-6A271E73F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87ECA-52D1-4C31-97F0-31D95060D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425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02AC3-E3E5-4E99-A308-9C33DDC97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C5E2F-8A0C-446C-BA76-862FCF9C4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4F3967-8587-4F46-BFC3-0EA5FB3E8C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0CF25A-84E2-4D40-98C0-9A2CD97C1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9E0ED-CCB4-4ABB-BA26-C9438A4FC69A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35C153-BA4B-4C36-B182-B611382BA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128F70-4A5F-4DDE-8F9E-8A06B3DFA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87ECA-52D1-4C31-97F0-31D95060D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845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BFA70-FFD5-424E-91A2-69FC2FCB9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967C56-1185-4E72-A8D1-DA98F0D4A9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A94D05-E91D-426D-80BC-9BDEA3A5F2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A5CD55-E57C-4D81-AF63-8BB65A0BC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9E0ED-CCB4-4ABB-BA26-C9438A4FC69A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C26449-6555-4C1B-BE36-BDADD8AF9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E64383-5CEA-40B3-8DF8-6E7DBF792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87ECA-52D1-4C31-97F0-31D95060D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177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1EDB62-91EC-4298-A75C-6D665D5EC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534C40-C8BA-4257-BCFC-1A88CBAC2F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B71990-62E6-45D8-BE1C-72EA45906E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9E0ED-CCB4-4ABB-BA26-C9438A4FC69A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10ED5B-3E18-4483-98BC-929685204D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32ED4-63FF-4C40-9970-523C2DF3D2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87ECA-52D1-4C31-97F0-31D95060D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009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A913FC12-535D-4AB6-83DE-4CC73B508FE3}"/>
              </a:ext>
            </a:extLst>
          </p:cNvPr>
          <p:cNvSpPr/>
          <p:nvPr/>
        </p:nvSpPr>
        <p:spPr>
          <a:xfrm>
            <a:off x="6359602" y="696036"/>
            <a:ext cx="4516582" cy="4516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821AC3E-3C27-4444-B1E8-BD668195A6C7}"/>
              </a:ext>
            </a:extLst>
          </p:cNvPr>
          <p:cNvSpPr/>
          <p:nvPr/>
        </p:nvSpPr>
        <p:spPr>
          <a:xfrm>
            <a:off x="1309912" y="4349160"/>
            <a:ext cx="4516582" cy="180904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2C5199F-183A-4978-96AC-C535066A22AA}"/>
              </a:ext>
            </a:extLst>
          </p:cNvPr>
          <p:cNvSpPr/>
          <p:nvPr/>
        </p:nvSpPr>
        <p:spPr>
          <a:xfrm>
            <a:off x="1309912" y="696036"/>
            <a:ext cx="4516582" cy="105921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6" name="Picture 2" descr="http://www.saveitlancaster.com/wp-content/uploads/2015/07/Picture1.jpg">
            <a:extLst>
              <a:ext uri="{FF2B5EF4-FFF2-40B4-BE49-F238E27FC236}">
                <a16:creationId xmlns:a16="http://schemas.microsoft.com/office/drawing/2014/main" id="{18C08636-E3B0-4EDF-A871-59E2289A6C3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419" b="8481"/>
          <a:stretch/>
        </p:blipFill>
        <p:spPr bwMode="auto">
          <a:xfrm>
            <a:off x="1312863" y="4496109"/>
            <a:ext cx="4519537" cy="1504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056679D-AE0A-49C2-98A1-531D39D52209}"/>
              </a:ext>
            </a:extLst>
          </p:cNvPr>
          <p:cNvSpPr/>
          <p:nvPr/>
        </p:nvSpPr>
        <p:spPr>
          <a:xfrm>
            <a:off x="1312865" y="506506"/>
            <a:ext cx="4516582" cy="584498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9A8418-FCF6-4C84-850A-E6FBA55717FB}"/>
              </a:ext>
            </a:extLst>
          </p:cNvPr>
          <p:cNvSpPr/>
          <p:nvPr/>
        </p:nvSpPr>
        <p:spPr>
          <a:xfrm>
            <a:off x="6365508" y="506506"/>
            <a:ext cx="4516582" cy="584498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F451E18-F2A4-436D-B154-B95858A02A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8651" y="696036"/>
            <a:ext cx="1761010" cy="104871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92CA7A5-F7B2-4229-83F7-8DFA8A708FB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1028" y="789525"/>
            <a:ext cx="1315362" cy="88764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3D705BC-9150-4092-9C34-9B8E3F31D2E2}"/>
              </a:ext>
            </a:extLst>
          </p:cNvPr>
          <p:cNvSpPr txBox="1"/>
          <p:nvPr/>
        </p:nvSpPr>
        <p:spPr>
          <a:xfrm>
            <a:off x="1374752" y="2000186"/>
            <a:ext cx="438690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/>
              <a:t>NORTH CENTRAL TEXAS COUNCIL OF GOVERNMENTS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AD6D983-E412-42B2-BAD0-3E7F994B2BCE}"/>
              </a:ext>
            </a:extLst>
          </p:cNvPr>
          <p:cNvSpPr txBox="1"/>
          <p:nvPr/>
        </p:nvSpPr>
        <p:spPr>
          <a:xfrm>
            <a:off x="1455634" y="2588369"/>
            <a:ext cx="4286033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SUSTAINABLE PUBLIC RIGHTS OF WAY</a:t>
            </a:r>
            <a:br>
              <a:rPr lang="en-US" sz="2000" b="1" i="1" dirty="0"/>
            </a:br>
            <a:endParaRPr lang="en-US" sz="1000" b="1" i="1" dirty="0"/>
          </a:p>
          <a:p>
            <a:pPr algn="ctr"/>
            <a:r>
              <a:rPr lang="en-US" sz="2400" b="1" dirty="0"/>
              <a:t>REGIONAL BEST MANAGEMENT PRACTICE GUIDELINES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734706E-2935-4A68-86C1-905692BDF545}"/>
              </a:ext>
            </a:extLst>
          </p:cNvPr>
          <p:cNvSpPr txBox="1"/>
          <p:nvPr/>
        </p:nvSpPr>
        <p:spPr>
          <a:xfrm>
            <a:off x="6616476" y="737184"/>
            <a:ext cx="4002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TABLE OF CONTENTS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867FB10-9D74-4D29-BD2C-47000BF59612}"/>
              </a:ext>
            </a:extLst>
          </p:cNvPr>
          <p:cNvSpPr txBox="1"/>
          <p:nvPr/>
        </p:nvSpPr>
        <p:spPr>
          <a:xfrm>
            <a:off x="6637840" y="1294884"/>
            <a:ext cx="357564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Table of Contents…………………………………………….</a:t>
            </a:r>
          </a:p>
          <a:p>
            <a:endParaRPr lang="en-US" sz="1400" dirty="0"/>
          </a:p>
          <a:p>
            <a:r>
              <a:rPr lang="en-US" sz="1400" dirty="0"/>
              <a:t>List of Abbreviations……………………………………….</a:t>
            </a:r>
          </a:p>
          <a:p>
            <a:endParaRPr lang="en-US" sz="1400" dirty="0"/>
          </a:p>
          <a:p>
            <a:r>
              <a:rPr lang="en-US" sz="1400" dirty="0"/>
              <a:t>Preface…………………………………………………………...</a:t>
            </a:r>
          </a:p>
          <a:p>
            <a:endParaRPr lang="en-US" sz="1400" dirty="0"/>
          </a:p>
          <a:p>
            <a:r>
              <a:rPr lang="en-US" sz="1400" dirty="0"/>
              <a:t>Topic 1…………………………………………………………….</a:t>
            </a:r>
          </a:p>
          <a:p>
            <a:endParaRPr lang="en-US" sz="1400" dirty="0"/>
          </a:p>
          <a:p>
            <a:r>
              <a:rPr lang="en-US" sz="1400" dirty="0"/>
              <a:t>Topic 2…………………………………………………………….</a:t>
            </a:r>
          </a:p>
          <a:p>
            <a:endParaRPr lang="en-US" sz="1400" dirty="0"/>
          </a:p>
          <a:p>
            <a:r>
              <a:rPr lang="en-US" sz="1400" dirty="0"/>
              <a:t>Topic 3………………………….....................................</a:t>
            </a:r>
          </a:p>
          <a:p>
            <a:endParaRPr lang="en-US" sz="1400" dirty="0"/>
          </a:p>
          <a:p>
            <a:r>
              <a:rPr lang="en-US" sz="1400" dirty="0"/>
              <a:t>Fact Sheets……………………………………………………..</a:t>
            </a:r>
          </a:p>
          <a:p>
            <a:endParaRPr lang="en-US" sz="1400" dirty="0"/>
          </a:p>
          <a:p>
            <a:r>
              <a:rPr lang="en-US" sz="1400" dirty="0"/>
              <a:t>Appendices……………………………………………………..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2631D67-FED2-453E-9493-A387FC376EE8}"/>
              </a:ext>
            </a:extLst>
          </p:cNvPr>
          <p:cNvSpPr txBox="1"/>
          <p:nvPr/>
        </p:nvSpPr>
        <p:spPr>
          <a:xfrm>
            <a:off x="10046623" y="1294884"/>
            <a:ext cx="43919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2</a:t>
            </a:r>
          </a:p>
          <a:p>
            <a:endParaRPr lang="en-US" sz="1400" dirty="0"/>
          </a:p>
          <a:p>
            <a:r>
              <a:rPr lang="en-US" sz="1400" dirty="0"/>
              <a:t>3</a:t>
            </a:r>
          </a:p>
          <a:p>
            <a:endParaRPr lang="en-US" sz="1400" dirty="0"/>
          </a:p>
          <a:p>
            <a:r>
              <a:rPr lang="en-US" sz="1400" dirty="0"/>
              <a:t>4</a:t>
            </a:r>
          </a:p>
          <a:p>
            <a:endParaRPr lang="en-US" sz="1400" dirty="0"/>
          </a:p>
          <a:p>
            <a:r>
              <a:rPr lang="en-US" sz="1400" dirty="0"/>
              <a:t>6</a:t>
            </a:r>
          </a:p>
          <a:p>
            <a:endParaRPr lang="en-US" sz="1400" dirty="0"/>
          </a:p>
          <a:p>
            <a:r>
              <a:rPr lang="en-US" sz="1400" dirty="0"/>
              <a:t>8</a:t>
            </a:r>
          </a:p>
          <a:p>
            <a:endParaRPr lang="en-US" sz="1400" dirty="0"/>
          </a:p>
          <a:p>
            <a:r>
              <a:rPr lang="en-US" sz="1400" dirty="0"/>
              <a:t>11</a:t>
            </a:r>
          </a:p>
          <a:p>
            <a:endParaRPr lang="en-US" sz="1400" dirty="0"/>
          </a:p>
          <a:p>
            <a:r>
              <a:rPr lang="en-US" sz="1400" dirty="0"/>
              <a:t>13</a:t>
            </a:r>
          </a:p>
          <a:p>
            <a:endParaRPr lang="en-US" sz="1400" dirty="0"/>
          </a:p>
          <a:p>
            <a:r>
              <a:rPr lang="en-US" sz="1400" dirty="0"/>
              <a:t>23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9705070-BB26-4132-BA8C-BB45A4719FD7}"/>
              </a:ext>
            </a:extLst>
          </p:cNvPr>
          <p:cNvCxnSpPr>
            <a:cxnSpLocks/>
          </p:cNvCxnSpPr>
          <p:nvPr/>
        </p:nvCxnSpPr>
        <p:spPr>
          <a:xfrm>
            <a:off x="2236990" y="3017692"/>
            <a:ext cx="26922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2196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0956C7C-8492-40D3-A2CE-1C9DCE6E79A5}"/>
              </a:ext>
            </a:extLst>
          </p:cNvPr>
          <p:cNvSpPr/>
          <p:nvPr/>
        </p:nvSpPr>
        <p:spPr>
          <a:xfrm>
            <a:off x="6358059" y="696036"/>
            <a:ext cx="4516582" cy="4516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276238-2FD5-479A-998C-60CAB0ADD74F}"/>
              </a:ext>
            </a:extLst>
          </p:cNvPr>
          <p:cNvSpPr/>
          <p:nvPr/>
        </p:nvSpPr>
        <p:spPr>
          <a:xfrm>
            <a:off x="1305416" y="696036"/>
            <a:ext cx="4516582" cy="4516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056679D-AE0A-49C2-98A1-531D39D52209}"/>
              </a:ext>
            </a:extLst>
          </p:cNvPr>
          <p:cNvSpPr/>
          <p:nvPr/>
        </p:nvSpPr>
        <p:spPr>
          <a:xfrm>
            <a:off x="1305416" y="506506"/>
            <a:ext cx="4516582" cy="584498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9A8418-FCF6-4C84-850A-E6FBA55717FB}"/>
              </a:ext>
            </a:extLst>
          </p:cNvPr>
          <p:cNvSpPr/>
          <p:nvPr/>
        </p:nvSpPr>
        <p:spPr>
          <a:xfrm>
            <a:off x="6358059" y="506506"/>
            <a:ext cx="4516582" cy="584498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A1C4478-DA6F-4F0E-920A-C245981F6EDB}"/>
              </a:ext>
            </a:extLst>
          </p:cNvPr>
          <p:cNvSpPr txBox="1"/>
          <p:nvPr/>
        </p:nvSpPr>
        <p:spPr>
          <a:xfrm>
            <a:off x="1562290" y="737184"/>
            <a:ext cx="4002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LIST OF ABBREVIATIONS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9B6036D-E4DA-46FF-B48B-12EDE310F44C}"/>
              </a:ext>
            </a:extLst>
          </p:cNvPr>
          <p:cNvSpPr txBox="1"/>
          <p:nvPr/>
        </p:nvSpPr>
        <p:spPr>
          <a:xfrm>
            <a:off x="1583654" y="1294884"/>
            <a:ext cx="38610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NCTCOG: North Central Texas Council of Governments</a:t>
            </a:r>
          </a:p>
          <a:p>
            <a:endParaRPr lang="en-US" sz="1200" dirty="0"/>
          </a:p>
          <a:p>
            <a:r>
              <a:rPr lang="en-US" sz="1200" dirty="0"/>
              <a:t>PWC: Public Works Council</a:t>
            </a:r>
          </a:p>
          <a:p>
            <a:endParaRPr lang="en-US" sz="1200" dirty="0"/>
          </a:p>
          <a:p>
            <a:r>
              <a:rPr lang="en-US" sz="1200" dirty="0"/>
              <a:t>SPROW: Sustainable Public Rights of Way</a:t>
            </a:r>
          </a:p>
          <a:p>
            <a:endParaRPr lang="en-US" sz="1200" dirty="0"/>
          </a:p>
          <a:p>
            <a:r>
              <a:rPr lang="en-US" sz="1200" dirty="0"/>
              <a:t>ROW: Right of Way</a:t>
            </a:r>
          </a:p>
          <a:p>
            <a:endParaRPr lang="en-US" sz="1200" dirty="0"/>
          </a:p>
          <a:p>
            <a:pPr lvl="0"/>
            <a:r>
              <a:rPr lang="en-US" sz="1200" dirty="0">
                <a:solidFill>
                  <a:prstClr val="black"/>
                </a:solidFill>
              </a:rPr>
              <a:t>…</a:t>
            </a:r>
          </a:p>
          <a:p>
            <a:pPr lvl="0"/>
            <a:endParaRPr lang="en-US" sz="1200" dirty="0">
              <a:solidFill>
                <a:prstClr val="black"/>
              </a:solidFill>
            </a:endParaRPr>
          </a:p>
          <a:p>
            <a:pPr lvl="0"/>
            <a:r>
              <a:rPr lang="en-US" sz="1200" dirty="0">
                <a:solidFill>
                  <a:prstClr val="black"/>
                </a:solidFill>
              </a:rPr>
              <a:t>…</a:t>
            </a:r>
          </a:p>
          <a:p>
            <a:pPr lvl="0"/>
            <a:endParaRPr lang="en-US" sz="1200" dirty="0">
              <a:solidFill>
                <a:prstClr val="black"/>
              </a:solidFill>
            </a:endParaRPr>
          </a:p>
          <a:p>
            <a:pPr lvl="0"/>
            <a:r>
              <a:rPr lang="en-US" sz="1200" dirty="0">
                <a:solidFill>
                  <a:prstClr val="black"/>
                </a:solidFill>
              </a:rPr>
              <a:t>…</a:t>
            </a:r>
          </a:p>
          <a:p>
            <a:pPr lvl="0"/>
            <a:endParaRPr lang="en-US" sz="1200" dirty="0">
              <a:solidFill>
                <a:prstClr val="black"/>
              </a:solidFill>
            </a:endParaRPr>
          </a:p>
          <a:p>
            <a:pPr lvl="0"/>
            <a:r>
              <a:rPr lang="en-US" sz="1200" dirty="0">
                <a:solidFill>
                  <a:prstClr val="black"/>
                </a:solidFill>
              </a:rPr>
              <a:t>…</a:t>
            </a:r>
          </a:p>
          <a:p>
            <a:endParaRPr lang="en-US" sz="1200" dirty="0"/>
          </a:p>
          <a:p>
            <a:pPr lvl="0"/>
            <a:r>
              <a:rPr lang="en-US" sz="1200" dirty="0">
                <a:solidFill>
                  <a:prstClr val="black"/>
                </a:solidFill>
              </a:rPr>
              <a:t>…</a:t>
            </a:r>
          </a:p>
          <a:p>
            <a:pPr lvl="0"/>
            <a:endParaRPr lang="en-US" sz="1200" dirty="0">
              <a:solidFill>
                <a:prstClr val="black"/>
              </a:solidFill>
            </a:endParaRPr>
          </a:p>
          <a:p>
            <a:pPr lvl="0"/>
            <a:r>
              <a:rPr lang="en-US" sz="1200" dirty="0">
                <a:solidFill>
                  <a:prstClr val="black"/>
                </a:solidFill>
              </a:rPr>
              <a:t>…</a:t>
            </a:r>
          </a:p>
          <a:p>
            <a:pPr lvl="0"/>
            <a:endParaRPr lang="en-US" sz="1200" dirty="0">
              <a:solidFill>
                <a:prstClr val="black"/>
              </a:solidFill>
            </a:endParaRPr>
          </a:p>
          <a:p>
            <a:pPr lvl="0"/>
            <a:r>
              <a:rPr lang="en-US" sz="1200" dirty="0">
                <a:solidFill>
                  <a:prstClr val="black"/>
                </a:solidFill>
              </a:rPr>
              <a:t>…</a:t>
            </a:r>
          </a:p>
          <a:p>
            <a:pPr lvl="0"/>
            <a:endParaRPr lang="en-US" sz="1200" dirty="0">
              <a:solidFill>
                <a:prstClr val="black"/>
              </a:solidFill>
            </a:endParaRPr>
          </a:p>
          <a:p>
            <a:pPr lvl="0"/>
            <a:r>
              <a:rPr lang="en-US" sz="1200" dirty="0">
                <a:solidFill>
                  <a:prstClr val="black"/>
                </a:solidFill>
              </a:rPr>
              <a:t>…</a:t>
            </a:r>
          </a:p>
          <a:p>
            <a:endParaRPr lang="en-US" sz="12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90B4F38-0DCC-44F5-83C1-CBC0F94B20A9}"/>
              </a:ext>
            </a:extLst>
          </p:cNvPr>
          <p:cNvSpPr txBox="1"/>
          <p:nvPr/>
        </p:nvSpPr>
        <p:spPr>
          <a:xfrm>
            <a:off x="6614933" y="737184"/>
            <a:ext cx="4002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PREFACE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D135F2B-1228-4A5D-AC1C-9F88BB9D00D2}"/>
              </a:ext>
            </a:extLst>
          </p:cNvPr>
          <p:cNvSpPr txBox="1"/>
          <p:nvPr/>
        </p:nvSpPr>
        <p:spPr>
          <a:xfrm>
            <a:off x="6685829" y="1275318"/>
            <a:ext cx="386104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Overview</a:t>
            </a:r>
          </a:p>
          <a:p>
            <a:r>
              <a:rPr lang="en-US" sz="800" i="1" dirty="0"/>
              <a:t>Lorem ipsum dolor sit </a:t>
            </a:r>
            <a:r>
              <a:rPr lang="en-US" sz="800" i="1" dirty="0" err="1"/>
              <a:t>amet</a:t>
            </a:r>
            <a:r>
              <a:rPr lang="en-US" sz="800" i="1" dirty="0"/>
              <a:t>, </a:t>
            </a:r>
            <a:r>
              <a:rPr lang="en-US" sz="800" i="1" dirty="0" err="1"/>
              <a:t>consectetur</a:t>
            </a:r>
            <a:r>
              <a:rPr lang="en-US" sz="800" i="1" dirty="0"/>
              <a:t> </a:t>
            </a:r>
            <a:r>
              <a:rPr lang="en-US" sz="800" i="1" dirty="0" err="1"/>
              <a:t>adipiscing</a:t>
            </a:r>
            <a:r>
              <a:rPr lang="en-US" sz="800" i="1" dirty="0"/>
              <a:t> </a:t>
            </a:r>
            <a:r>
              <a:rPr lang="en-US" sz="800" i="1" dirty="0" err="1"/>
              <a:t>elit</a:t>
            </a:r>
            <a:r>
              <a:rPr lang="en-US" sz="800" i="1" dirty="0"/>
              <a:t>. Vestibulum </a:t>
            </a:r>
            <a:r>
              <a:rPr lang="en-US" sz="800" i="1" dirty="0" err="1"/>
              <a:t>elit</a:t>
            </a:r>
            <a:r>
              <a:rPr lang="en-US" sz="800" i="1" dirty="0"/>
              <a:t> </a:t>
            </a:r>
            <a:r>
              <a:rPr lang="en-US" sz="800" i="1" dirty="0" err="1"/>
              <a:t>enim</a:t>
            </a:r>
            <a:r>
              <a:rPr lang="en-US" sz="800" i="1" dirty="0"/>
              <a:t>, </a:t>
            </a:r>
            <a:r>
              <a:rPr lang="en-US" sz="800" i="1" dirty="0" err="1"/>
              <a:t>aliquam</a:t>
            </a:r>
            <a:r>
              <a:rPr lang="en-US" sz="800" i="1" dirty="0"/>
              <a:t> </a:t>
            </a:r>
            <a:r>
              <a:rPr lang="en-US" sz="800" i="1" dirty="0" err="1"/>
              <a:t>eget</a:t>
            </a:r>
            <a:r>
              <a:rPr lang="en-US" sz="800" i="1" dirty="0"/>
              <a:t> </a:t>
            </a:r>
            <a:r>
              <a:rPr lang="en-US" sz="800" i="1" dirty="0" err="1"/>
              <a:t>leo</a:t>
            </a:r>
            <a:r>
              <a:rPr lang="en-US" sz="800" i="1" dirty="0"/>
              <a:t> sit </a:t>
            </a:r>
            <a:r>
              <a:rPr lang="en-US" sz="800" i="1" dirty="0" err="1"/>
              <a:t>amet</a:t>
            </a:r>
            <a:r>
              <a:rPr lang="en-US" sz="800" i="1" dirty="0"/>
              <a:t>, tempus </a:t>
            </a:r>
            <a:r>
              <a:rPr lang="en-US" sz="800" i="1" dirty="0" err="1"/>
              <a:t>placerat</a:t>
            </a:r>
            <a:r>
              <a:rPr lang="en-US" sz="800" i="1" dirty="0"/>
              <a:t> </a:t>
            </a:r>
            <a:r>
              <a:rPr lang="en-US" sz="800" i="1" dirty="0" err="1"/>
              <a:t>metus</a:t>
            </a:r>
            <a:r>
              <a:rPr lang="en-US" sz="800" i="1" dirty="0"/>
              <a:t>. Morbi at gravida </a:t>
            </a:r>
            <a:r>
              <a:rPr lang="en-US" sz="800" i="1" dirty="0" err="1"/>
              <a:t>tellus</a:t>
            </a:r>
            <a:r>
              <a:rPr lang="en-US" sz="800" i="1" dirty="0"/>
              <a:t>. Nunc </a:t>
            </a:r>
            <a:r>
              <a:rPr lang="en-US" sz="800" i="1" dirty="0" err="1"/>
              <a:t>fringilla</a:t>
            </a:r>
            <a:r>
              <a:rPr lang="en-US" sz="800" i="1" dirty="0"/>
              <a:t> nisi vitae nisi </a:t>
            </a:r>
            <a:r>
              <a:rPr lang="en-US" sz="800" i="1" dirty="0" err="1"/>
              <a:t>efficitur</a:t>
            </a:r>
            <a:r>
              <a:rPr lang="en-US" sz="800" i="1" dirty="0"/>
              <a:t> </a:t>
            </a:r>
            <a:r>
              <a:rPr lang="en-US" sz="800" i="1" dirty="0" err="1"/>
              <a:t>scelerisque</a:t>
            </a:r>
            <a:r>
              <a:rPr lang="en-US" sz="800" i="1" dirty="0"/>
              <a:t>. Vestibulum at </a:t>
            </a:r>
            <a:r>
              <a:rPr lang="en-US" sz="800" i="1" dirty="0" err="1"/>
              <a:t>congue</a:t>
            </a:r>
            <a:r>
              <a:rPr lang="en-US" sz="800" i="1" dirty="0"/>
              <a:t> dui, </a:t>
            </a:r>
            <a:r>
              <a:rPr lang="en-US" sz="800" i="1" dirty="0" err="1"/>
              <a:t>eget</a:t>
            </a:r>
            <a:r>
              <a:rPr lang="en-US" sz="800" i="1" dirty="0"/>
              <a:t> </a:t>
            </a:r>
            <a:r>
              <a:rPr lang="en-US" sz="800" i="1" dirty="0" err="1"/>
              <a:t>fringilla</a:t>
            </a:r>
            <a:r>
              <a:rPr lang="en-US" sz="800" i="1" dirty="0"/>
              <a:t> </a:t>
            </a:r>
            <a:r>
              <a:rPr lang="en-US" sz="800" i="1" dirty="0" err="1"/>
              <a:t>quam</a:t>
            </a:r>
            <a:r>
              <a:rPr lang="en-US" sz="800" i="1" dirty="0"/>
              <a:t>.</a:t>
            </a:r>
          </a:p>
          <a:p>
            <a:endParaRPr lang="en-US" sz="800" i="1" dirty="0"/>
          </a:p>
          <a:p>
            <a:r>
              <a:rPr lang="en-US" sz="800" b="1" i="1" dirty="0"/>
              <a:t>What is a Right of Way (ROW)?</a:t>
            </a:r>
            <a:br>
              <a:rPr lang="en-US" sz="800" i="1" dirty="0"/>
            </a:br>
            <a:r>
              <a:rPr lang="en-US" sz="800" i="1" dirty="0"/>
              <a:t>Lorem ipsum dolor sit </a:t>
            </a:r>
            <a:r>
              <a:rPr lang="en-US" sz="800" i="1" dirty="0" err="1"/>
              <a:t>amet</a:t>
            </a:r>
            <a:r>
              <a:rPr lang="en-US" sz="800" i="1" dirty="0"/>
              <a:t>, </a:t>
            </a:r>
            <a:r>
              <a:rPr lang="en-US" sz="800" i="1" dirty="0" err="1"/>
              <a:t>consectetur</a:t>
            </a:r>
            <a:r>
              <a:rPr lang="en-US" sz="800" i="1" dirty="0"/>
              <a:t> </a:t>
            </a:r>
            <a:r>
              <a:rPr lang="en-US" sz="800" i="1" dirty="0" err="1"/>
              <a:t>adipiscing</a:t>
            </a:r>
            <a:r>
              <a:rPr lang="en-US" sz="800" i="1" dirty="0"/>
              <a:t> </a:t>
            </a:r>
            <a:r>
              <a:rPr lang="en-US" sz="800" i="1" dirty="0" err="1"/>
              <a:t>elit</a:t>
            </a:r>
            <a:r>
              <a:rPr lang="en-US" sz="800" i="1" dirty="0"/>
              <a:t>. Vestibulum </a:t>
            </a:r>
            <a:r>
              <a:rPr lang="en-US" sz="800" i="1" dirty="0" err="1"/>
              <a:t>elit</a:t>
            </a:r>
            <a:r>
              <a:rPr lang="en-US" sz="800" i="1" dirty="0"/>
              <a:t> </a:t>
            </a:r>
            <a:r>
              <a:rPr lang="en-US" sz="800" i="1" dirty="0" err="1"/>
              <a:t>enim</a:t>
            </a:r>
            <a:r>
              <a:rPr lang="en-US" sz="800" i="1" dirty="0"/>
              <a:t>, </a:t>
            </a:r>
            <a:r>
              <a:rPr lang="en-US" sz="800" i="1" dirty="0" err="1"/>
              <a:t>aliquam</a:t>
            </a:r>
            <a:r>
              <a:rPr lang="en-US" sz="800" i="1" dirty="0"/>
              <a:t> </a:t>
            </a:r>
            <a:r>
              <a:rPr lang="en-US" sz="800" i="1" dirty="0" err="1"/>
              <a:t>eget</a:t>
            </a:r>
            <a:r>
              <a:rPr lang="en-US" sz="800" i="1" dirty="0"/>
              <a:t> </a:t>
            </a:r>
            <a:r>
              <a:rPr lang="en-US" sz="800" i="1" dirty="0" err="1"/>
              <a:t>leo</a:t>
            </a:r>
            <a:r>
              <a:rPr lang="en-US" sz="800" i="1" dirty="0"/>
              <a:t> sit </a:t>
            </a:r>
            <a:r>
              <a:rPr lang="en-US" sz="800" i="1" dirty="0" err="1"/>
              <a:t>amet</a:t>
            </a:r>
            <a:r>
              <a:rPr lang="en-US" sz="800" i="1" dirty="0"/>
              <a:t>, tempus </a:t>
            </a:r>
            <a:r>
              <a:rPr lang="en-US" sz="800" i="1" dirty="0" err="1"/>
              <a:t>placerat</a:t>
            </a:r>
            <a:r>
              <a:rPr lang="en-US" sz="800" i="1" dirty="0"/>
              <a:t> </a:t>
            </a:r>
            <a:r>
              <a:rPr lang="en-US" sz="800" i="1" dirty="0" err="1"/>
              <a:t>metus</a:t>
            </a:r>
            <a:r>
              <a:rPr lang="en-US" sz="800" i="1" dirty="0"/>
              <a:t>. Morbi at gravida </a:t>
            </a:r>
            <a:r>
              <a:rPr lang="en-US" sz="800" i="1" dirty="0" err="1"/>
              <a:t>tellus</a:t>
            </a:r>
            <a:r>
              <a:rPr lang="en-US" sz="800" i="1" dirty="0"/>
              <a:t>. Nunc </a:t>
            </a:r>
            <a:r>
              <a:rPr lang="en-US" sz="800" i="1" dirty="0" err="1"/>
              <a:t>fringilla</a:t>
            </a:r>
            <a:r>
              <a:rPr lang="en-US" sz="800" i="1" dirty="0"/>
              <a:t> nisi vitae nisi </a:t>
            </a:r>
            <a:r>
              <a:rPr lang="en-US" sz="800" i="1" dirty="0" err="1"/>
              <a:t>efficitur</a:t>
            </a:r>
            <a:r>
              <a:rPr lang="en-US" sz="800" i="1" dirty="0"/>
              <a:t> </a:t>
            </a:r>
            <a:r>
              <a:rPr lang="en-US" sz="800" i="1" dirty="0" err="1"/>
              <a:t>scelerisque</a:t>
            </a:r>
            <a:r>
              <a:rPr lang="en-US" sz="800" i="1" dirty="0"/>
              <a:t>. Vestibulum at </a:t>
            </a:r>
            <a:r>
              <a:rPr lang="en-US" sz="800" i="1" dirty="0" err="1"/>
              <a:t>congue</a:t>
            </a:r>
            <a:r>
              <a:rPr lang="en-US" sz="800" i="1" dirty="0"/>
              <a:t> dui, </a:t>
            </a:r>
            <a:r>
              <a:rPr lang="en-US" sz="800" i="1" dirty="0" err="1"/>
              <a:t>eget</a:t>
            </a:r>
            <a:r>
              <a:rPr lang="en-US" sz="800" i="1" dirty="0"/>
              <a:t> </a:t>
            </a:r>
            <a:r>
              <a:rPr lang="en-US" sz="800" i="1" dirty="0" err="1"/>
              <a:t>fringilla</a:t>
            </a:r>
            <a:r>
              <a:rPr lang="en-US" sz="800" i="1" dirty="0"/>
              <a:t> </a:t>
            </a:r>
            <a:r>
              <a:rPr lang="en-US" sz="800" i="1" dirty="0" err="1"/>
              <a:t>quam</a:t>
            </a:r>
            <a:r>
              <a:rPr lang="en-US" sz="800" i="1" dirty="0"/>
              <a:t>.</a:t>
            </a:r>
          </a:p>
          <a:p>
            <a:endParaRPr lang="en-US" sz="1400" dirty="0"/>
          </a:p>
          <a:p>
            <a:r>
              <a:rPr lang="en-US" sz="1400" dirty="0"/>
              <a:t>Purpose and Scope</a:t>
            </a:r>
          </a:p>
          <a:p>
            <a:r>
              <a:rPr lang="en-US" sz="800" i="1" dirty="0"/>
              <a:t>Lorem ipsum dolor sit </a:t>
            </a:r>
            <a:r>
              <a:rPr lang="en-US" sz="800" i="1" dirty="0" err="1"/>
              <a:t>amet</a:t>
            </a:r>
            <a:r>
              <a:rPr lang="en-US" sz="800" i="1" dirty="0"/>
              <a:t>, </a:t>
            </a:r>
            <a:r>
              <a:rPr lang="en-US" sz="800" i="1" dirty="0" err="1"/>
              <a:t>consectetur</a:t>
            </a:r>
            <a:r>
              <a:rPr lang="en-US" sz="800" i="1" dirty="0"/>
              <a:t> </a:t>
            </a:r>
            <a:r>
              <a:rPr lang="en-US" sz="800" i="1" dirty="0" err="1"/>
              <a:t>adipiscing</a:t>
            </a:r>
            <a:r>
              <a:rPr lang="en-US" sz="800" i="1" dirty="0"/>
              <a:t> </a:t>
            </a:r>
            <a:r>
              <a:rPr lang="en-US" sz="800" i="1" dirty="0" err="1"/>
              <a:t>elit</a:t>
            </a:r>
            <a:r>
              <a:rPr lang="en-US" sz="800" i="1" dirty="0"/>
              <a:t>. Vestibulum </a:t>
            </a:r>
            <a:r>
              <a:rPr lang="en-US" sz="800" i="1" dirty="0" err="1"/>
              <a:t>elit</a:t>
            </a:r>
            <a:r>
              <a:rPr lang="en-US" sz="800" i="1" dirty="0"/>
              <a:t> </a:t>
            </a:r>
            <a:r>
              <a:rPr lang="en-US" sz="800" i="1" dirty="0" err="1"/>
              <a:t>enim</a:t>
            </a:r>
            <a:r>
              <a:rPr lang="en-US" sz="800" i="1" dirty="0"/>
              <a:t>, </a:t>
            </a:r>
            <a:r>
              <a:rPr lang="en-US" sz="800" i="1" dirty="0" err="1"/>
              <a:t>aliquam</a:t>
            </a:r>
            <a:r>
              <a:rPr lang="en-US" sz="800" i="1" dirty="0"/>
              <a:t> </a:t>
            </a:r>
            <a:r>
              <a:rPr lang="en-US" sz="800" i="1" dirty="0" err="1"/>
              <a:t>eget</a:t>
            </a:r>
            <a:r>
              <a:rPr lang="en-US" sz="800" i="1" dirty="0"/>
              <a:t> </a:t>
            </a:r>
            <a:r>
              <a:rPr lang="en-US" sz="800" i="1" dirty="0" err="1"/>
              <a:t>leo</a:t>
            </a:r>
            <a:r>
              <a:rPr lang="en-US" sz="800" i="1" dirty="0"/>
              <a:t> sit </a:t>
            </a:r>
            <a:r>
              <a:rPr lang="en-US" sz="800" i="1" dirty="0" err="1"/>
              <a:t>amet</a:t>
            </a:r>
            <a:r>
              <a:rPr lang="en-US" sz="800" i="1" dirty="0"/>
              <a:t>, tempus </a:t>
            </a:r>
            <a:r>
              <a:rPr lang="en-US" sz="800" i="1" dirty="0" err="1"/>
              <a:t>placerat</a:t>
            </a:r>
            <a:r>
              <a:rPr lang="en-US" sz="800" i="1" dirty="0"/>
              <a:t> </a:t>
            </a:r>
            <a:r>
              <a:rPr lang="en-US" sz="800" i="1" dirty="0" err="1"/>
              <a:t>metus</a:t>
            </a:r>
            <a:r>
              <a:rPr lang="en-US" sz="800" i="1" dirty="0"/>
              <a:t>. Morbi at gravida </a:t>
            </a:r>
            <a:r>
              <a:rPr lang="en-US" sz="800" i="1" dirty="0" err="1"/>
              <a:t>tellus</a:t>
            </a:r>
            <a:r>
              <a:rPr lang="en-US" sz="800" i="1" dirty="0"/>
              <a:t>. Nunc </a:t>
            </a:r>
            <a:r>
              <a:rPr lang="en-US" sz="800" i="1" dirty="0" err="1"/>
              <a:t>fringilla</a:t>
            </a:r>
            <a:r>
              <a:rPr lang="en-US" sz="800" i="1" dirty="0"/>
              <a:t> nisi vitae nisi </a:t>
            </a:r>
            <a:r>
              <a:rPr lang="en-US" sz="800" i="1" dirty="0" err="1"/>
              <a:t>efficitur</a:t>
            </a:r>
            <a:r>
              <a:rPr lang="en-US" sz="800" i="1" dirty="0"/>
              <a:t> </a:t>
            </a:r>
            <a:r>
              <a:rPr lang="en-US" sz="800" i="1" dirty="0" err="1"/>
              <a:t>scelerisque</a:t>
            </a:r>
            <a:r>
              <a:rPr lang="en-US" sz="800" i="1" dirty="0"/>
              <a:t>. Vestibulum at </a:t>
            </a:r>
            <a:r>
              <a:rPr lang="en-US" sz="800" i="1" dirty="0" err="1"/>
              <a:t>congue</a:t>
            </a:r>
            <a:r>
              <a:rPr lang="en-US" sz="800" i="1" dirty="0"/>
              <a:t> dui, </a:t>
            </a:r>
            <a:r>
              <a:rPr lang="en-US" sz="800" i="1" dirty="0" err="1"/>
              <a:t>eget</a:t>
            </a:r>
            <a:r>
              <a:rPr lang="en-US" sz="800" i="1" dirty="0"/>
              <a:t> </a:t>
            </a:r>
            <a:r>
              <a:rPr lang="en-US" sz="800" i="1" dirty="0" err="1"/>
              <a:t>fringilla</a:t>
            </a:r>
            <a:r>
              <a:rPr lang="en-US" sz="800" i="1" dirty="0"/>
              <a:t> </a:t>
            </a:r>
            <a:r>
              <a:rPr lang="en-US" sz="800" i="1" dirty="0" err="1"/>
              <a:t>quam</a:t>
            </a:r>
            <a:r>
              <a:rPr lang="en-US" sz="800" i="1" dirty="0"/>
              <a:t>.</a:t>
            </a:r>
          </a:p>
          <a:p>
            <a:endParaRPr lang="en-US" sz="1400" dirty="0"/>
          </a:p>
          <a:p>
            <a:r>
              <a:rPr lang="en-US" sz="1400" dirty="0"/>
              <a:t>10 Principles of SPROW</a:t>
            </a:r>
          </a:p>
          <a:p>
            <a:pPr marL="342900" indent="-342900">
              <a:buAutoNum type="arabicPeriod"/>
            </a:pPr>
            <a:r>
              <a:rPr lang="en-US" sz="1000" dirty="0"/>
              <a:t>X</a:t>
            </a:r>
          </a:p>
          <a:p>
            <a:pPr marL="342900" indent="-342900">
              <a:buAutoNum type="arabicPeriod"/>
            </a:pPr>
            <a:r>
              <a:rPr lang="en-US" sz="1000" dirty="0"/>
              <a:t>X</a:t>
            </a:r>
          </a:p>
          <a:p>
            <a:pPr marL="342900" indent="-342900">
              <a:buAutoNum type="arabicPeriod"/>
            </a:pPr>
            <a:r>
              <a:rPr lang="en-US" sz="1000" dirty="0"/>
              <a:t>X</a:t>
            </a:r>
          </a:p>
          <a:p>
            <a:pPr marL="342900" indent="-342900">
              <a:buAutoNum type="arabicPeriod"/>
            </a:pPr>
            <a:r>
              <a:rPr lang="en-US" sz="1000" dirty="0"/>
              <a:t>X</a:t>
            </a:r>
          </a:p>
          <a:p>
            <a:pPr marL="342900" indent="-342900">
              <a:buAutoNum type="arabicPeriod"/>
            </a:pPr>
            <a:r>
              <a:rPr lang="en-US" sz="1000" dirty="0"/>
              <a:t>X</a:t>
            </a:r>
          </a:p>
          <a:p>
            <a:pPr marL="342900" indent="-342900">
              <a:buAutoNum type="arabicPeriod"/>
            </a:pPr>
            <a:r>
              <a:rPr lang="en-US" sz="1000" dirty="0"/>
              <a:t>X</a:t>
            </a:r>
          </a:p>
          <a:p>
            <a:pPr marL="342900" indent="-342900">
              <a:buAutoNum type="arabicPeriod"/>
            </a:pPr>
            <a:r>
              <a:rPr lang="en-US" sz="1000" dirty="0"/>
              <a:t>X</a:t>
            </a:r>
          </a:p>
          <a:p>
            <a:pPr marL="342900" indent="-342900">
              <a:buAutoNum type="arabicPeriod"/>
            </a:pPr>
            <a:r>
              <a:rPr lang="en-US" sz="1000" dirty="0"/>
              <a:t>X</a:t>
            </a:r>
          </a:p>
          <a:p>
            <a:pPr marL="342900" indent="-342900">
              <a:buAutoNum type="arabicPeriod"/>
            </a:pPr>
            <a:r>
              <a:rPr lang="en-US" sz="1000" dirty="0"/>
              <a:t>X</a:t>
            </a:r>
          </a:p>
          <a:p>
            <a:pPr marL="342900" indent="-342900">
              <a:buAutoNum type="arabicPeriod"/>
            </a:pPr>
            <a:r>
              <a:rPr lang="en-US" sz="1000" dirty="0"/>
              <a:t>X</a:t>
            </a:r>
          </a:p>
          <a:p>
            <a:endParaRPr lang="en-US" sz="1400" dirty="0"/>
          </a:p>
          <a:p>
            <a:r>
              <a:rPr lang="en-US" sz="1400" dirty="0"/>
              <a:t>How to use this document</a:t>
            </a:r>
          </a:p>
          <a:p>
            <a:r>
              <a:rPr lang="en-US" sz="800" i="1" dirty="0"/>
              <a:t>Lorem ipsum dolor sit </a:t>
            </a:r>
            <a:r>
              <a:rPr lang="en-US" sz="800" i="1" dirty="0" err="1"/>
              <a:t>amet</a:t>
            </a:r>
            <a:r>
              <a:rPr lang="en-US" sz="800" i="1" dirty="0"/>
              <a:t>, </a:t>
            </a:r>
            <a:r>
              <a:rPr lang="en-US" sz="800" i="1" dirty="0" err="1"/>
              <a:t>consectetur</a:t>
            </a:r>
            <a:r>
              <a:rPr lang="en-US" sz="800" i="1" dirty="0"/>
              <a:t> </a:t>
            </a:r>
            <a:r>
              <a:rPr lang="en-US" sz="800" i="1" dirty="0" err="1"/>
              <a:t>adipiscing</a:t>
            </a:r>
            <a:r>
              <a:rPr lang="en-US" sz="800" i="1" dirty="0"/>
              <a:t> </a:t>
            </a:r>
            <a:r>
              <a:rPr lang="en-US" sz="800" i="1" dirty="0" err="1"/>
              <a:t>elit</a:t>
            </a:r>
            <a:r>
              <a:rPr lang="en-US" sz="800" i="1" dirty="0"/>
              <a:t>. Vestibulum </a:t>
            </a:r>
            <a:r>
              <a:rPr lang="en-US" sz="800" i="1" dirty="0" err="1"/>
              <a:t>elit</a:t>
            </a:r>
            <a:r>
              <a:rPr lang="en-US" sz="800" i="1" dirty="0"/>
              <a:t> </a:t>
            </a:r>
            <a:r>
              <a:rPr lang="en-US" sz="800" i="1" dirty="0" err="1"/>
              <a:t>enim</a:t>
            </a:r>
            <a:r>
              <a:rPr lang="en-US" sz="800" i="1" dirty="0"/>
              <a:t>, </a:t>
            </a:r>
            <a:r>
              <a:rPr lang="en-US" sz="800" i="1" dirty="0" err="1"/>
              <a:t>aliquam</a:t>
            </a:r>
            <a:r>
              <a:rPr lang="en-US" sz="800" i="1" dirty="0"/>
              <a:t> </a:t>
            </a:r>
            <a:r>
              <a:rPr lang="en-US" sz="800" i="1" dirty="0" err="1"/>
              <a:t>eget</a:t>
            </a:r>
            <a:r>
              <a:rPr lang="en-US" sz="800" i="1" dirty="0"/>
              <a:t> </a:t>
            </a:r>
            <a:r>
              <a:rPr lang="en-US" sz="800" i="1" dirty="0" err="1"/>
              <a:t>leo</a:t>
            </a:r>
            <a:r>
              <a:rPr lang="en-US" sz="800" i="1" dirty="0"/>
              <a:t> sit </a:t>
            </a:r>
            <a:r>
              <a:rPr lang="en-US" sz="800" i="1" dirty="0" err="1"/>
              <a:t>amet</a:t>
            </a:r>
            <a:r>
              <a:rPr lang="en-US" sz="800" i="1" dirty="0"/>
              <a:t>, tempus </a:t>
            </a:r>
            <a:r>
              <a:rPr lang="en-US" sz="800" i="1" dirty="0" err="1"/>
              <a:t>placerat</a:t>
            </a:r>
            <a:r>
              <a:rPr lang="en-US" sz="800" i="1" dirty="0"/>
              <a:t> </a:t>
            </a:r>
            <a:r>
              <a:rPr lang="en-US" sz="800" i="1" dirty="0" err="1"/>
              <a:t>metus</a:t>
            </a:r>
            <a:r>
              <a:rPr lang="en-US" sz="800" i="1" dirty="0"/>
              <a:t>. Morbi at gravida </a:t>
            </a:r>
            <a:r>
              <a:rPr lang="en-US" sz="800" i="1" dirty="0" err="1"/>
              <a:t>tellus</a:t>
            </a:r>
            <a:r>
              <a:rPr lang="en-US" sz="800" i="1" dirty="0"/>
              <a:t>. Nunc </a:t>
            </a:r>
            <a:r>
              <a:rPr lang="en-US" sz="800" i="1" dirty="0" err="1"/>
              <a:t>fringilla</a:t>
            </a:r>
            <a:r>
              <a:rPr lang="en-US" sz="800" i="1" dirty="0"/>
              <a:t> nisi vitae nisi </a:t>
            </a:r>
            <a:r>
              <a:rPr lang="en-US" sz="800" i="1" dirty="0" err="1"/>
              <a:t>efficitur</a:t>
            </a:r>
            <a:r>
              <a:rPr lang="en-US" sz="800" i="1" dirty="0"/>
              <a:t> </a:t>
            </a:r>
            <a:r>
              <a:rPr lang="en-US" sz="800" i="1" dirty="0" err="1"/>
              <a:t>scelerisque</a:t>
            </a:r>
            <a:r>
              <a:rPr lang="en-US" sz="800" i="1" dirty="0"/>
              <a:t>. Vestibulum at </a:t>
            </a:r>
            <a:r>
              <a:rPr lang="en-US" sz="800" i="1" dirty="0" err="1"/>
              <a:t>congue</a:t>
            </a:r>
            <a:r>
              <a:rPr lang="en-US" sz="800" i="1" dirty="0"/>
              <a:t> dui, </a:t>
            </a:r>
            <a:r>
              <a:rPr lang="en-US" sz="800" i="1" dirty="0" err="1"/>
              <a:t>eget</a:t>
            </a:r>
            <a:r>
              <a:rPr lang="en-US" sz="800" i="1" dirty="0"/>
              <a:t> </a:t>
            </a:r>
            <a:r>
              <a:rPr lang="en-US" sz="800" i="1" dirty="0" err="1"/>
              <a:t>fringilla</a:t>
            </a:r>
            <a:r>
              <a:rPr lang="en-US" sz="800" i="1" dirty="0"/>
              <a:t> </a:t>
            </a:r>
            <a:r>
              <a:rPr lang="en-US" sz="800" i="1" dirty="0" err="1"/>
              <a:t>quam</a:t>
            </a:r>
            <a:r>
              <a:rPr lang="en-US" sz="800" i="1" dirty="0"/>
              <a:t>.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06F22A3-3193-4AA4-B8AE-564554A22898}"/>
              </a:ext>
            </a:extLst>
          </p:cNvPr>
          <p:cNvCxnSpPr/>
          <p:nvPr/>
        </p:nvCxnSpPr>
        <p:spPr>
          <a:xfrm>
            <a:off x="6732360" y="1514301"/>
            <a:ext cx="393193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04F734A-8675-4F2F-B50D-AA7CFEF78B7B}"/>
              </a:ext>
            </a:extLst>
          </p:cNvPr>
          <p:cNvCxnSpPr/>
          <p:nvPr/>
        </p:nvCxnSpPr>
        <p:spPr>
          <a:xfrm>
            <a:off x="6729194" y="2934673"/>
            <a:ext cx="393193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04DCC0D-D66F-467B-A611-CF18D8FDCD22}"/>
              </a:ext>
            </a:extLst>
          </p:cNvPr>
          <p:cNvCxnSpPr/>
          <p:nvPr/>
        </p:nvCxnSpPr>
        <p:spPr>
          <a:xfrm>
            <a:off x="6729194" y="3723370"/>
            <a:ext cx="393193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11EBEAD-1B62-4A42-8CAE-249E458279C4}"/>
              </a:ext>
            </a:extLst>
          </p:cNvPr>
          <p:cNvCxnSpPr/>
          <p:nvPr/>
        </p:nvCxnSpPr>
        <p:spPr>
          <a:xfrm>
            <a:off x="6729193" y="5662403"/>
            <a:ext cx="393193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9684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4F20CDF4-37CF-4978-9BE1-59580DAE16B8}"/>
              </a:ext>
            </a:extLst>
          </p:cNvPr>
          <p:cNvSpPr/>
          <p:nvPr/>
        </p:nvSpPr>
        <p:spPr>
          <a:xfrm>
            <a:off x="6424092" y="3283027"/>
            <a:ext cx="1420725" cy="1601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2779E9A-CBCD-42D1-9FA4-F7A2FF6FF9D4}"/>
              </a:ext>
            </a:extLst>
          </p:cNvPr>
          <p:cNvSpPr/>
          <p:nvPr/>
        </p:nvSpPr>
        <p:spPr>
          <a:xfrm>
            <a:off x="7908084" y="3274612"/>
            <a:ext cx="1420725" cy="1601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0F2B8E8-6663-46C1-88FC-67F11EFB5B9B}"/>
              </a:ext>
            </a:extLst>
          </p:cNvPr>
          <p:cNvSpPr/>
          <p:nvPr/>
        </p:nvSpPr>
        <p:spPr>
          <a:xfrm>
            <a:off x="9392012" y="3274612"/>
            <a:ext cx="1420725" cy="1601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9560400-1330-44C6-9EEA-C1A875EFAF86}"/>
              </a:ext>
            </a:extLst>
          </p:cNvPr>
          <p:cNvSpPr/>
          <p:nvPr/>
        </p:nvSpPr>
        <p:spPr>
          <a:xfrm>
            <a:off x="6363964" y="696036"/>
            <a:ext cx="4516582" cy="64115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9858C69-2A88-4C29-BBB4-FC625F2DE838}"/>
              </a:ext>
            </a:extLst>
          </p:cNvPr>
          <p:cNvSpPr/>
          <p:nvPr/>
        </p:nvSpPr>
        <p:spPr>
          <a:xfrm>
            <a:off x="1302661" y="696036"/>
            <a:ext cx="4516582" cy="4516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056679D-AE0A-49C2-98A1-531D39D52209}"/>
              </a:ext>
            </a:extLst>
          </p:cNvPr>
          <p:cNvSpPr/>
          <p:nvPr/>
        </p:nvSpPr>
        <p:spPr>
          <a:xfrm>
            <a:off x="1302662" y="506506"/>
            <a:ext cx="4516582" cy="584498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9A8418-FCF6-4C84-850A-E6FBA55717FB}"/>
              </a:ext>
            </a:extLst>
          </p:cNvPr>
          <p:cNvSpPr/>
          <p:nvPr/>
        </p:nvSpPr>
        <p:spPr>
          <a:xfrm>
            <a:off x="6363964" y="506506"/>
            <a:ext cx="4516582" cy="584498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A1ADF1F-87A3-4355-A790-CBF0C1C936E8}"/>
              </a:ext>
            </a:extLst>
          </p:cNvPr>
          <p:cNvSpPr txBox="1"/>
          <p:nvPr/>
        </p:nvSpPr>
        <p:spPr>
          <a:xfrm>
            <a:off x="6620838" y="718564"/>
            <a:ext cx="40028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BMP 1: EXAMPLE BMP</a:t>
            </a:r>
            <a:br>
              <a:rPr lang="en-US" dirty="0"/>
            </a:br>
            <a:r>
              <a:rPr lang="en-US" dirty="0"/>
              <a:t>FACT SHEET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B85F78-0400-46FF-B1A4-59DF6D3CA71E}"/>
              </a:ext>
            </a:extLst>
          </p:cNvPr>
          <p:cNvSpPr txBox="1"/>
          <p:nvPr/>
        </p:nvSpPr>
        <p:spPr>
          <a:xfrm>
            <a:off x="1559535" y="737184"/>
            <a:ext cx="4002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SPROW TOPIC #1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78E815D-61D9-412F-BA69-2186BCCC16D0}"/>
              </a:ext>
            </a:extLst>
          </p:cNvPr>
          <p:cNvSpPr txBox="1"/>
          <p:nvPr/>
        </p:nvSpPr>
        <p:spPr>
          <a:xfrm>
            <a:off x="6542628" y="1412787"/>
            <a:ext cx="231699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u="sng" dirty="0"/>
              <a:t>Description:</a:t>
            </a:r>
          </a:p>
          <a:p>
            <a:r>
              <a:rPr lang="en-US" sz="800" i="1" dirty="0"/>
              <a:t>Lorem ipsum dolor sit </a:t>
            </a:r>
            <a:r>
              <a:rPr lang="en-US" sz="800" i="1" dirty="0" err="1"/>
              <a:t>amet</a:t>
            </a:r>
            <a:r>
              <a:rPr lang="en-US" sz="800" i="1" dirty="0"/>
              <a:t>, </a:t>
            </a:r>
            <a:r>
              <a:rPr lang="en-US" sz="800" i="1" dirty="0" err="1"/>
              <a:t>consectetur</a:t>
            </a:r>
            <a:r>
              <a:rPr lang="en-US" sz="800" i="1" dirty="0"/>
              <a:t> </a:t>
            </a:r>
            <a:r>
              <a:rPr lang="en-US" sz="800" i="1" dirty="0" err="1"/>
              <a:t>adipiscing</a:t>
            </a:r>
            <a:r>
              <a:rPr lang="en-US" sz="800" i="1" dirty="0"/>
              <a:t> </a:t>
            </a:r>
            <a:r>
              <a:rPr lang="en-US" sz="800" i="1" dirty="0" err="1"/>
              <a:t>elit</a:t>
            </a:r>
            <a:r>
              <a:rPr lang="en-US" sz="800" i="1" dirty="0"/>
              <a:t>. Vestibulum </a:t>
            </a:r>
            <a:r>
              <a:rPr lang="en-US" sz="800" i="1" dirty="0" err="1"/>
              <a:t>elit</a:t>
            </a:r>
            <a:r>
              <a:rPr lang="en-US" sz="800" i="1" dirty="0"/>
              <a:t> </a:t>
            </a:r>
            <a:r>
              <a:rPr lang="en-US" sz="800" i="1" dirty="0" err="1"/>
              <a:t>enim</a:t>
            </a:r>
            <a:r>
              <a:rPr lang="en-US" sz="800" i="1" dirty="0"/>
              <a:t>, </a:t>
            </a:r>
            <a:r>
              <a:rPr lang="en-US" sz="800" i="1" dirty="0" err="1"/>
              <a:t>aliquam</a:t>
            </a:r>
            <a:r>
              <a:rPr lang="en-US" sz="800" i="1" dirty="0"/>
              <a:t> </a:t>
            </a:r>
            <a:r>
              <a:rPr lang="en-US" sz="800" i="1" dirty="0" err="1"/>
              <a:t>eget</a:t>
            </a:r>
            <a:r>
              <a:rPr lang="en-US" sz="800" i="1" dirty="0"/>
              <a:t> </a:t>
            </a:r>
            <a:r>
              <a:rPr lang="en-US" sz="800" i="1" dirty="0" err="1"/>
              <a:t>leo</a:t>
            </a:r>
            <a:r>
              <a:rPr lang="en-US" sz="800" i="1" dirty="0"/>
              <a:t> sit </a:t>
            </a:r>
            <a:r>
              <a:rPr lang="en-US" sz="800" i="1" dirty="0" err="1"/>
              <a:t>amet</a:t>
            </a:r>
            <a:r>
              <a:rPr lang="en-US" sz="800" i="1" dirty="0"/>
              <a:t>, tempus </a:t>
            </a:r>
            <a:r>
              <a:rPr lang="en-US" sz="800" i="1" dirty="0" err="1"/>
              <a:t>placerat</a:t>
            </a:r>
            <a:r>
              <a:rPr lang="en-US" sz="800" i="1" dirty="0"/>
              <a:t> </a:t>
            </a:r>
            <a:r>
              <a:rPr lang="en-US" sz="800" i="1" dirty="0" err="1"/>
              <a:t>metus</a:t>
            </a:r>
            <a:r>
              <a:rPr lang="en-US" sz="800" i="1" dirty="0"/>
              <a:t>. Morbi at gravida </a:t>
            </a:r>
            <a:r>
              <a:rPr lang="en-US" sz="800" i="1" dirty="0" err="1"/>
              <a:t>tellus</a:t>
            </a:r>
            <a:r>
              <a:rPr lang="en-US" sz="800" i="1" dirty="0"/>
              <a:t>. Nunc </a:t>
            </a:r>
            <a:r>
              <a:rPr lang="en-US" sz="800" i="1" dirty="0" err="1"/>
              <a:t>fringilla</a:t>
            </a:r>
            <a:r>
              <a:rPr lang="en-US" sz="800" i="1" dirty="0"/>
              <a:t> nisi vitae nisi </a:t>
            </a:r>
            <a:r>
              <a:rPr lang="en-US" sz="800" i="1" dirty="0" err="1"/>
              <a:t>efficitur</a:t>
            </a:r>
            <a:r>
              <a:rPr lang="en-US" sz="800" i="1" dirty="0"/>
              <a:t> </a:t>
            </a:r>
            <a:r>
              <a:rPr lang="en-US" sz="800" i="1" dirty="0" err="1"/>
              <a:t>scelerisque</a:t>
            </a:r>
            <a:r>
              <a:rPr lang="en-US" sz="800" i="1" dirty="0"/>
              <a:t>. Vestibulum at </a:t>
            </a:r>
            <a:r>
              <a:rPr lang="en-US" sz="800" i="1" dirty="0" err="1"/>
              <a:t>congue</a:t>
            </a:r>
            <a:r>
              <a:rPr lang="en-US" sz="800" i="1" dirty="0"/>
              <a:t> dui, </a:t>
            </a:r>
            <a:r>
              <a:rPr lang="en-US" sz="800" i="1" dirty="0" err="1"/>
              <a:t>eget</a:t>
            </a:r>
            <a:r>
              <a:rPr lang="en-US" sz="800" i="1" dirty="0"/>
              <a:t> </a:t>
            </a:r>
            <a:r>
              <a:rPr lang="en-US" sz="800" i="1" dirty="0" err="1"/>
              <a:t>fringilla</a:t>
            </a:r>
            <a:r>
              <a:rPr lang="en-US" sz="800" i="1" dirty="0"/>
              <a:t> </a:t>
            </a:r>
            <a:r>
              <a:rPr lang="en-US" sz="800" i="1" dirty="0" err="1"/>
              <a:t>quam</a:t>
            </a:r>
            <a:r>
              <a:rPr lang="en-US" sz="800" i="1" dirty="0"/>
              <a:t>.</a:t>
            </a:r>
            <a:br>
              <a:rPr lang="en-US" sz="800" i="1" dirty="0"/>
            </a:br>
            <a:br>
              <a:rPr lang="en-US" sz="800" i="1" dirty="0"/>
            </a:br>
            <a:r>
              <a:rPr lang="en-US" sz="800" i="1" dirty="0"/>
              <a:t>Lorem ipsum dolor sit </a:t>
            </a:r>
            <a:r>
              <a:rPr lang="en-US" sz="800" i="1" dirty="0" err="1"/>
              <a:t>amet</a:t>
            </a:r>
            <a:r>
              <a:rPr lang="en-US" sz="800" i="1" dirty="0"/>
              <a:t>, </a:t>
            </a:r>
            <a:r>
              <a:rPr lang="en-US" sz="800" i="1" dirty="0" err="1"/>
              <a:t>consectetur</a:t>
            </a:r>
            <a:r>
              <a:rPr lang="en-US" sz="800" i="1" dirty="0"/>
              <a:t> </a:t>
            </a:r>
            <a:r>
              <a:rPr lang="en-US" sz="800" i="1" dirty="0" err="1"/>
              <a:t>adipiscing</a:t>
            </a:r>
            <a:r>
              <a:rPr lang="en-US" sz="800" i="1" dirty="0"/>
              <a:t> </a:t>
            </a:r>
            <a:r>
              <a:rPr lang="en-US" sz="800" i="1" dirty="0" err="1"/>
              <a:t>elit</a:t>
            </a:r>
            <a:r>
              <a:rPr lang="en-US" sz="800" i="1" dirty="0"/>
              <a:t>. Vestibulum </a:t>
            </a:r>
            <a:r>
              <a:rPr lang="en-US" sz="800" i="1" dirty="0" err="1"/>
              <a:t>elit</a:t>
            </a:r>
            <a:r>
              <a:rPr lang="en-US" sz="800" i="1" dirty="0"/>
              <a:t> </a:t>
            </a:r>
            <a:r>
              <a:rPr lang="en-US" sz="800" i="1" dirty="0" err="1"/>
              <a:t>enim</a:t>
            </a:r>
            <a:r>
              <a:rPr lang="en-US" sz="800" i="1" dirty="0"/>
              <a:t>, </a:t>
            </a:r>
            <a:r>
              <a:rPr lang="en-US" sz="800" i="1" dirty="0" err="1"/>
              <a:t>aliquam</a:t>
            </a:r>
            <a:r>
              <a:rPr lang="en-US" sz="800" i="1" dirty="0"/>
              <a:t> </a:t>
            </a:r>
            <a:r>
              <a:rPr lang="en-US" sz="800" i="1" dirty="0" err="1"/>
              <a:t>eget</a:t>
            </a:r>
            <a:r>
              <a:rPr lang="en-US" sz="800" i="1" dirty="0"/>
              <a:t> </a:t>
            </a:r>
            <a:r>
              <a:rPr lang="en-US" sz="800" i="1" dirty="0" err="1"/>
              <a:t>leo</a:t>
            </a:r>
            <a:r>
              <a:rPr lang="en-US" sz="800" i="1" dirty="0"/>
              <a:t> sit </a:t>
            </a:r>
            <a:r>
              <a:rPr lang="en-US" sz="800" i="1" dirty="0" err="1"/>
              <a:t>amet</a:t>
            </a:r>
            <a:r>
              <a:rPr lang="en-US" sz="800" i="1" dirty="0"/>
              <a:t>, tempus </a:t>
            </a:r>
            <a:r>
              <a:rPr lang="en-US" sz="800" i="1" dirty="0" err="1"/>
              <a:t>placerat</a:t>
            </a:r>
            <a:r>
              <a:rPr lang="en-US" sz="800" i="1" dirty="0"/>
              <a:t> </a:t>
            </a:r>
            <a:r>
              <a:rPr lang="en-US" sz="800" i="1" dirty="0" err="1"/>
              <a:t>metus</a:t>
            </a:r>
            <a:r>
              <a:rPr lang="en-US" sz="800" i="1" dirty="0"/>
              <a:t>. Morbi at gravida </a:t>
            </a:r>
            <a:r>
              <a:rPr lang="en-US" sz="800" i="1" dirty="0" err="1"/>
              <a:t>tellus</a:t>
            </a:r>
            <a:r>
              <a:rPr lang="en-US" sz="800" i="1" dirty="0"/>
              <a:t>. Nunc </a:t>
            </a:r>
            <a:r>
              <a:rPr lang="en-US" sz="800" i="1" dirty="0" err="1"/>
              <a:t>fringilla</a:t>
            </a:r>
            <a:r>
              <a:rPr lang="en-US" sz="800" i="1" dirty="0"/>
              <a:t> nisi vitae nisi </a:t>
            </a:r>
            <a:r>
              <a:rPr lang="en-US" sz="800" i="1" dirty="0" err="1"/>
              <a:t>efficitur</a:t>
            </a:r>
            <a:r>
              <a:rPr lang="en-US" sz="800" i="1" dirty="0"/>
              <a:t> </a:t>
            </a:r>
            <a:r>
              <a:rPr lang="en-US" sz="800" i="1" dirty="0" err="1"/>
              <a:t>scelerisque</a:t>
            </a:r>
            <a:r>
              <a:rPr lang="en-US" sz="800" i="1" dirty="0"/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569DE7-4B20-4A09-BED0-D6492C5CDCF1}"/>
              </a:ext>
            </a:extLst>
          </p:cNvPr>
          <p:cNvSpPr txBox="1"/>
          <p:nvPr/>
        </p:nvSpPr>
        <p:spPr>
          <a:xfrm>
            <a:off x="1559534" y="1296046"/>
            <a:ext cx="386104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u="sng" dirty="0"/>
              <a:t>Description:</a:t>
            </a:r>
          </a:p>
          <a:p>
            <a:r>
              <a:rPr lang="en-US" sz="800" i="1" dirty="0"/>
              <a:t>Lorem ipsum dolor sit </a:t>
            </a:r>
            <a:r>
              <a:rPr lang="en-US" sz="800" i="1" dirty="0" err="1"/>
              <a:t>amet</a:t>
            </a:r>
            <a:r>
              <a:rPr lang="en-US" sz="800" i="1" dirty="0"/>
              <a:t>, </a:t>
            </a:r>
            <a:r>
              <a:rPr lang="en-US" sz="800" i="1" dirty="0" err="1"/>
              <a:t>consectetur</a:t>
            </a:r>
            <a:r>
              <a:rPr lang="en-US" sz="800" i="1" dirty="0"/>
              <a:t> </a:t>
            </a:r>
            <a:r>
              <a:rPr lang="en-US" sz="800" i="1" dirty="0" err="1"/>
              <a:t>adipiscing</a:t>
            </a:r>
            <a:r>
              <a:rPr lang="en-US" sz="800" i="1" dirty="0"/>
              <a:t> </a:t>
            </a:r>
            <a:r>
              <a:rPr lang="en-US" sz="800" i="1" dirty="0" err="1"/>
              <a:t>elit</a:t>
            </a:r>
            <a:r>
              <a:rPr lang="en-US" sz="800" i="1" dirty="0"/>
              <a:t>. Vestibulum </a:t>
            </a:r>
            <a:r>
              <a:rPr lang="en-US" sz="800" i="1" dirty="0" err="1"/>
              <a:t>elit</a:t>
            </a:r>
            <a:r>
              <a:rPr lang="en-US" sz="800" i="1" dirty="0"/>
              <a:t> </a:t>
            </a:r>
            <a:r>
              <a:rPr lang="en-US" sz="800" i="1" dirty="0" err="1"/>
              <a:t>enim</a:t>
            </a:r>
            <a:r>
              <a:rPr lang="en-US" sz="800" i="1" dirty="0"/>
              <a:t>, </a:t>
            </a:r>
            <a:r>
              <a:rPr lang="en-US" sz="800" i="1" dirty="0" err="1"/>
              <a:t>aliquam</a:t>
            </a:r>
            <a:r>
              <a:rPr lang="en-US" sz="800" i="1" dirty="0"/>
              <a:t> </a:t>
            </a:r>
            <a:r>
              <a:rPr lang="en-US" sz="800" i="1" dirty="0" err="1"/>
              <a:t>eget</a:t>
            </a:r>
            <a:r>
              <a:rPr lang="en-US" sz="800" i="1" dirty="0"/>
              <a:t> </a:t>
            </a:r>
            <a:r>
              <a:rPr lang="en-US" sz="800" i="1" dirty="0" err="1"/>
              <a:t>leo</a:t>
            </a:r>
            <a:r>
              <a:rPr lang="en-US" sz="800" i="1" dirty="0"/>
              <a:t> sit </a:t>
            </a:r>
            <a:r>
              <a:rPr lang="en-US" sz="800" i="1" dirty="0" err="1"/>
              <a:t>amet</a:t>
            </a:r>
            <a:r>
              <a:rPr lang="en-US" sz="800" i="1" dirty="0"/>
              <a:t>, tempus </a:t>
            </a:r>
            <a:r>
              <a:rPr lang="en-US" sz="800" i="1" dirty="0" err="1"/>
              <a:t>placerat</a:t>
            </a:r>
            <a:r>
              <a:rPr lang="en-US" sz="800" i="1" dirty="0"/>
              <a:t> </a:t>
            </a:r>
            <a:r>
              <a:rPr lang="en-US" sz="800" i="1" dirty="0" err="1"/>
              <a:t>metus</a:t>
            </a:r>
            <a:r>
              <a:rPr lang="en-US" sz="800" i="1" dirty="0"/>
              <a:t>. Morbi at gravida </a:t>
            </a:r>
            <a:r>
              <a:rPr lang="en-US" sz="800" i="1" dirty="0" err="1"/>
              <a:t>tellus</a:t>
            </a:r>
            <a:r>
              <a:rPr lang="en-US" sz="800" i="1" dirty="0"/>
              <a:t>. Nunc </a:t>
            </a:r>
            <a:r>
              <a:rPr lang="en-US" sz="800" i="1" dirty="0" err="1"/>
              <a:t>fringilla</a:t>
            </a:r>
            <a:r>
              <a:rPr lang="en-US" sz="800" i="1" dirty="0"/>
              <a:t> nisi vitae nisi </a:t>
            </a:r>
            <a:r>
              <a:rPr lang="en-US" sz="800" i="1" dirty="0" err="1"/>
              <a:t>efficitur</a:t>
            </a:r>
            <a:r>
              <a:rPr lang="en-US" sz="800" i="1" dirty="0"/>
              <a:t> </a:t>
            </a:r>
            <a:r>
              <a:rPr lang="en-US" sz="800" i="1" dirty="0" err="1"/>
              <a:t>scelerisque</a:t>
            </a:r>
            <a:r>
              <a:rPr lang="en-US" sz="800" i="1" dirty="0"/>
              <a:t>. Vestibulum at </a:t>
            </a:r>
            <a:r>
              <a:rPr lang="en-US" sz="800" i="1" dirty="0" err="1"/>
              <a:t>congue</a:t>
            </a:r>
            <a:r>
              <a:rPr lang="en-US" sz="800" i="1" dirty="0"/>
              <a:t> dui, </a:t>
            </a:r>
            <a:r>
              <a:rPr lang="en-US" sz="800" i="1" dirty="0" err="1"/>
              <a:t>eget</a:t>
            </a:r>
            <a:r>
              <a:rPr lang="en-US" sz="800" i="1" dirty="0"/>
              <a:t> </a:t>
            </a:r>
            <a:r>
              <a:rPr lang="en-US" sz="800" i="1" dirty="0" err="1"/>
              <a:t>fringilla</a:t>
            </a:r>
            <a:r>
              <a:rPr lang="en-US" sz="800" i="1" dirty="0"/>
              <a:t> </a:t>
            </a:r>
            <a:r>
              <a:rPr lang="en-US" sz="800" i="1" dirty="0" err="1"/>
              <a:t>quam</a:t>
            </a:r>
            <a:r>
              <a:rPr lang="en-US" sz="800" i="1" dirty="0"/>
              <a:t>.</a:t>
            </a:r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pPr lvl="0"/>
            <a:endParaRPr lang="en-US" sz="1400" i="1" dirty="0">
              <a:solidFill>
                <a:prstClr val="black"/>
              </a:solidFill>
            </a:endParaRPr>
          </a:p>
          <a:p>
            <a:pPr lvl="0"/>
            <a:r>
              <a:rPr lang="en-US" sz="1400" b="1" i="1" dirty="0">
                <a:solidFill>
                  <a:prstClr val="black"/>
                </a:solidFill>
              </a:rPr>
              <a:t>BMP 2: Another Example BMP</a:t>
            </a:r>
          </a:p>
          <a:p>
            <a:pPr lvl="0"/>
            <a:r>
              <a:rPr lang="en-US" sz="900" b="1" i="1" u="sng" dirty="0">
                <a:solidFill>
                  <a:prstClr val="black"/>
                </a:solidFill>
              </a:rPr>
              <a:t>Description:</a:t>
            </a:r>
          </a:p>
          <a:p>
            <a:pPr lvl="0"/>
            <a:r>
              <a:rPr lang="en-US" sz="800" i="1" dirty="0">
                <a:solidFill>
                  <a:prstClr val="black"/>
                </a:solidFill>
              </a:rPr>
              <a:t>Lorem ipsum dolor sit </a:t>
            </a:r>
            <a:r>
              <a:rPr lang="en-US" sz="800" i="1" dirty="0" err="1">
                <a:solidFill>
                  <a:prstClr val="black"/>
                </a:solidFill>
              </a:rPr>
              <a:t>amet</a:t>
            </a:r>
            <a:r>
              <a:rPr lang="en-US" sz="800" i="1" dirty="0">
                <a:solidFill>
                  <a:prstClr val="black"/>
                </a:solidFill>
              </a:rPr>
              <a:t>, </a:t>
            </a:r>
            <a:r>
              <a:rPr lang="en-US" sz="800" i="1" dirty="0" err="1">
                <a:solidFill>
                  <a:prstClr val="black"/>
                </a:solidFill>
              </a:rPr>
              <a:t>consectetur</a:t>
            </a:r>
            <a:r>
              <a:rPr lang="en-US" sz="800" i="1" dirty="0">
                <a:solidFill>
                  <a:prstClr val="black"/>
                </a:solidFill>
              </a:rPr>
              <a:t> </a:t>
            </a:r>
            <a:r>
              <a:rPr lang="en-US" sz="800" i="1" dirty="0" err="1">
                <a:solidFill>
                  <a:prstClr val="black"/>
                </a:solidFill>
              </a:rPr>
              <a:t>adipiscing</a:t>
            </a:r>
            <a:r>
              <a:rPr lang="en-US" sz="800" i="1" dirty="0">
                <a:solidFill>
                  <a:prstClr val="black"/>
                </a:solidFill>
              </a:rPr>
              <a:t> </a:t>
            </a:r>
            <a:r>
              <a:rPr lang="en-US" sz="800" i="1" dirty="0" err="1">
                <a:solidFill>
                  <a:prstClr val="black"/>
                </a:solidFill>
              </a:rPr>
              <a:t>elit</a:t>
            </a:r>
            <a:r>
              <a:rPr lang="en-US" sz="800" i="1" dirty="0">
                <a:solidFill>
                  <a:prstClr val="black"/>
                </a:solidFill>
              </a:rPr>
              <a:t>. Vestibulum </a:t>
            </a:r>
            <a:r>
              <a:rPr lang="en-US" sz="800" i="1" dirty="0" err="1">
                <a:solidFill>
                  <a:prstClr val="black"/>
                </a:solidFill>
              </a:rPr>
              <a:t>elit</a:t>
            </a:r>
            <a:r>
              <a:rPr lang="en-US" sz="800" i="1" dirty="0">
                <a:solidFill>
                  <a:prstClr val="black"/>
                </a:solidFill>
              </a:rPr>
              <a:t> </a:t>
            </a:r>
            <a:r>
              <a:rPr lang="en-US" sz="800" i="1" dirty="0" err="1">
                <a:solidFill>
                  <a:prstClr val="black"/>
                </a:solidFill>
              </a:rPr>
              <a:t>enim</a:t>
            </a:r>
            <a:r>
              <a:rPr lang="en-US" sz="800" i="1" dirty="0">
                <a:solidFill>
                  <a:prstClr val="black"/>
                </a:solidFill>
              </a:rPr>
              <a:t>, </a:t>
            </a:r>
            <a:r>
              <a:rPr lang="en-US" sz="800" i="1" dirty="0" err="1">
                <a:solidFill>
                  <a:prstClr val="black"/>
                </a:solidFill>
              </a:rPr>
              <a:t>aliquam</a:t>
            </a:r>
            <a:r>
              <a:rPr lang="en-US" sz="800" i="1" dirty="0">
                <a:solidFill>
                  <a:prstClr val="black"/>
                </a:solidFill>
              </a:rPr>
              <a:t> </a:t>
            </a:r>
            <a:r>
              <a:rPr lang="en-US" sz="800" i="1" dirty="0" err="1">
                <a:solidFill>
                  <a:prstClr val="black"/>
                </a:solidFill>
              </a:rPr>
              <a:t>eget</a:t>
            </a:r>
            <a:r>
              <a:rPr lang="en-US" sz="800" i="1" dirty="0">
                <a:solidFill>
                  <a:prstClr val="black"/>
                </a:solidFill>
              </a:rPr>
              <a:t> </a:t>
            </a:r>
            <a:r>
              <a:rPr lang="en-US" sz="800" i="1" dirty="0" err="1">
                <a:solidFill>
                  <a:prstClr val="black"/>
                </a:solidFill>
              </a:rPr>
              <a:t>leo</a:t>
            </a:r>
            <a:r>
              <a:rPr lang="en-US" sz="800" i="1" dirty="0">
                <a:solidFill>
                  <a:prstClr val="black"/>
                </a:solidFill>
              </a:rPr>
              <a:t> sit </a:t>
            </a:r>
            <a:r>
              <a:rPr lang="en-US" sz="800" i="1" dirty="0" err="1">
                <a:solidFill>
                  <a:prstClr val="black"/>
                </a:solidFill>
              </a:rPr>
              <a:t>amet</a:t>
            </a:r>
            <a:r>
              <a:rPr lang="en-US" sz="800" i="1" dirty="0">
                <a:solidFill>
                  <a:prstClr val="black"/>
                </a:solidFill>
              </a:rPr>
              <a:t>, tempus </a:t>
            </a:r>
            <a:r>
              <a:rPr lang="en-US" sz="800" i="1" dirty="0" err="1">
                <a:solidFill>
                  <a:prstClr val="black"/>
                </a:solidFill>
              </a:rPr>
              <a:t>placerat</a:t>
            </a:r>
            <a:r>
              <a:rPr lang="en-US" sz="800" i="1" dirty="0">
                <a:solidFill>
                  <a:prstClr val="black"/>
                </a:solidFill>
              </a:rPr>
              <a:t> </a:t>
            </a:r>
            <a:r>
              <a:rPr lang="en-US" sz="800" i="1" dirty="0" err="1">
                <a:solidFill>
                  <a:prstClr val="black"/>
                </a:solidFill>
              </a:rPr>
              <a:t>metus</a:t>
            </a:r>
            <a:r>
              <a:rPr lang="en-US" sz="800" i="1" dirty="0">
                <a:solidFill>
                  <a:prstClr val="black"/>
                </a:solidFill>
              </a:rPr>
              <a:t>. Morbi at gravida </a:t>
            </a:r>
            <a:r>
              <a:rPr lang="en-US" sz="800" i="1" dirty="0" err="1">
                <a:solidFill>
                  <a:prstClr val="black"/>
                </a:solidFill>
              </a:rPr>
              <a:t>tellus</a:t>
            </a:r>
            <a:r>
              <a:rPr lang="en-US" sz="800" i="1" dirty="0">
                <a:solidFill>
                  <a:prstClr val="black"/>
                </a:solidFill>
              </a:rPr>
              <a:t>. Nunc </a:t>
            </a:r>
            <a:r>
              <a:rPr lang="en-US" sz="800" i="1" dirty="0" err="1">
                <a:solidFill>
                  <a:prstClr val="black"/>
                </a:solidFill>
              </a:rPr>
              <a:t>fringilla</a:t>
            </a:r>
            <a:r>
              <a:rPr lang="en-US" sz="800" i="1" dirty="0">
                <a:solidFill>
                  <a:prstClr val="black"/>
                </a:solidFill>
              </a:rPr>
              <a:t> nisi vitae nisi </a:t>
            </a:r>
            <a:r>
              <a:rPr lang="en-US" sz="800" i="1" dirty="0" err="1">
                <a:solidFill>
                  <a:prstClr val="black"/>
                </a:solidFill>
              </a:rPr>
              <a:t>efficitur</a:t>
            </a:r>
            <a:r>
              <a:rPr lang="en-US" sz="800" i="1" dirty="0">
                <a:solidFill>
                  <a:prstClr val="black"/>
                </a:solidFill>
              </a:rPr>
              <a:t> </a:t>
            </a:r>
            <a:r>
              <a:rPr lang="en-US" sz="800" i="1" dirty="0" err="1">
                <a:solidFill>
                  <a:prstClr val="black"/>
                </a:solidFill>
              </a:rPr>
              <a:t>scelerisque</a:t>
            </a:r>
            <a:r>
              <a:rPr lang="en-US" sz="800" i="1" dirty="0">
                <a:solidFill>
                  <a:prstClr val="black"/>
                </a:solidFill>
              </a:rPr>
              <a:t>. Vestibulum at </a:t>
            </a:r>
            <a:r>
              <a:rPr lang="en-US" sz="800" i="1" dirty="0" err="1">
                <a:solidFill>
                  <a:prstClr val="black"/>
                </a:solidFill>
              </a:rPr>
              <a:t>congue</a:t>
            </a:r>
            <a:r>
              <a:rPr lang="en-US" sz="800" i="1" dirty="0">
                <a:solidFill>
                  <a:prstClr val="black"/>
                </a:solidFill>
              </a:rPr>
              <a:t> dui, </a:t>
            </a:r>
            <a:r>
              <a:rPr lang="en-US" sz="800" i="1" dirty="0" err="1">
                <a:solidFill>
                  <a:prstClr val="black"/>
                </a:solidFill>
              </a:rPr>
              <a:t>eget</a:t>
            </a:r>
            <a:r>
              <a:rPr lang="en-US" sz="800" i="1" dirty="0">
                <a:solidFill>
                  <a:prstClr val="black"/>
                </a:solidFill>
              </a:rPr>
              <a:t> </a:t>
            </a:r>
            <a:r>
              <a:rPr lang="en-US" sz="800" i="1" dirty="0" err="1">
                <a:solidFill>
                  <a:prstClr val="black"/>
                </a:solidFill>
              </a:rPr>
              <a:t>fringilla</a:t>
            </a:r>
            <a:r>
              <a:rPr lang="en-US" sz="800" i="1" dirty="0">
                <a:solidFill>
                  <a:prstClr val="black"/>
                </a:solidFill>
              </a:rPr>
              <a:t> </a:t>
            </a:r>
            <a:r>
              <a:rPr lang="en-US" sz="800" i="1" dirty="0" err="1">
                <a:solidFill>
                  <a:prstClr val="black"/>
                </a:solidFill>
              </a:rPr>
              <a:t>quam</a:t>
            </a:r>
            <a:r>
              <a:rPr lang="en-US" sz="800" i="1" dirty="0">
                <a:solidFill>
                  <a:prstClr val="black"/>
                </a:solidFill>
              </a:rPr>
              <a:t>.</a:t>
            </a:r>
          </a:p>
          <a:p>
            <a:pPr lvl="0"/>
            <a:endParaRPr lang="en-US" sz="800" i="1" dirty="0">
              <a:solidFill>
                <a:prstClr val="black"/>
              </a:solidFill>
            </a:endParaRPr>
          </a:p>
          <a:p>
            <a:pPr lvl="0"/>
            <a:r>
              <a:rPr lang="en-US" sz="900" b="1" i="1" u="sng" dirty="0">
                <a:solidFill>
                  <a:prstClr val="black"/>
                </a:solidFill>
              </a:rPr>
              <a:t>Considerations:</a:t>
            </a:r>
          </a:p>
          <a:p>
            <a:pPr lvl="0"/>
            <a:r>
              <a:rPr lang="en-US" sz="800" i="1" dirty="0">
                <a:solidFill>
                  <a:prstClr val="black"/>
                </a:solidFill>
              </a:rPr>
              <a:t>Lorem ipsum dolor sit </a:t>
            </a:r>
            <a:r>
              <a:rPr lang="en-US" sz="800" i="1" dirty="0" err="1">
                <a:solidFill>
                  <a:prstClr val="black"/>
                </a:solidFill>
              </a:rPr>
              <a:t>amet</a:t>
            </a:r>
            <a:r>
              <a:rPr lang="en-US" sz="800" i="1" dirty="0">
                <a:solidFill>
                  <a:prstClr val="black"/>
                </a:solidFill>
              </a:rPr>
              <a:t>, </a:t>
            </a:r>
            <a:r>
              <a:rPr lang="en-US" sz="800" i="1" dirty="0" err="1">
                <a:solidFill>
                  <a:prstClr val="black"/>
                </a:solidFill>
              </a:rPr>
              <a:t>consectetur</a:t>
            </a:r>
            <a:r>
              <a:rPr lang="en-US" sz="800" i="1" dirty="0">
                <a:solidFill>
                  <a:prstClr val="black"/>
                </a:solidFill>
              </a:rPr>
              <a:t> </a:t>
            </a:r>
            <a:r>
              <a:rPr lang="en-US" sz="800" i="1" dirty="0" err="1">
                <a:solidFill>
                  <a:prstClr val="black"/>
                </a:solidFill>
              </a:rPr>
              <a:t>adipiscing</a:t>
            </a:r>
            <a:r>
              <a:rPr lang="en-US" sz="800" i="1" dirty="0">
                <a:solidFill>
                  <a:prstClr val="black"/>
                </a:solidFill>
              </a:rPr>
              <a:t> </a:t>
            </a:r>
            <a:r>
              <a:rPr lang="en-US" sz="800" i="1" dirty="0" err="1">
                <a:solidFill>
                  <a:prstClr val="black"/>
                </a:solidFill>
              </a:rPr>
              <a:t>elit</a:t>
            </a:r>
            <a:r>
              <a:rPr lang="en-US" sz="800" i="1" dirty="0">
                <a:solidFill>
                  <a:prstClr val="black"/>
                </a:solidFill>
              </a:rPr>
              <a:t>. Vestibulum </a:t>
            </a:r>
            <a:r>
              <a:rPr lang="en-US" sz="800" i="1" dirty="0" err="1">
                <a:solidFill>
                  <a:prstClr val="black"/>
                </a:solidFill>
              </a:rPr>
              <a:t>elit</a:t>
            </a:r>
            <a:r>
              <a:rPr lang="en-US" sz="800" i="1" dirty="0">
                <a:solidFill>
                  <a:prstClr val="black"/>
                </a:solidFill>
              </a:rPr>
              <a:t> </a:t>
            </a:r>
            <a:r>
              <a:rPr lang="en-US" sz="800" i="1" dirty="0" err="1">
                <a:solidFill>
                  <a:prstClr val="black"/>
                </a:solidFill>
              </a:rPr>
              <a:t>enim</a:t>
            </a:r>
            <a:r>
              <a:rPr lang="en-US" sz="800" i="1" dirty="0">
                <a:solidFill>
                  <a:prstClr val="black"/>
                </a:solidFill>
              </a:rPr>
              <a:t>, </a:t>
            </a:r>
            <a:r>
              <a:rPr lang="en-US" sz="800" i="1" dirty="0" err="1">
                <a:solidFill>
                  <a:prstClr val="black"/>
                </a:solidFill>
              </a:rPr>
              <a:t>aliquam</a:t>
            </a:r>
            <a:r>
              <a:rPr lang="en-US" sz="800" i="1" dirty="0">
                <a:solidFill>
                  <a:prstClr val="black"/>
                </a:solidFill>
              </a:rPr>
              <a:t> </a:t>
            </a:r>
            <a:r>
              <a:rPr lang="en-US" sz="800" i="1" dirty="0" err="1">
                <a:solidFill>
                  <a:prstClr val="black"/>
                </a:solidFill>
              </a:rPr>
              <a:t>eget</a:t>
            </a:r>
            <a:r>
              <a:rPr lang="en-US" sz="800" i="1" dirty="0">
                <a:solidFill>
                  <a:prstClr val="black"/>
                </a:solidFill>
              </a:rPr>
              <a:t> </a:t>
            </a:r>
            <a:r>
              <a:rPr lang="en-US" sz="800" i="1" dirty="0" err="1">
                <a:solidFill>
                  <a:prstClr val="black"/>
                </a:solidFill>
              </a:rPr>
              <a:t>leo</a:t>
            </a:r>
            <a:r>
              <a:rPr lang="en-US" sz="800" i="1" dirty="0">
                <a:solidFill>
                  <a:prstClr val="black"/>
                </a:solidFill>
              </a:rPr>
              <a:t> sit </a:t>
            </a:r>
            <a:r>
              <a:rPr lang="en-US" sz="800" i="1" dirty="0" err="1">
                <a:solidFill>
                  <a:prstClr val="black"/>
                </a:solidFill>
              </a:rPr>
              <a:t>amet</a:t>
            </a:r>
            <a:r>
              <a:rPr lang="en-US" sz="800" i="1" dirty="0">
                <a:solidFill>
                  <a:prstClr val="black"/>
                </a:solidFill>
              </a:rPr>
              <a:t>, tempus </a:t>
            </a:r>
            <a:r>
              <a:rPr lang="en-US" sz="800" i="1" dirty="0" err="1">
                <a:solidFill>
                  <a:prstClr val="black"/>
                </a:solidFill>
              </a:rPr>
              <a:t>placerat</a:t>
            </a:r>
            <a:r>
              <a:rPr lang="en-US" sz="800" i="1" dirty="0">
                <a:solidFill>
                  <a:prstClr val="black"/>
                </a:solidFill>
              </a:rPr>
              <a:t> </a:t>
            </a:r>
            <a:r>
              <a:rPr lang="en-US" sz="800" i="1" dirty="0" err="1">
                <a:solidFill>
                  <a:prstClr val="black"/>
                </a:solidFill>
              </a:rPr>
              <a:t>metus</a:t>
            </a:r>
            <a:r>
              <a:rPr lang="en-US" sz="800" i="1" dirty="0">
                <a:solidFill>
                  <a:prstClr val="black"/>
                </a:solidFill>
              </a:rPr>
              <a:t>. Morbi at gravida </a:t>
            </a:r>
            <a:r>
              <a:rPr lang="en-US" sz="800" i="1" dirty="0" err="1">
                <a:solidFill>
                  <a:prstClr val="black"/>
                </a:solidFill>
              </a:rPr>
              <a:t>tellus</a:t>
            </a:r>
            <a:r>
              <a:rPr lang="en-US" sz="800" i="1" dirty="0">
                <a:solidFill>
                  <a:prstClr val="black"/>
                </a:solidFill>
              </a:rPr>
              <a:t>. Nunc </a:t>
            </a:r>
            <a:r>
              <a:rPr lang="en-US" sz="800" i="1" dirty="0" err="1">
                <a:solidFill>
                  <a:prstClr val="black"/>
                </a:solidFill>
              </a:rPr>
              <a:t>fringilla</a:t>
            </a:r>
            <a:r>
              <a:rPr lang="en-US" sz="800" i="1" dirty="0">
                <a:solidFill>
                  <a:prstClr val="black"/>
                </a:solidFill>
              </a:rPr>
              <a:t> nisi vitae nisi </a:t>
            </a:r>
            <a:r>
              <a:rPr lang="en-US" sz="800" i="1" dirty="0" err="1">
                <a:solidFill>
                  <a:prstClr val="black"/>
                </a:solidFill>
              </a:rPr>
              <a:t>efficitur</a:t>
            </a:r>
            <a:r>
              <a:rPr lang="en-US" sz="800" i="1" dirty="0">
                <a:solidFill>
                  <a:prstClr val="black"/>
                </a:solidFill>
              </a:rPr>
              <a:t> </a:t>
            </a:r>
            <a:r>
              <a:rPr lang="en-US" sz="800" i="1" dirty="0" err="1">
                <a:solidFill>
                  <a:prstClr val="black"/>
                </a:solidFill>
              </a:rPr>
              <a:t>scelerisque</a:t>
            </a:r>
            <a:r>
              <a:rPr lang="en-US" sz="800" i="1" dirty="0">
                <a:solidFill>
                  <a:prstClr val="black"/>
                </a:solidFill>
              </a:rPr>
              <a:t>. Vestibulum at </a:t>
            </a:r>
            <a:r>
              <a:rPr lang="en-US" sz="800" i="1" dirty="0" err="1">
                <a:solidFill>
                  <a:prstClr val="black"/>
                </a:solidFill>
              </a:rPr>
              <a:t>congue</a:t>
            </a:r>
            <a:r>
              <a:rPr lang="en-US" sz="800" i="1" dirty="0">
                <a:solidFill>
                  <a:prstClr val="black"/>
                </a:solidFill>
              </a:rPr>
              <a:t> dui, </a:t>
            </a:r>
            <a:r>
              <a:rPr lang="en-US" sz="800" i="1" dirty="0" err="1">
                <a:solidFill>
                  <a:prstClr val="black"/>
                </a:solidFill>
              </a:rPr>
              <a:t>eget</a:t>
            </a:r>
            <a:r>
              <a:rPr lang="en-US" sz="800" i="1" dirty="0">
                <a:solidFill>
                  <a:prstClr val="black"/>
                </a:solidFill>
              </a:rPr>
              <a:t> </a:t>
            </a:r>
            <a:r>
              <a:rPr lang="en-US" sz="800" i="1" dirty="0" err="1">
                <a:solidFill>
                  <a:prstClr val="black"/>
                </a:solidFill>
              </a:rPr>
              <a:t>fringilla</a:t>
            </a:r>
            <a:r>
              <a:rPr lang="en-US" sz="800" i="1" dirty="0">
                <a:solidFill>
                  <a:prstClr val="black"/>
                </a:solidFill>
              </a:rPr>
              <a:t> </a:t>
            </a:r>
            <a:r>
              <a:rPr lang="en-US" sz="800" i="1" dirty="0" err="1">
                <a:solidFill>
                  <a:prstClr val="black"/>
                </a:solidFill>
              </a:rPr>
              <a:t>quam</a:t>
            </a:r>
            <a:r>
              <a:rPr lang="en-US" sz="800" i="1" dirty="0">
                <a:solidFill>
                  <a:prstClr val="black"/>
                </a:solidFill>
              </a:rPr>
              <a:t>.</a:t>
            </a:r>
          </a:p>
          <a:p>
            <a:pPr lvl="0"/>
            <a:endParaRPr lang="en-US" sz="800" i="1" dirty="0">
              <a:solidFill>
                <a:prstClr val="black"/>
              </a:solidFill>
            </a:endParaRPr>
          </a:p>
          <a:p>
            <a:pPr lvl="0"/>
            <a:r>
              <a:rPr lang="en-US" sz="800" i="1" dirty="0">
                <a:solidFill>
                  <a:prstClr val="black"/>
                </a:solidFill>
              </a:rPr>
              <a:t>Vestibulum </a:t>
            </a:r>
            <a:r>
              <a:rPr lang="en-US" sz="800" i="1" dirty="0" err="1">
                <a:solidFill>
                  <a:prstClr val="black"/>
                </a:solidFill>
              </a:rPr>
              <a:t>elit</a:t>
            </a:r>
            <a:r>
              <a:rPr lang="en-US" sz="800" i="1" dirty="0">
                <a:solidFill>
                  <a:prstClr val="black"/>
                </a:solidFill>
              </a:rPr>
              <a:t> </a:t>
            </a:r>
            <a:r>
              <a:rPr lang="en-US" sz="800" i="1" dirty="0" err="1">
                <a:solidFill>
                  <a:prstClr val="black"/>
                </a:solidFill>
              </a:rPr>
              <a:t>enim</a:t>
            </a:r>
            <a:r>
              <a:rPr lang="en-US" sz="800" i="1" dirty="0">
                <a:solidFill>
                  <a:prstClr val="black"/>
                </a:solidFill>
              </a:rPr>
              <a:t>, </a:t>
            </a:r>
            <a:r>
              <a:rPr lang="en-US" sz="800" i="1" dirty="0" err="1">
                <a:solidFill>
                  <a:prstClr val="black"/>
                </a:solidFill>
              </a:rPr>
              <a:t>aliquam</a:t>
            </a:r>
            <a:r>
              <a:rPr lang="en-US" sz="800" i="1" dirty="0">
                <a:solidFill>
                  <a:prstClr val="black"/>
                </a:solidFill>
              </a:rPr>
              <a:t> </a:t>
            </a:r>
            <a:r>
              <a:rPr lang="en-US" sz="800" i="1" dirty="0" err="1">
                <a:solidFill>
                  <a:prstClr val="black"/>
                </a:solidFill>
              </a:rPr>
              <a:t>eget</a:t>
            </a:r>
            <a:r>
              <a:rPr lang="en-US" sz="800" i="1" dirty="0">
                <a:solidFill>
                  <a:prstClr val="black"/>
                </a:solidFill>
              </a:rPr>
              <a:t> </a:t>
            </a:r>
            <a:r>
              <a:rPr lang="en-US" sz="800" i="1" dirty="0" err="1">
                <a:solidFill>
                  <a:prstClr val="black"/>
                </a:solidFill>
              </a:rPr>
              <a:t>leo</a:t>
            </a:r>
            <a:r>
              <a:rPr lang="en-US" sz="800" i="1" dirty="0">
                <a:solidFill>
                  <a:prstClr val="black"/>
                </a:solidFill>
              </a:rPr>
              <a:t> sit </a:t>
            </a:r>
            <a:r>
              <a:rPr lang="en-US" sz="800" i="1" dirty="0" err="1">
                <a:solidFill>
                  <a:prstClr val="black"/>
                </a:solidFill>
              </a:rPr>
              <a:t>amet</a:t>
            </a:r>
            <a:r>
              <a:rPr lang="en-US" sz="800" i="1" dirty="0">
                <a:solidFill>
                  <a:prstClr val="black"/>
                </a:solidFill>
              </a:rPr>
              <a:t>, tempus </a:t>
            </a:r>
            <a:r>
              <a:rPr lang="en-US" sz="800" i="1" dirty="0" err="1">
                <a:solidFill>
                  <a:prstClr val="black"/>
                </a:solidFill>
              </a:rPr>
              <a:t>placerat</a:t>
            </a:r>
            <a:r>
              <a:rPr lang="en-US" sz="800" i="1" dirty="0">
                <a:solidFill>
                  <a:prstClr val="black"/>
                </a:solidFill>
              </a:rPr>
              <a:t> </a:t>
            </a:r>
            <a:r>
              <a:rPr lang="en-US" sz="800" i="1" dirty="0" err="1">
                <a:solidFill>
                  <a:prstClr val="black"/>
                </a:solidFill>
              </a:rPr>
              <a:t>metus</a:t>
            </a:r>
            <a:r>
              <a:rPr lang="en-US" sz="800" i="1" dirty="0">
                <a:solidFill>
                  <a:prstClr val="black"/>
                </a:solidFill>
              </a:rPr>
              <a:t>. Morbi at gravida </a:t>
            </a:r>
            <a:r>
              <a:rPr lang="en-US" sz="800" i="1" dirty="0" err="1">
                <a:solidFill>
                  <a:prstClr val="black"/>
                </a:solidFill>
              </a:rPr>
              <a:t>tellus</a:t>
            </a:r>
            <a:r>
              <a:rPr lang="en-US" sz="800" i="1" dirty="0">
                <a:solidFill>
                  <a:prstClr val="black"/>
                </a:solidFill>
              </a:rPr>
              <a:t>. Nunc </a:t>
            </a:r>
            <a:r>
              <a:rPr lang="en-US" sz="800" i="1" dirty="0" err="1">
                <a:solidFill>
                  <a:prstClr val="black"/>
                </a:solidFill>
              </a:rPr>
              <a:t>fringilla</a:t>
            </a:r>
            <a:r>
              <a:rPr lang="en-US" sz="800" i="1" dirty="0">
                <a:solidFill>
                  <a:prstClr val="black"/>
                </a:solidFill>
              </a:rPr>
              <a:t> nisi vitae nisi </a:t>
            </a:r>
            <a:r>
              <a:rPr lang="en-US" sz="800" i="1" dirty="0" err="1">
                <a:solidFill>
                  <a:prstClr val="black"/>
                </a:solidFill>
              </a:rPr>
              <a:t>efficitur</a:t>
            </a:r>
            <a:r>
              <a:rPr lang="en-US" sz="800" i="1" dirty="0">
                <a:solidFill>
                  <a:prstClr val="black"/>
                </a:solidFill>
              </a:rPr>
              <a:t> </a:t>
            </a:r>
            <a:r>
              <a:rPr lang="en-US" sz="800" i="1" dirty="0" err="1">
                <a:solidFill>
                  <a:prstClr val="black"/>
                </a:solidFill>
              </a:rPr>
              <a:t>scelerisque</a:t>
            </a:r>
            <a:r>
              <a:rPr lang="en-US" sz="800" i="1" dirty="0">
                <a:solidFill>
                  <a:prstClr val="black"/>
                </a:solidFill>
              </a:rPr>
              <a:t>. Vestibulum at </a:t>
            </a:r>
            <a:r>
              <a:rPr lang="en-US" sz="800" i="1" dirty="0" err="1">
                <a:solidFill>
                  <a:prstClr val="black"/>
                </a:solidFill>
              </a:rPr>
              <a:t>congue</a:t>
            </a:r>
            <a:r>
              <a:rPr lang="en-US" sz="800" i="1" dirty="0">
                <a:solidFill>
                  <a:prstClr val="black"/>
                </a:solidFill>
              </a:rPr>
              <a:t> dui, </a:t>
            </a:r>
            <a:r>
              <a:rPr lang="en-US" sz="800" i="1" dirty="0" err="1">
                <a:solidFill>
                  <a:prstClr val="black"/>
                </a:solidFill>
              </a:rPr>
              <a:t>eget</a:t>
            </a:r>
            <a:r>
              <a:rPr lang="en-US" sz="800" i="1" dirty="0">
                <a:solidFill>
                  <a:prstClr val="black"/>
                </a:solidFill>
              </a:rPr>
              <a:t> </a:t>
            </a:r>
            <a:r>
              <a:rPr lang="en-US" sz="800" i="1" dirty="0" err="1">
                <a:solidFill>
                  <a:prstClr val="black"/>
                </a:solidFill>
              </a:rPr>
              <a:t>fringilla</a:t>
            </a:r>
            <a:r>
              <a:rPr lang="en-US" sz="800" i="1" dirty="0">
                <a:solidFill>
                  <a:prstClr val="black"/>
                </a:solidFill>
              </a:rPr>
              <a:t> </a:t>
            </a:r>
            <a:r>
              <a:rPr lang="en-US" sz="800" i="1" dirty="0" err="1">
                <a:solidFill>
                  <a:prstClr val="black"/>
                </a:solidFill>
              </a:rPr>
              <a:t>quam</a:t>
            </a:r>
            <a:r>
              <a:rPr lang="en-US" sz="800" i="1" dirty="0">
                <a:solidFill>
                  <a:prstClr val="black"/>
                </a:solidFill>
              </a:rPr>
              <a:t>.</a:t>
            </a:r>
            <a:endParaRPr lang="en-US" sz="1400" dirty="0"/>
          </a:p>
        </p:txBody>
      </p:sp>
      <p:pic>
        <p:nvPicPr>
          <p:cNvPr id="2052" name="Picture 4" descr="http://actrees.org/wp-content/uploads/2014/02/Portland-green-infrastructure.jpg">
            <a:extLst>
              <a:ext uri="{FF2B5EF4-FFF2-40B4-BE49-F238E27FC236}">
                <a16:creationId xmlns:a16="http://schemas.microsoft.com/office/drawing/2014/main" id="{F85B6ABD-A2B1-4650-A6AC-B30E68C2E7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02"/>
          <a:stretch/>
        </p:blipFill>
        <p:spPr bwMode="auto">
          <a:xfrm>
            <a:off x="4014261" y="2501159"/>
            <a:ext cx="1548107" cy="1562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3BD9ADC-6A85-4DBB-A03A-ECA3BC24821D}"/>
              </a:ext>
            </a:extLst>
          </p:cNvPr>
          <p:cNvSpPr txBox="1"/>
          <p:nvPr/>
        </p:nvSpPr>
        <p:spPr>
          <a:xfrm>
            <a:off x="1542546" y="2120673"/>
            <a:ext cx="2471715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/>
              <a:t>BMP 1: Example BMP</a:t>
            </a:r>
          </a:p>
          <a:p>
            <a:r>
              <a:rPr lang="en-US" sz="900" b="1" i="1" u="sng" dirty="0"/>
              <a:t>Description:</a:t>
            </a:r>
          </a:p>
          <a:p>
            <a:r>
              <a:rPr lang="en-US" sz="800" i="1" dirty="0"/>
              <a:t>Lorem ipsum dolor sit </a:t>
            </a:r>
            <a:r>
              <a:rPr lang="en-US" sz="800" i="1" dirty="0" err="1"/>
              <a:t>amet</a:t>
            </a:r>
            <a:r>
              <a:rPr lang="en-US" sz="800" i="1" dirty="0"/>
              <a:t>, </a:t>
            </a:r>
            <a:r>
              <a:rPr lang="en-US" sz="800" i="1" dirty="0" err="1"/>
              <a:t>consectetur</a:t>
            </a:r>
            <a:r>
              <a:rPr lang="en-US" sz="800" i="1" dirty="0"/>
              <a:t> </a:t>
            </a:r>
            <a:r>
              <a:rPr lang="en-US" sz="800" i="1" dirty="0" err="1"/>
              <a:t>adipiscing</a:t>
            </a:r>
            <a:r>
              <a:rPr lang="en-US" sz="800" i="1" dirty="0"/>
              <a:t> </a:t>
            </a:r>
            <a:r>
              <a:rPr lang="en-US" sz="800" i="1" dirty="0" err="1"/>
              <a:t>elit</a:t>
            </a:r>
            <a:r>
              <a:rPr lang="en-US" sz="800" i="1" dirty="0"/>
              <a:t>. Vestibulum </a:t>
            </a:r>
            <a:r>
              <a:rPr lang="en-US" sz="800" i="1" dirty="0" err="1"/>
              <a:t>elit</a:t>
            </a:r>
            <a:r>
              <a:rPr lang="en-US" sz="800" i="1" dirty="0"/>
              <a:t> </a:t>
            </a:r>
            <a:r>
              <a:rPr lang="en-US" sz="800" i="1" dirty="0" err="1"/>
              <a:t>enim</a:t>
            </a:r>
            <a:r>
              <a:rPr lang="en-US" sz="800" i="1" dirty="0"/>
              <a:t>, </a:t>
            </a:r>
            <a:r>
              <a:rPr lang="en-US" sz="800" i="1" dirty="0" err="1"/>
              <a:t>aliquam</a:t>
            </a:r>
            <a:r>
              <a:rPr lang="en-US" sz="800" i="1" dirty="0"/>
              <a:t> </a:t>
            </a:r>
            <a:r>
              <a:rPr lang="en-US" sz="800" i="1" dirty="0" err="1"/>
              <a:t>eget</a:t>
            </a:r>
            <a:r>
              <a:rPr lang="en-US" sz="800" i="1" dirty="0"/>
              <a:t> </a:t>
            </a:r>
            <a:r>
              <a:rPr lang="en-US" sz="800" i="1" dirty="0" err="1"/>
              <a:t>leo</a:t>
            </a:r>
            <a:r>
              <a:rPr lang="en-US" sz="800" i="1" dirty="0"/>
              <a:t> sit </a:t>
            </a:r>
            <a:r>
              <a:rPr lang="en-US" sz="800" i="1" dirty="0" err="1"/>
              <a:t>amet</a:t>
            </a:r>
            <a:r>
              <a:rPr lang="en-US" sz="800" i="1" dirty="0"/>
              <a:t>, tempus </a:t>
            </a:r>
            <a:r>
              <a:rPr lang="en-US" sz="800" i="1" dirty="0" err="1"/>
              <a:t>placerat</a:t>
            </a:r>
            <a:r>
              <a:rPr lang="en-US" sz="800" i="1" dirty="0"/>
              <a:t> </a:t>
            </a:r>
            <a:r>
              <a:rPr lang="en-US" sz="800" i="1" dirty="0" err="1"/>
              <a:t>metus</a:t>
            </a:r>
            <a:r>
              <a:rPr lang="en-US" sz="800" i="1" dirty="0"/>
              <a:t>. Morbi at gravida </a:t>
            </a:r>
            <a:r>
              <a:rPr lang="en-US" sz="800" i="1" dirty="0" err="1"/>
              <a:t>tellus</a:t>
            </a:r>
            <a:r>
              <a:rPr lang="en-US" sz="800" i="1" dirty="0"/>
              <a:t>. Nunc </a:t>
            </a:r>
            <a:r>
              <a:rPr lang="en-US" sz="800" i="1" dirty="0" err="1"/>
              <a:t>fringilla</a:t>
            </a:r>
            <a:r>
              <a:rPr lang="en-US" sz="800" i="1" dirty="0"/>
              <a:t> nisi vitae nisi </a:t>
            </a:r>
            <a:r>
              <a:rPr lang="en-US" sz="800" i="1" dirty="0" err="1"/>
              <a:t>efficitur</a:t>
            </a:r>
            <a:r>
              <a:rPr lang="en-US" sz="800" i="1" dirty="0"/>
              <a:t> </a:t>
            </a:r>
            <a:r>
              <a:rPr lang="en-US" sz="800" i="1" dirty="0" err="1"/>
              <a:t>scelerisque</a:t>
            </a:r>
            <a:r>
              <a:rPr lang="en-US" sz="800" i="1" dirty="0"/>
              <a:t>. Vestibulum at </a:t>
            </a:r>
            <a:r>
              <a:rPr lang="en-US" sz="800" i="1" dirty="0" err="1"/>
              <a:t>congue</a:t>
            </a:r>
            <a:r>
              <a:rPr lang="en-US" sz="800" i="1" dirty="0"/>
              <a:t> dui, </a:t>
            </a:r>
            <a:r>
              <a:rPr lang="en-US" sz="800" i="1" dirty="0" err="1"/>
              <a:t>eget</a:t>
            </a:r>
            <a:r>
              <a:rPr lang="en-US" sz="800" i="1" dirty="0"/>
              <a:t> </a:t>
            </a:r>
            <a:r>
              <a:rPr lang="en-US" sz="800" i="1" dirty="0" err="1"/>
              <a:t>fringilla</a:t>
            </a:r>
            <a:r>
              <a:rPr lang="en-US" sz="800" i="1" dirty="0"/>
              <a:t> </a:t>
            </a:r>
            <a:r>
              <a:rPr lang="en-US" sz="800" i="1" dirty="0" err="1"/>
              <a:t>quam</a:t>
            </a:r>
            <a:r>
              <a:rPr lang="en-US" sz="800" i="1" dirty="0"/>
              <a:t>.</a:t>
            </a:r>
          </a:p>
          <a:p>
            <a:endParaRPr lang="en-US" sz="800" i="1" dirty="0"/>
          </a:p>
          <a:p>
            <a:r>
              <a:rPr lang="en-US" sz="900" b="1" i="1" u="sng" dirty="0"/>
              <a:t>Considerations:</a:t>
            </a:r>
          </a:p>
          <a:p>
            <a:r>
              <a:rPr lang="en-US" sz="800" i="1" dirty="0"/>
              <a:t>Lorem ipsum dolor sit </a:t>
            </a:r>
            <a:r>
              <a:rPr lang="en-US" sz="800" i="1" dirty="0" err="1"/>
              <a:t>amet</a:t>
            </a:r>
            <a:r>
              <a:rPr lang="en-US" sz="800" i="1" dirty="0"/>
              <a:t>, </a:t>
            </a:r>
            <a:r>
              <a:rPr lang="en-US" sz="800" i="1" dirty="0" err="1"/>
              <a:t>consectetur</a:t>
            </a:r>
            <a:r>
              <a:rPr lang="en-US" sz="800" i="1" dirty="0"/>
              <a:t> </a:t>
            </a:r>
            <a:r>
              <a:rPr lang="en-US" sz="800" i="1" dirty="0" err="1"/>
              <a:t>adipiscing</a:t>
            </a:r>
            <a:r>
              <a:rPr lang="en-US" sz="800" i="1" dirty="0"/>
              <a:t> </a:t>
            </a:r>
            <a:r>
              <a:rPr lang="en-US" sz="800" i="1" dirty="0" err="1"/>
              <a:t>elit</a:t>
            </a:r>
            <a:r>
              <a:rPr lang="en-US" sz="800" i="1" dirty="0"/>
              <a:t>. Vestibulum </a:t>
            </a:r>
            <a:r>
              <a:rPr lang="en-US" sz="800" i="1" dirty="0" err="1"/>
              <a:t>elit</a:t>
            </a:r>
            <a:r>
              <a:rPr lang="en-US" sz="800" i="1" dirty="0"/>
              <a:t> </a:t>
            </a:r>
            <a:r>
              <a:rPr lang="en-US" sz="800" i="1" dirty="0" err="1"/>
              <a:t>enim</a:t>
            </a:r>
            <a:r>
              <a:rPr lang="en-US" sz="800" i="1" dirty="0"/>
              <a:t>, </a:t>
            </a:r>
            <a:r>
              <a:rPr lang="en-US" sz="800" i="1" dirty="0" err="1"/>
              <a:t>aliquam</a:t>
            </a:r>
            <a:r>
              <a:rPr lang="en-US" sz="800" i="1" dirty="0"/>
              <a:t> </a:t>
            </a:r>
            <a:r>
              <a:rPr lang="en-US" sz="800" i="1" dirty="0" err="1"/>
              <a:t>eget</a:t>
            </a:r>
            <a:r>
              <a:rPr lang="en-US" sz="800" i="1" dirty="0"/>
              <a:t> </a:t>
            </a:r>
            <a:r>
              <a:rPr lang="en-US" sz="800" i="1" dirty="0" err="1"/>
              <a:t>leo</a:t>
            </a:r>
            <a:r>
              <a:rPr lang="en-US" sz="800" i="1" dirty="0"/>
              <a:t> sit </a:t>
            </a:r>
            <a:r>
              <a:rPr lang="en-US" sz="800" i="1" dirty="0" err="1"/>
              <a:t>amet</a:t>
            </a:r>
            <a:r>
              <a:rPr lang="en-US" sz="800" i="1" dirty="0"/>
              <a:t>, tempus </a:t>
            </a:r>
            <a:r>
              <a:rPr lang="en-US" sz="800" i="1" dirty="0" err="1"/>
              <a:t>placerat</a:t>
            </a:r>
            <a:r>
              <a:rPr lang="en-US" sz="800" i="1" dirty="0"/>
              <a:t> </a:t>
            </a:r>
            <a:r>
              <a:rPr lang="en-US" sz="800" i="1" dirty="0" err="1"/>
              <a:t>metus</a:t>
            </a:r>
            <a:r>
              <a:rPr lang="en-US" sz="800" i="1" dirty="0"/>
              <a:t>. Morbi at gravida </a:t>
            </a:r>
            <a:r>
              <a:rPr lang="en-US" sz="800" i="1" dirty="0" err="1"/>
              <a:t>tellus</a:t>
            </a:r>
            <a:r>
              <a:rPr lang="en-US" sz="800" i="1" dirty="0"/>
              <a:t>. Nunc </a:t>
            </a:r>
            <a:r>
              <a:rPr lang="en-US" sz="800" i="1" dirty="0" err="1"/>
              <a:t>fringilla</a:t>
            </a:r>
            <a:r>
              <a:rPr lang="en-US" sz="800" i="1" dirty="0"/>
              <a:t> nisi vitae nisi </a:t>
            </a:r>
            <a:r>
              <a:rPr lang="en-US" sz="800" i="1" dirty="0" err="1"/>
              <a:t>efficitur</a:t>
            </a:r>
            <a:r>
              <a:rPr lang="en-US" sz="800" i="1" dirty="0"/>
              <a:t> </a:t>
            </a:r>
            <a:r>
              <a:rPr lang="en-US" sz="800" i="1" dirty="0" err="1"/>
              <a:t>scelerisque</a:t>
            </a:r>
            <a:r>
              <a:rPr lang="en-US" sz="800" i="1" dirty="0"/>
              <a:t>. Vestibulum at </a:t>
            </a:r>
            <a:r>
              <a:rPr lang="en-US" sz="800" i="1" dirty="0" err="1"/>
              <a:t>congue</a:t>
            </a:r>
            <a:r>
              <a:rPr lang="en-US" sz="800" i="1" dirty="0"/>
              <a:t> dui, </a:t>
            </a:r>
            <a:r>
              <a:rPr lang="en-US" sz="800" i="1" dirty="0" err="1"/>
              <a:t>eget</a:t>
            </a:r>
            <a:r>
              <a:rPr lang="en-US" sz="800" i="1" dirty="0"/>
              <a:t> </a:t>
            </a:r>
            <a:r>
              <a:rPr lang="en-US" sz="800" i="1" dirty="0" err="1"/>
              <a:t>fringilla</a:t>
            </a:r>
            <a:r>
              <a:rPr lang="en-US" sz="800" i="1" dirty="0"/>
              <a:t> </a:t>
            </a:r>
            <a:r>
              <a:rPr lang="en-US" sz="800" i="1" dirty="0" err="1"/>
              <a:t>quam</a:t>
            </a:r>
            <a:r>
              <a:rPr lang="en-US" sz="800" i="1" dirty="0"/>
              <a:t>.</a:t>
            </a:r>
          </a:p>
          <a:p>
            <a:endParaRPr lang="en-US" sz="1400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7C5A846-93ED-402A-9038-7F2E1CB7B356}"/>
              </a:ext>
            </a:extLst>
          </p:cNvPr>
          <p:cNvCxnSpPr>
            <a:cxnSpLocks/>
          </p:cNvCxnSpPr>
          <p:nvPr/>
        </p:nvCxnSpPr>
        <p:spPr>
          <a:xfrm>
            <a:off x="1559534" y="2363666"/>
            <a:ext cx="40988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A961957-1438-4F97-A876-FE2FC21685ED}"/>
              </a:ext>
            </a:extLst>
          </p:cNvPr>
          <p:cNvCxnSpPr>
            <a:cxnSpLocks/>
          </p:cNvCxnSpPr>
          <p:nvPr/>
        </p:nvCxnSpPr>
        <p:spPr>
          <a:xfrm>
            <a:off x="1559534" y="4478216"/>
            <a:ext cx="40988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3E37C0E9-DF88-4233-9775-8116A8C116C5}"/>
              </a:ext>
            </a:extLst>
          </p:cNvPr>
          <p:cNvSpPr txBox="1"/>
          <p:nvPr/>
        </p:nvSpPr>
        <p:spPr>
          <a:xfrm>
            <a:off x="7967233" y="121464"/>
            <a:ext cx="13100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FACT SHEET</a:t>
            </a:r>
          </a:p>
        </p:txBody>
      </p:sp>
      <p:pic>
        <p:nvPicPr>
          <p:cNvPr id="2054" name="Picture 6" descr="http://www.phillywatersheds.org/sites/default/files/BIDpic.jpg">
            <a:extLst>
              <a:ext uri="{FF2B5EF4-FFF2-40B4-BE49-F238E27FC236}">
                <a16:creationId xmlns:a16="http://schemas.microsoft.com/office/drawing/2014/main" id="{856BAF12-4BA0-45F6-BDF7-A4E9E94759A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263"/>
          <a:stretch/>
        </p:blipFill>
        <p:spPr bwMode="auto">
          <a:xfrm>
            <a:off x="8859618" y="1677945"/>
            <a:ext cx="1794840" cy="1450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E21C651-F93B-447C-9CA2-B584B4C6ECBC}"/>
              </a:ext>
            </a:extLst>
          </p:cNvPr>
          <p:cNvSpPr txBox="1"/>
          <p:nvPr/>
        </p:nvSpPr>
        <p:spPr>
          <a:xfrm>
            <a:off x="6424093" y="3329279"/>
            <a:ext cx="141618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000" b="1" i="1" u="sng" dirty="0">
                <a:solidFill>
                  <a:prstClr val="black"/>
                </a:solidFill>
              </a:rPr>
              <a:t>Application: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800" i="1" dirty="0">
                <a:solidFill>
                  <a:prstClr val="black"/>
                </a:solidFill>
              </a:rPr>
              <a:t>Lorem ipsum dolor sit nisi </a:t>
            </a:r>
            <a:r>
              <a:rPr lang="en-US" sz="800" i="1" dirty="0" err="1">
                <a:solidFill>
                  <a:prstClr val="black"/>
                </a:solidFill>
              </a:rPr>
              <a:t>efficitur</a:t>
            </a:r>
            <a:r>
              <a:rPr lang="en-US" sz="800" i="1" dirty="0">
                <a:solidFill>
                  <a:prstClr val="black"/>
                </a:solidFill>
              </a:rPr>
              <a:t> </a:t>
            </a:r>
            <a:r>
              <a:rPr lang="en-US" sz="800" i="1" dirty="0" err="1">
                <a:solidFill>
                  <a:prstClr val="black"/>
                </a:solidFill>
              </a:rPr>
              <a:t>scelerisque</a:t>
            </a:r>
            <a:r>
              <a:rPr lang="en-US" sz="800" i="1" dirty="0">
                <a:solidFill>
                  <a:prstClr val="black"/>
                </a:solidFill>
              </a:rPr>
              <a:t>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800" i="1" dirty="0" err="1">
                <a:solidFill>
                  <a:prstClr val="black"/>
                </a:solidFill>
              </a:rPr>
              <a:t>consectetur</a:t>
            </a:r>
            <a:r>
              <a:rPr lang="en-US" sz="800" i="1" dirty="0">
                <a:solidFill>
                  <a:prstClr val="black"/>
                </a:solidFill>
              </a:rPr>
              <a:t> </a:t>
            </a:r>
            <a:r>
              <a:rPr lang="en-US" sz="800" i="1" dirty="0" err="1">
                <a:solidFill>
                  <a:prstClr val="black"/>
                </a:solidFill>
              </a:rPr>
              <a:t>adipiscing</a:t>
            </a:r>
            <a:r>
              <a:rPr lang="en-US" sz="800" i="1" dirty="0">
                <a:solidFill>
                  <a:prstClr val="black"/>
                </a:solidFill>
              </a:rPr>
              <a:t> </a:t>
            </a:r>
            <a:r>
              <a:rPr lang="en-US" sz="800" i="1" dirty="0" err="1">
                <a:solidFill>
                  <a:prstClr val="black"/>
                </a:solidFill>
              </a:rPr>
              <a:t>elit</a:t>
            </a:r>
            <a:endParaRPr lang="en-US" sz="800" i="1" dirty="0">
              <a:solidFill>
                <a:prstClr val="black"/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800" i="1" dirty="0">
                <a:solidFill>
                  <a:prstClr val="black"/>
                </a:solidFill>
              </a:rPr>
              <a:t>Vestibulum </a:t>
            </a:r>
            <a:r>
              <a:rPr lang="en-US" sz="800" i="1" dirty="0" err="1">
                <a:solidFill>
                  <a:prstClr val="black"/>
                </a:solidFill>
              </a:rPr>
              <a:t>elit</a:t>
            </a:r>
            <a:r>
              <a:rPr lang="en-US" sz="800" i="1" dirty="0">
                <a:solidFill>
                  <a:prstClr val="black"/>
                </a:solidFill>
              </a:rPr>
              <a:t> </a:t>
            </a:r>
            <a:r>
              <a:rPr lang="en-US" sz="800" i="1" dirty="0" err="1">
                <a:solidFill>
                  <a:prstClr val="black"/>
                </a:solidFill>
              </a:rPr>
              <a:t>enim</a:t>
            </a:r>
            <a:r>
              <a:rPr lang="en-US" sz="800" i="1" dirty="0">
                <a:solidFill>
                  <a:prstClr val="black"/>
                </a:solidFill>
              </a:rPr>
              <a:t> nisi </a:t>
            </a:r>
            <a:r>
              <a:rPr lang="en-US" sz="800" i="1" dirty="0" err="1">
                <a:solidFill>
                  <a:prstClr val="black"/>
                </a:solidFill>
              </a:rPr>
              <a:t>efficitur</a:t>
            </a:r>
            <a:r>
              <a:rPr lang="en-US" sz="800" i="1" dirty="0">
                <a:solidFill>
                  <a:prstClr val="black"/>
                </a:solidFill>
              </a:rPr>
              <a:t> </a:t>
            </a:r>
            <a:r>
              <a:rPr lang="en-US" sz="800" i="1" dirty="0" err="1">
                <a:solidFill>
                  <a:prstClr val="black"/>
                </a:solidFill>
              </a:rPr>
              <a:t>scelerisque</a:t>
            </a:r>
            <a:r>
              <a:rPr lang="en-US" sz="800" i="1" dirty="0">
                <a:solidFill>
                  <a:prstClr val="black"/>
                </a:solidFill>
              </a:rPr>
              <a:t>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800" i="1" dirty="0" err="1">
                <a:solidFill>
                  <a:prstClr val="black"/>
                </a:solidFill>
              </a:rPr>
              <a:t>aliquam</a:t>
            </a:r>
            <a:r>
              <a:rPr lang="en-US" sz="800" i="1" dirty="0">
                <a:solidFill>
                  <a:prstClr val="black"/>
                </a:solidFill>
              </a:rPr>
              <a:t> </a:t>
            </a:r>
            <a:r>
              <a:rPr lang="en-US" sz="800" i="1" dirty="0" err="1">
                <a:solidFill>
                  <a:prstClr val="black"/>
                </a:solidFill>
              </a:rPr>
              <a:t>eget</a:t>
            </a:r>
            <a:r>
              <a:rPr lang="en-US" sz="800" i="1" dirty="0">
                <a:solidFill>
                  <a:prstClr val="black"/>
                </a:solidFill>
              </a:rPr>
              <a:t> </a:t>
            </a:r>
            <a:r>
              <a:rPr lang="en-US" sz="800" i="1" dirty="0" err="1">
                <a:solidFill>
                  <a:prstClr val="black"/>
                </a:solidFill>
              </a:rPr>
              <a:t>leo</a:t>
            </a:r>
            <a:r>
              <a:rPr lang="en-US" sz="800" i="1" dirty="0">
                <a:solidFill>
                  <a:prstClr val="black"/>
                </a:solidFill>
              </a:rPr>
              <a:t> sit </a:t>
            </a:r>
            <a:r>
              <a:rPr lang="en-US" sz="800" i="1" dirty="0" err="1">
                <a:solidFill>
                  <a:prstClr val="black"/>
                </a:solidFill>
              </a:rPr>
              <a:t>amet</a:t>
            </a:r>
            <a:endParaRPr lang="en-US" sz="800" i="1" dirty="0">
              <a:solidFill>
                <a:prstClr val="black"/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800" i="1" dirty="0">
                <a:solidFill>
                  <a:prstClr val="black"/>
                </a:solidFill>
              </a:rPr>
              <a:t>tempus </a:t>
            </a:r>
            <a:r>
              <a:rPr lang="en-US" sz="800" i="1" dirty="0" err="1">
                <a:solidFill>
                  <a:prstClr val="black"/>
                </a:solidFill>
              </a:rPr>
              <a:t>placerat</a:t>
            </a:r>
            <a:r>
              <a:rPr lang="en-US" sz="800" i="1" dirty="0">
                <a:solidFill>
                  <a:prstClr val="black"/>
                </a:solidFill>
              </a:rPr>
              <a:t> </a:t>
            </a:r>
            <a:r>
              <a:rPr lang="en-US" sz="800" i="1" dirty="0" err="1">
                <a:solidFill>
                  <a:prstClr val="black"/>
                </a:solidFill>
              </a:rPr>
              <a:t>metus</a:t>
            </a:r>
            <a:endParaRPr lang="en-US" sz="800" i="1" dirty="0">
              <a:solidFill>
                <a:prstClr val="black"/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800" i="1" dirty="0">
                <a:solidFill>
                  <a:prstClr val="black"/>
                </a:solidFill>
              </a:rPr>
              <a:t>Morbi at gravida </a:t>
            </a:r>
            <a:r>
              <a:rPr lang="en-US" sz="800" i="1" dirty="0" err="1">
                <a:solidFill>
                  <a:prstClr val="black"/>
                </a:solidFill>
              </a:rPr>
              <a:t>tellus</a:t>
            </a:r>
            <a:r>
              <a:rPr lang="en-US" sz="800" i="1" dirty="0">
                <a:solidFill>
                  <a:prstClr val="black"/>
                </a:solidFill>
              </a:rPr>
              <a:t>. Nunc </a:t>
            </a:r>
            <a:r>
              <a:rPr lang="en-US" sz="800" i="1" dirty="0" err="1">
                <a:solidFill>
                  <a:prstClr val="black"/>
                </a:solidFill>
              </a:rPr>
              <a:t>fringilla</a:t>
            </a:r>
            <a:r>
              <a:rPr lang="en-US" sz="800" i="1" dirty="0">
                <a:solidFill>
                  <a:prstClr val="black"/>
                </a:solidFill>
              </a:rPr>
              <a:t> nisi vitae.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5B2215C-7858-4816-91BF-946D3698D851}"/>
              </a:ext>
            </a:extLst>
          </p:cNvPr>
          <p:cNvSpPr txBox="1"/>
          <p:nvPr/>
        </p:nvSpPr>
        <p:spPr>
          <a:xfrm>
            <a:off x="7908084" y="3329280"/>
            <a:ext cx="141193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000" b="1" i="1" u="sng" dirty="0">
                <a:solidFill>
                  <a:prstClr val="black"/>
                </a:solidFill>
              </a:rPr>
              <a:t>Advantages: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800" i="1" dirty="0">
                <a:solidFill>
                  <a:prstClr val="black"/>
                </a:solidFill>
              </a:rPr>
              <a:t>Lorem ipsum dolor sit nisi </a:t>
            </a:r>
            <a:r>
              <a:rPr lang="en-US" sz="800" i="1" dirty="0" err="1">
                <a:solidFill>
                  <a:prstClr val="black"/>
                </a:solidFill>
              </a:rPr>
              <a:t>efficitur</a:t>
            </a:r>
            <a:r>
              <a:rPr lang="en-US" sz="800" i="1" dirty="0">
                <a:solidFill>
                  <a:prstClr val="black"/>
                </a:solidFill>
              </a:rPr>
              <a:t> </a:t>
            </a:r>
            <a:r>
              <a:rPr lang="en-US" sz="800" i="1" dirty="0" err="1">
                <a:solidFill>
                  <a:prstClr val="black"/>
                </a:solidFill>
              </a:rPr>
              <a:t>scelerisque</a:t>
            </a:r>
            <a:r>
              <a:rPr lang="en-US" sz="800" i="1" dirty="0">
                <a:solidFill>
                  <a:prstClr val="black"/>
                </a:solidFill>
              </a:rPr>
              <a:t>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800" i="1" dirty="0" err="1">
                <a:solidFill>
                  <a:prstClr val="black"/>
                </a:solidFill>
              </a:rPr>
              <a:t>consectetur</a:t>
            </a:r>
            <a:r>
              <a:rPr lang="en-US" sz="800" i="1" dirty="0">
                <a:solidFill>
                  <a:prstClr val="black"/>
                </a:solidFill>
              </a:rPr>
              <a:t> </a:t>
            </a:r>
            <a:r>
              <a:rPr lang="en-US" sz="800" i="1" dirty="0" err="1">
                <a:solidFill>
                  <a:prstClr val="black"/>
                </a:solidFill>
              </a:rPr>
              <a:t>adipiscing</a:t>
            </a:r>
            <a:r>
              <a:rPr lang="en-US" sz="800" i="1" dirty="0">
                <a:solidFill>
                  <a:prstClr val="black"/>
                </a:solidFill>
              </a:rPr>
              <a:t> </a:t>
            </a:r>
            <a:r>
              <a:rPr lang="en-US" sz="800" i="1" dirty="0" err="1">
                <a:solidFill>
                  <a:prstClr val="black"/>
                </a:solidFill>
              </a:rPr>
              <a:t>elit</a:t>
            </a:r>
            <a:r>
              <a:rPr lang="en-US" sz="800" i="1" dirty="0">
                <a:solidFill>
                  <a:prstClr val="black"/>
                </a:solidFill>
              </a:rPr>
              <a:t> Nunc </a:t>
            </a:r>
            <a:r>
              <a:rPr lang="en-US" sz="800" i="1" dirty="0" err="1">
                <a:solidFill>
                  <a:prstClr val="black"/>
                </a:solidFill>
              </a:rPr>
              <a:t>fringilla</a:t>
            </a:r>
            <a:r>
              <a:rPr lang="en-US" sz="800" i="1" dirty="0">
                <a:solidFill>
                  <a:prstClr val="black"/>
                </a:solidFill>
              </a:rPr>
              <a:t> nisi vitae Vestibulum at.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800" i="1" dirty="0">
                <a:solidFill>
                  <a:prstClr val="black"/>
                </a:solidFill>
              </a:rPr>
              <a:t>Vestibulum </a:t>
            </a:r>
            <a:r>
              <a:rPr lang="en-US" sz="800" i="1" dirty="0" err="1">
                <a:solidFill>
                  <a:prstClr val="black"/>
                </a:solidFill>
              </a:rPr>
              <a:t>elit</a:t>
            </a:r>
            <a:r>
              <a:rPr lang="en-US" sz="800" i="1" dirty="0">
                <a:solidFill>
                  <a:prstClr val="black"/>
                </a:solidFill>
              </a:rPr>
              <a:t> </a:t>
            </a:r>
            <a:r>
              <a:rPr lang="en-US" sz="800" i="1" dirty="0" err="1">
                <a:solidFill>
                  <a:prstClr val="black"/>
                </a:solidFill>
              </a:rPr>
              <a:t>enim</a:t>
            </a:r>
            <a:r>
              <a:rPr lang="en-US" sz="800" i="1" dirty="0">
                <a:solidFill>
                  <a:prstClr val="black"/>
                </a:solidFill>
              </a:rPr>
              <a:t> nisi </a:t>
            </a:r>
            <a:r>
              <a:rPr lang="en-US" sz="800" i="1" dirty="0" err="1">
                <a:solidFill>
                  <a:prstClr val="black"/>
                </a:solidFill>
              </a:rPr>
              <a:t>efficitur</a:t>
            </a:r>
            <a:r>
              <a:rPr lang="en-US" sz="800" i="1" dirty="0">
                <a:solidFill>
                  <a:prstClr val="black"/>
                </a:solidFill>
              </a:rPr>
              <a:t> </a:t>
            </a:r>
            <a:r>
              <a:rPr lang="en-US" sz="800" i="1" dirty="0" err="1">
                <a:solidFill>
                  <a:prstClr val="black"/>
                </a:solidFill>
              </a:rPr>
              <a:t>scelerisque</a:t>
            </a:r>
            <a:r>
              <a:rPr lang="en-US" sz="800" i="1" dirty="0">
                <a:solidFill>
                  <a:prstClr val="black"/>
                </a:solidFill>
              </a:rPr>
              <a:t>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800" i="1" dirty="0" err="1">
                <a:solidFill>
                  <a:prstClr val="black"/>
                </a:solidFill>
              </a:rPr>
              <a:t>aliquam</a:t>
            </a:r>
            <a:r>
              <a:rPr lang="en-US" sz="800" i="1" dirty="0">
                <a:solidFill>
                  <a:prstClr val="black"/>
                </a:solidFill>
              </a:rPr>
              <a:t> </a:t>
            </a:r>
            <a:r>
              <a:rPr lang="en-US" sz="800" i="1" dirty="0" err="1">
                <a:solidFill>
                  <a:prstClr val="black"/>
                </a:solidFill>
              </a:rPr>
              <a:t>eget</a:t>
            </a:r>
            <a:r>
              <a:rPr lang="en-US" sz="800" i="1" dirty="0">
                <a:solidFill>
                  <a:prstClr val="black"/>
                </a:solidFill>
              </a:rPr>
              <a:t> </a:t>
            </a:r>
            <a:r>
              <a:rPr lang="en-US" sz="800" i="1" dirty="0" err="1">
                <a:solidFill>
                  <a:prstClr val="black"/>
                </a:solidFill>
              </a:rPr>
              <a:t>leo</a:t>
            </a:r>
            <a:r>
              <a:rPr lang="en-US" sz="800" i="1" dirty="0">
                <a:solidFill>
                  <a:prstClr val="black"/>
                </a:solidFill>
              </a:rPr>
              <a:t> sit </a:t>
            </a:r>
            <a:r>
              <a:rPr lang="en-US" sz="800" i="1" dirty="0" err="1">
                <a:solidFill>
                  <a:prstClr val="black"/>
                </a:solidFill>
              </a:rPr>
              <a:t>amet</a:t>
            </a:r>
            <a:endParaRPr lang="en-US" sz="800" i="1" dirty="0">
              <a:solidFill>
                <a:prstClr val="black"/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800" i="1" dirty="0">
                <a:solidFill>
                  <a:prstClr val="black"/>
                </a:solidFill>
              </a:rPr>
              <a:t>tempus </a:t>
            </a:r>
            <a:r>
              <a:rPr lang="en-US" sz="800" i="1" dirty="0" err="1">
                <a:solidFill>
                  <a:prstClr val="black"/>
                </a:solidFill>
              </a:rPr>
              <a:t>placerat</a:t>
            </a:r>
            <a:r>
              <a:rPr lang="en-US" sz="800" i="1" dirty="0">
                <a:solidFill>
                  <a:prstClr val="black"/>
                </a:solidFill>
              </a:rPr>
              <a:t> </a:t>
            </a:r>
            <a:r>
              <a:rPr lang="en-US" sz="800" i="1" dirty="0" err="1">
                <a:solidFill>
                  <a:prstClr val="black"/>
                </a:solidFill>
              </a:rPr>
              <a:t>metus</a:t>
            </a:r>
            <a:endParaRPr lang="en-US" sz="800" i="1" dirty="0">
              <a:solidFill>
                <a:prstClr val="black"/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800" i="1" dirty="0">
                <a:solidFill>
                  <a:prstClr val="black"/>
                </a:solidFill>
              </a:rPr>
              <a:t>Morbi at gravida </a:t>
            </a:r>
            <a:r>
              <a:rPr lang="en-US" sz="800" i="1" dirty="0" err="1">
                <a:solidFill>
                  <a:prstClr val="black"/>
                </a:solidFill>
              </a:rPr>
              <a:t>tellus</a:t>
            </a:r>
            <a:r>
              <a:rPr lang="en-US" sz="800" i="1" dirty="0">
                <a:solidFill>
                  <a:prstClr val="black"/>
                </a:solidFill>
              </a:rPr>
              <a:t>.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23EC571-30FC-4A2A-8C92-316A6B4EC6CD}"/>
              </a:ext>
            </a:extLst>
          </p:cNvPr>
          <p:cNvSpPr txBox="1"/>
          <p:nvPr/>
        </p:nvSpPr>
        <p:spPr>
          <a:xfrm>
            <a:off x="9392012" y="3329279"/>
            <a:ext cx="141618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000" b="1" i="1" u="sng" dirty="0">
                <a:solidFill>
                  <a:prstClr val="black"/>
                </a:solidFill>
              </a:rPr>
              <a:t>Limitations: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800" i="1" dirty="0">
                <a:solidFill>
                  <a:prstClr val="black"/>
                </a:solidFill>
              </a:rPr>
              <a:t>Lorem ipsum dolor sit nisi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800" i="1" dirty="0" err="1">
                <a:solidFill>
                  <a:prstClr val="black"/>
                </a:solidFill>
              </a:rPr>
              <a:t>consectetur</a:t>
            </a:r>
            <a:r>
              <a:rPr lang="en-US" sz="800" i="1" dirty="0">
                <a:solidFill>
                  <a:prstClr val="black"/>
                </a:solidFill>
              </a:rPr>
              <a:t> Vestibulum </a:t>
            </a:r>
            <a:r>
              <a:rPr lang="en-US" sz="800" i="1" dirty="0" err="1">
                <a:solidFill>
                  <a:prstClr val="black"/>
                </a:solidFill>
              </a:rPr>
              <a:t>elit</a:t>
            </a:r>
            <a:r>
              <a:rPr lang="en-US" sz="800" i="1" dirty="0">
                <a:solidFill>
                  <a:prstClr val="black"/>
                </a:solidFill>
              </a:rPr>
              <a:t> </a:t>
            </a:r>
            <a:r>
              <a:rPr lang="en-US" sz="800" i="1" dirty="0" err="1">
                <a:solidFill>
                  <a:prstClr val="black"/>
                </a:solidFill>
              </a:rPr>
              <a:t>enim</a:t>
            </a:r>
            <a:r>
              <a:rPr lang="en-US" sz="800" i="1" dirty="0">
                <a:solidFill>
                  <a:prstClr val="black"/>
                </a:solidFill>
              </a:rPr>
              <a:t> nisi </a:t>
            </a:r>
            <a:r>
              <a:rPr lang="en-US" sz="800" i="1" dirty="0" err="1">
                <a:solidFill>
                  <a:prstClr val="black"/>
                </a:solidFill>
              </a:rPr>
              <a:t>efficitur</a:t>
            </a:r>
            <a:r>
              <a:rPr lang="en-US" sz="800" i="1" dirty="0">
                <a:solidFill>
                  <a:prstClr val="black"/>
                </a:solidFill>
              </a:rPr>
              <a:t> </a:t>
            </a:r>
            <a:r>
              <a:rPr lang="en-US" sz="800" i="1" dirty="0" err="1">
                <a:solidFill>
                  <a:prstClr val="black"/>
                </a:solidFill>
              </a:rPr>
              <a:t>scelerisque</a:t>
            </a:r>
            <a:r>
              <a:rPr lang="en-US" sz="800" i="1" dirty="0">
                <a:solidFill>
                  <a:prstClr val="black"/>
                </a:solidFill>
              </a:rPr>
              <a:t>. Vestibulum at </a:t>
            </a:r>
            <a:r>
              <a:rPr lang="en-US" sz="800" i="1" dirty="0" err="1">
                <a:solidFill>
                  <a:prstClr val="black"/>
                </a:solidFill>
              </a:rPr>
              <a:t>congue</a:t>
            </a:r>
            <a:r>
              <a:rPr lang="en-US" sz="800" i="1" dirty="0">
                <a:solidFill>
                  <a:prstClr val="black"/>
                </a:solidFill>
              </a:rPr>
              <a:t> dui. Vestibulum at </a:t>
            </a:r>
            <a:r>
              <a:rPr lang="en-US" sz="800" i="1" dirty="0" err="1">
                <a:solidFill>
                  <a:prstClr val="black"/>
                </a:solidFill>
              </a:rPr>
              <a:t>congue</a:t>
            </a:r>
            <a:r>
              <a:rPr lang="en-US" sz="800" i="1" dirty="0">
                <a:solidFill>
                  <a:prstClr val="black"/>
                </a:solidFill>
              </a:rPr>
              <a:t>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800" i="1" dirty="0" err="1">
                <a:solidFill>
                  <a:prstClr val="black"/>
                </a:solidFill>
              </a:rPr>
              <a:t>aliquam</a:t>
            </a:r>
            <a:r>
              <a:rPr lang="en-US" sz="800" i="1" dirty="0">
                <a:solidFill>
                  <a:prstClr val="black"/>
                </a:solidFill>
              </a:rPr>
              <a:t> </a:t>
            </a:r>
            <a:r>
              <a:rPr lang="en-US" sz="800" i="1" dirty="0" err="1">
                <a:solidFill>
                  <a:prstClr val="black"/>
                </a:solidFill>
              </a:rPr>
              <a:t>eget</a:t>
            </a:r>
            <a:r>
              <a:rPr lang="en-US" sz="800" i="1" dirty="0">
                <a:solidFill>
                  <a:prstClr val="black"/>
                </a:solidFill>
              </a:rPr>
              <a:t> </a:t>
            </a:r>
            <a:r>
              <a:rPr lang="en-US" sz="800" i="1" dirty="0" err="1">
                <a:solidFill>
                  <a:prstClr val="black"/>
                </a:solidFill>
              </a:rPr>
              <a:t>leo</a:t>
            </a:r>
            <a:r>
              <a:rPr lang="en-US" sz="800" i="1" dirty="0">
                <a:solidFill>
                  <a:prstClr val="black"/>
                </a:solidFill>
              </a:rPr>
              <a:t> sit </a:t>
            </a:r>
            <a:r>
              <a:rPr lang="en-US" sz="800" i="1" dirty="0" err="1">
                <a:solidFill>
                  <a:prstClr val="black"/>
                </a:solidFill>
              </a:rPr>
              <a:t>amet</a:t>
            </a:r>
            <a:endParaRPr lang="en-US" sz="800" i="1" dirty="0">
              <a:solidFill>
                <a:prstClr val="black"/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800" i="1" dirty="0">
                <a:solidFill>
                  <a:prstClr val="black"/>
                </a:solidFill>
              </a:rPr>
              <a:t>tempus </a:t>
            </a:r>
            <a:r>
              <a:rPr lang="en-US" sz="800" i="1" dirty="0" err="1">
                <a:solidFill>
                  <a:prstClr val="black"/>
                </a:solidFill>
              </a:rPr>
              <a:t>placerat</a:t>
            </a:r>
            <a:r>
              <a:rPr lang="en-US" sz="800" i="1" dirty="0">
                <a:solidFill>
                  <a:prstClr val="black"/>
                </a:solidFill>
              </a:rPr>
              <a:t> </a:t>
            </a:r>
            <a:r>
              <a:rPr lang="en-US" sz="800" i="1" dirty="0" err="1">
                <a:solidFill>
                  <a:prstClr val="black"/>
                </a:solidFill>
              </a:rPr>
              <a:t>metus</a:t>
            </a:r>
            <a:endParaRPr lang="en-US" sz="800" i="1" dirty="0">
              <a:solidFill>
                <a:prstClr val="black"/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800" i="1" dirty="0">
                <a:solidFill>
                  <a:prstClr val="black"/>
                </a:solidFill>
              </a:rPr>
              <a:t>Morbi at gravida </a:t>
            </a:r>
            <a:r>
              <a:rPr lang="en-US" sz="800" i="1" dirty="0" err="1">
                <a:solidFill>
                  <a:prstClr val="black"/>
                </a:solidFill>
              </a:rPr>
              <a:t>tellus</a:t>
            </a:r>
            <a:r>
              <a:rPr lang="en-US" sz="800" i="1" dirty="0">
                <a:solidFill>
                  <a:prstClr val="black"/>
                </a:solidFill>
              </a:rPr>
              <a:t>. Nunc </a:t>
            </a:r>
            <a:r>
              <a:rPr lang="en-US" sz="800" i="1" dirty="0" err="1">
                <a:solidFill>
                  <a:prstClr val="black"/>
                </a:solidFill>
              </a:rPr>
              <a:t>fringilla</a:t>
            </a:r>
            <a:r>
              <a:rPr lang="en-US" sz="800" i="1" dirty="0">
                <a:solidFill>
                  <a:prstClr val="black"/>
                </a:solidFill>
              </a:rPr>
              <a:t> nisi vitae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5D5CEBA-2307-4962-90B0-93CE5E9F8B70}"/>
              </a:ext>
            </a:extLst>
          </p:cNvPr>
          <p:cNvSpPr txBox="1"/>
          <p:nvPr/>
        </p:nvSpPr>
        <p:spPr>
          <a:xfrm>
            <a:off x="6542628" y="4961553"/>
            <a:ext cx="411183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u="sng" dirty="0"/>
              <a:t>Additional Resources: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i="1" dirty="0"/>
              <a:t>Lorem ipsum dolor sit </a:t>
            </a:r>
            <a:r>
              <a:rPr lang="en-US" sz="800" i="1" dirty="0" err="1"/>
              <a:t>amet</a:t>
            </a:r>
            <a:r>
              <a:rPr lang="en-US" sz="800" i="1" dirty="0"/>
              <a:t>, </a:t>
            </a:r>
            <a:r>
              <a:rPr lang="en-US" sz="800" i="1" dirty="0" err="1"/>
              <a:t>consectetur</a:t>
            </a:r>
            <a:r>
              <a:rPr lang="en-US" sz="800" i="1" dirty="0"/>
              <a:t> </a:t>
            </a:r>
            <a:r>
              <a:rPr lang="en-US" sz="800" i="1" dirty="0" err="1"/>
              <a:t>adipiscing</a:t>
            </a:r>
            <a:r>
              <a:rPr lang="en-US" sz="800" i="1" dirty="0"/>
              <a:t> </a:t>
            </a:r>
            <a:r>
              <a:rPr lang="en-US" sz="800" i="1" dirty="0" err="1"/>
              <a:t>elit</a:t>
            </a:r>
            <a:r>
              <a:rPr lang="en-US" sz="800" i="1" dirty="0"/>
              <a:t>. Vestibulum </a:t>
            </a:r>
            <a:r>
              <a:rPr lang="en-US" sz="800" i="1" dirty="0" err="1"/>
              <a:t>elit</a:t>
            </a:r>
            <a:r>
              <a:rPr lang="en-US" sz="800" i="1" dirty="0"/>
              <a:t> </a:t>
            </a:r>
            <a:r>
              <a:rPr lang="en-US" sz="800" i="1" dirty="0" err="1"/>
              <a:t>enim</a:t>
            </a:r>
            <a:r>
              <a:rPr lang="en-US" sz="800" i="1" dirty="0"/>
              <a:t>, </a:t>
            </a:r>
            <a:r>
              <a:rPr lang="en-US" sz="800" i="1" dirty="0" err="1"/>
              <a:t>aliquam</a:t>
            </a:r>
            <a:r>
              <a:rPr lang="en-US" sz="800" i="1" dirty="0"/>
              <a:t> </a:t>
            </a:r>
            <a:r>
              <a:rPr lang="en-US" sz="800" i="1" dirty="0" err="1"/>
              <a:t>eget</a:t>
            </a:r>
            <a:r>
              <a:rPr lang="en-US" sz="800" i="1" dirty="0"/>
              <a:t> </a:t>
            </a:r>
            <a:r>
              <a:rPr lang="en-US" sz="800" i="1" dirty="0" err="1"/>
              <a:t>leo</a:t>
            </a:r>
            <a:r>
              <a:rPr lang="en-US" sz="800" i="1" dirty="0"/>
              <a:t> sit </a:t>
            </a:r>
            <a:r>
              <a:rPr lang="en-US" sz="800" i="1" dirty="0" err="1"/>
              <a:t>amet</a:t>
            </a:r>
            <a:r>
              <a:rPr lang="en-US" sz="800" i="1" dirty="0"/>
              <a:t>, tempus </a:t>
            </a:r>
            <a:r>
              <a:rPr lang="en-US" sz="800" i="1" dirty="0" err="1"/>
              <a:t>placerat</a:t>
            </a:r>
            <a:r>
              <a:rPr lang="en-US" sz="800" i="1" dirty="0"/>
              <a:t> </a:t>
            </a:r>
            <a:r>
              <a:rPr lang="en-US" sz="800" i="1" dirty="0" err="1"/>
              <a:t>metus</a:t>
            </a:r>
            <a:r>
              <a:rPr lang="en-US" sz="800" i="1" dirty="0"/>
              <a:t>. </a:t>
            </a:r>
            <a:br>
              <a:rPr lang="en-US" sz="800" i="1" dirty="0"/>
            </a:br>
            <a:endParaRPr lang="en-US" sz="800" i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i="1" dirty="0"/>
              <a:t>Morbi at gravida </a:t>
            </a:r>
            <a:r>
              <a:rPr lang="en-US" sz="800" i="1" dirty="0" err="1"/>
              <a:t>tellus</a:t>
            </a:r>
            <a:r>
              <a:rPr lang="en-US" sz="800" i="1" dirty="0"/>
              <a:t>. Nunc </a:t>
            </a:r>
            <a:r>
              <a:rPr lang="en-US" sz="800" i="1" dirty="0" err="1"/>
              <a:t>fringilla</a:t>
            </a:r>
            <a:r>
              <a:rPr lang="en-US" sz="800" i="1" dirty="0"/>
              <a:t> nisi vitae nisi </a:t>
            </a:r>
            <a:r>
              <a:rPr lang="en-US" sz="800" i="1" dirty="0" err="1"/>
              <a:t>efficitur</a:t>
            </a:r>
            <a:r>
              <a:rPr lang="en-US" sz="800" i="1" dirty="0"/>
              <a:t> </a:t>
            </a:r>
            <a:r>
              <a:rPr lang="en-US" sz="800" i="1" dirty="0" err="1"/>
              <a:t>scelerisque</a:t>
            </a:r>
            <a:r>
              <a:rPr lang="en-US" sz="800" i="1" dirty="0"/>
              <a:t>. Vestibulum at </a:t>
            </a:r>
            <a:r>
              <a:rPr lang="en-US" sz="800" i="1" dirty="0" err="1"/>
              <a:t>congue</a:t>
            </a:r>
            <a:r>
              <a:rPr lang="en-US" sz="800" i="1" dirty="0"/>
              <a:t> dui, </a:t>
            </a:r>
            <a:r>
              <a:rPr lang="en-US" sz="800" i="1" dirty="0" err="1"/>
              <a:t>eget</a:t>
            </a:r>
            <a:r>
              <a:rPr lang="en-US" sz="800" i="1" dirty="0"/>
              <a:t> </a:t>
            </a:r>
            <a:r>
              <a:rPr lang="en-US" sz="800" i="1" dirty="0" err="1"/>
              <a:t>fringilla</a:t>
            </a:r>
            <a:r>
              <a:rPr lang="en-US" sz="800" i="1" dirty="0"/>
              <a:t> </a:t>
            </a:r>
            <a:r>
              <a:rPr lang="en-US" sz="800" i="1" dirty="0" err="1"/>
              <a:t>quam</a:t>
            </a:r>
            <a:r>
              <a:rPr lang="en-US" sz="800" i="1" dirty="0"/>
              <a:t>.</a:t>
            </a:r>
            <a:br>
              <a:rPr lang="en-US" sz="800" i="1" dirty="0"/>
            </a:br>
            <a:endParaRPr lang="en-US" sz="800" i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i="1" dirty="0"/>
              <a:t>Lorem ipsum dolor sit </a:t>
            </a:r>
            <a:r>
              <a:rPr lang="en-US" sz="800" i="1" dirty="0" err="1"/>
              <a:t>amet</a:t>
            </a:r>
            <a:r>
              <a:rPr lang="en-US" sz="800" i="1" dirty="0"/>
              <a:t>, </a:t>
            </a:r>
            <a:r>
              <a:rPr lang="en-US" sz="800" i="1" dirty="0" err="1"/>
              <a:t>consectetur</a:t>
            </a:r>
            <a:r>
              <a:rPr lang="en-US" sz="800" i="1" dirty="0"/>
              <a:t> </a:t>
            </a:r>
            <a:r>
              <a:rPr lang="en-US" sz="800" i="1" dirty="0" err="1"/>
              <a:t>adipiscing</a:t>
            </a:r>
            <a:r>
              <a:rPr lang="en-US" sz="800" i="1" dirty="0"/>
              <a:t> </a:t>
            </a:r>
            <a:r>
              <a:rPr lang="en-US" sz="800" i="1" dirty="0" err="1"/>
              <a:t>elit</a:t>
            </a:r>
            <a:r>
              <a:rPr lang="en-US" sz="800" i="1" dirty="0"/>
              <a:t>. Vestibulum </a:t>
            </a:r>
            <a:r>
              <a:rPr lang="en-US" sz="800" i="1" dirty="0" err="1"/>
              <a:t>elit</a:t>
            </a:r>
            <a:r>
              <a:rPr lang="en-US" sz="800" i="1" dirty="0"/>
              <a:t> </a:t>
            </a:r>
            <a:r>
              <a:rPr lang="en-US" sz="800" i="1" dirty="0" err="1"/>
              <a:t>enim</a:t>
            </a:r>
            <a:r>
              <a:rPr lang="en-US" sz="800" i="1" dirty="0"/>
              <a:t>, </a:t>
            </a:r>
            <a:r>
              <a:rPr lang="en-US" sz="800" i="1" dirty="0" err="1"/>
              <a:t>aliquam</a:t>
            </a:r>
            <a:r>
              <a:rPr lang="en-US" sz="800" i="1" dirty="0"/>
              <a:t> </a:t>
            </a:r>
            <a:r>
              <a:rPr lang="en-US" sz="800" i="1" dirty="0" err="1"/>
              <a:t>eget</a:t>
            </a:r>
            <a:r>
              <a:rPr lang="en-US" sz="800" i="1" dirty="0"/>
              <a:t> </a:t>
            </a:r>
            <a:r>
              <a:rPr lang="en-US" sz="800" i="1" dirty="0" err="1"/>
              <a:t>leo</a:t>
            </a:r>
            <a:r>
              <a:rPr lang="en-US" sz="800" i="1" dirty="0"/>
              <a:t> sit </a:t>
            </a:r>
            <a:r>
              <a:rPr lang="en-US" sz="800" i="1" dirty="0" err="1"/>
              <a:t>amet</a:t>
            </a:r>
            <a:r>
              <a:rPr lang="en-US" sz="800" i="1" dirty="0"/>
              <a:t>, tempus </a:t>
            </a:r>
            <a:r>
              <a:rPr lang="en-US" sz="800" i="1" dirty="0" err="1"/>
              <a:t>placerat</a:t>
            </a:r>
            <a:r>
              <a:rPr lang="en-US" sz="800" i="1" dirty="0"/>
              <a:t> </a:t>
            </a:r>
            <a:r>
              <a:rPr lang="en-US" sz="800" i="1" dirty="0" err="1"/>
              <a:t>metus</a:t>
            </a:r>
            <a:r>
              <a:rPr lang="en-US" sz="800" i="1" dirty="0"/>
              <a:t>. Morbi at gravida </a:t>
            </a:r>
            <a:r>
              <a:rPr lang="en-US" sz="800" i="1" dirty="0" err="1"/>
              <a:t>tellus</a:t>
            </a:r>
            <a:r>
              <a:rPr lang="en-US" sz="8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08311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</TotalTime>
  <Words>631</Words>
  <Application>Microsoft Office PowerPoint</Application>
  <PresentationFormat>Widescreen</PresentationFormat>
  <Paragraphs>137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 Powers</dc:creator>
  <cp:lastModifiedBy>Katherine Powers</cp:lastModifiedBy>
  <cp:revision>32</cp:revision>
  <cp:lastPrinted>2018-12-07T20:41:39Z</cp:lastPrinted>
  <dcterms:created xsi:type="dcterms:W3CDTF">2018-12-07T19:26:45Z</dcterms:created>
  <dcterms:modified xsi:type="dcterms:W3CDTF">2019-01-08T21:15:38Z</dcterms:modified>
</cp:coreProperties>
</file>