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webextensions/webextension2.xml" ContentType="application/vnd.ms-office.webextension+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9" r:id="rId4"/>
    <p:sldMasterId id="2147484988" r:id="rId5"/>
  </p:sldMasterIdLst>
  <p:notesMasterIdLst>
    <p:notesMasterId r:id="rId25"/>
  </p:notesMasterIdLst>
  <p:handoutMasterIdLst>
    <p:handoutMasterId r:id="rId26"/>
  </p:handoutMasterIdLst>
  <p:sldIdLst>
    <p:sldId id="375" r:id="rId6"/>
    <p:sldId id="608" r:id="rId7"/>
    <p:sldId id="957" r:id="rId8"/>
    <p:sldId id="801" r:id="rId9"/>
    <p:sldId id="963" r:id="rId10"/>
    <p:sldId id="969" r:id="rId11"/>
    <p:sldId id="971" r:id="rId12"/>
    <p:sldId id="956" r:id="rId13"/>
    <p:sldId id="970" r:id="rId14"/>
    <p:sldId id="965" r:id="rId15"/>
    <p:sldId id="605" r:id="rId16"/>
    <p:sldId id="964" r:id="rId17"/>
    <p:sldId id="789" r:id="rId18"/>
    <p:sldId id="966" r:id="rId19"/>
    <p:sldId id="967" r:id="rId20"/>
    <p:sldId id="968" r:id="rId21"/>
    <p:sldId id="961" r:id="rId22"/>
    <p:sldId id="947" r:id="rId23"/>
    <p:sldId id="355" r:id="rId24"/>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Arial Unicode MS" pitchFamily="34" charset="-128"/>
        <a:ea typeface="+mn-ea"/>
        <a:cs typeface="+mn-cs"/>
      </a:defRPr>
    </a:lvl1pPr>
    <a:lvl2pPr marL="457200" algn="l" rtl="0" fontAlgn="base">
      <a:spcBef>
        <a:spcPct val="0"/>
      </a:spcBef>
      <a:spcAft>
        <a:spcPct val="0"/>
      </a:spcAft>
      <a:defRPr kern="1200">
        <a:solidFill>
          <a:schemeClr val="tx1"/>
        </a:solidFill>
        <a:latin typeface="Arial Unicode MS" pitchFamily="34" charset="-128"/>
        <a:ea typeface="+mn-ea"/>
        <a:cs typeface="+mn-cs"/>
      </a:defRPr>
    </a:lvl2pPr>
    <a:lvl3pPr marL="914400" algn="l" rtl="0" fontAlgn="base">
      <a:spcBef>
        <a:spcPct val="0"/>
      </a:spcBef>
      <a:spcAft>
        <a:spcPct val="0"/>
      </a:spcAft>
      <a:defRPr kern="1200">
        <a:solidFill>
          <a:schemeClr val="tx1"/>
        </a:solidFill>
        <a:latin typeface="Arial Unicode MS" pitchFamily="34" charset="-128"/>
        <a:ea typeface="+mn-ea"/>
        <a:cs typeface="+mn-cs"/>
      </a:defRPr>
    </a:lvl3pPr>
    <a:lvl4pPr marL="1371600" algn="l" rtl="0" fontAlgn="base">
      <a:spcBef>
        <a:spcPct val="0"/>
      </a:spcBef>
      <a:spcAft>
        <a:spcPct val="0"/>
      </a:spcAft>
      <a:defRPr kern="1200">
        <a:solidFill>
          <a:schemeClr val="tx1"/>
        </a:solidFill>
        <a:latin typeface="Arial Unicode MS" pitchFamily="34" charset="-128"/>
        <a:ea typeface="+mn-ea"/>
        <a:cs typeface="+mn-cs"/>
      </a:defRPr>
    </a:lvl4pPr>
    <a:lvl5pPr marL="1828800" algn="l" rtl="0" fontAlgn="base">
      <a:spcBef>
        <a:spcPct val="0"/>
      </a:spcBef>
      <a:spcAft>
        <a:spcPct val="0"/>
      </a:spcAft>
      <a:defRPr kern="1200">
        <a:solidFill>
          <a:schemeClr val="tx1"/>
        </a:solidFill>
        <a:latin typeface="Arial Unicode MS" pitchFamily="34" charset="-128"/>
        <a:ea typeface="+mn-ea"/>
        <a:cs typeface="+mn-cs"/>
      </a:defRPr>
    </a:lvl5pPr>
    <a:lvl6pPr marL="2286000" algn="l" defTabSz="914400" rtl="0" eaLnBrk="1" latinLnBrk="0" hangingPunct="1">
      <a:defRPr kern="1200">
        <a:solidFill>
          <a:schemeClr val="tx1"/>
        </a:solidFill>
        <a:latin typeface="Arial Unicode MS" pitchFamily="34" charset="-128"/>
        <a:ea typeface="+mn-ea"/>
        <a:cs typeface="+mn-cs"/>
      </a:defRPr>
    </a:lvl6pPr>
    <a:lvl7pPr marL="2743200" algn="l" defTabSz="914400" rtl="0" eaLnBrk="1" latinLnBrk="0" hangingPunct="1">
      <a:defRPr kern="1200">
        <a:solidFill>
          <a:schemeClr val="tx1"/>
        </a:solidFill>
        <a:latin typeface="Arial Unicode MS" pitchFamily="34" charset="-128"/>
        <a:ea typeface="+mn-ea"/>
        <a:cs typeface="+mn-cs"/>
      </a:defRPr>
    </a:lvl7pPr>
    <a:lvl8pPr marL="3200400" algn="l" defTabSz="914400" rtl="0" eaLnBrk="1" latinLnBrk="0" hangingPunct="1">
      <a:defRPr kern="1200">
        <a:solidFill>
          <a:schemeClr val="tx1"/>
        </a:solidFill>
        <a:latin typeface="Arial Unicode MS" pitchFamily="34" charset="-128"/>
        <a:ea typeface="+mn-ea"/>
        <a:cs typeface="+mn-cs"/>
      </a:defRPr>
    </a:lvl8pPr>
    <a:lvl9pPr marL="3657600" algn="l" defTabSz="914400" rtl="0" eaLnBrk="1" latinLnBrk="0" hangingPunct="1">
      <a:defRPr kern="1200">
        <a:solidFill>
          <a:schemeClr val="tx1"/>
        </a:solidFill>
        <a:latin typeface="Arial Unicode MS" pitchFamily="34" charset="-128"/>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66FF66"/>
    <a:srgbClr val="FFCC66"/>
    <a:srgbClr val="FF7C80"/>
    <a:srgbClr val="99CCFF"/>
    <a:srgbClr val="FFFF66"/>
    <a:srgbClr val="EFF357"/>
    <a:srgbClr val="FF0000"/>
    <a:srgbClr val="A5FF4B"/>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53" autoAdjust="0"/>
    <p:restoredTop sz="84952" autoAdjust="0"/>
  </p:normalViewPr>
  <p:slideViewPr>
    <p:cSldViewPr>
      <p:cViewPr varScale="1">
        <p:scale>
          <a:sx n="79" d="100"/>
          <a:sy n="79" d="100"/>
        </p:scale>
        <p:origin x="357" y="51"/>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957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0957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0957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1431" tIns="45715" rIns="91431" bIns="45715"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0957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1431" tIns="45715" rIns="91431" bIns="45715" numCol="1" anchor="b" anchorCtr="0" compatLnSpc="1">
            <a:prstTxWarp prst="textNoShape">
              <a:avLst/>
            </a:prstTxWarp>
          </a:bodyPr>
          <a:lstStyle>
            <a:lvl1pPr algn="r" eaLnBrk="1" hangingPunct="1">
              <a:defRPr sz="1200">
                <a:latin typeface="Arial" charset="0"/>
              </a:defRPr>
            </a:lvl1pPr>
          </a:lstStyle>
          <a:p>
            <a:pPr>
              <a:defRPr/>
            </a:pPr>
            <a:fld id="{EA9026E7-E6A6-4F51-BADA-C22B68F42990}" type="slidenum">
              <a:rPr lang="en-US"/>
              <a:pPr>
                <a:defRPr/>
              </a:pPr>
              <a:t>‹#›</a:t>
            </a:fld>
            <a:endParaRPr lang="en-US"/>
          </a:p>
        </p:txBody>
      </p:sp>
    </p:spTree>
    <p:extLst>
      <p:ext uri="{BB962C8B-B14F-4D97-AF65-F5344CB8AC3E}">
        <p14:creationId xmlns:p14="http://schemas.microsoft.com/office/powerpoint/2010/main" val="23974108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67" tIns="46584" rIns="93167" bIns="46584" numCol="1" anchor="t" anchorCtr="0" compatLnSpc="1">
            <a:prstTxWarp prst="textNoShape">
              <a:avLst/>
            </a:prstTxWarp>
          </a:bodyPr>
          <a:lstStyle>
            <a:lvl1pPr defTabSz="931863" eaLnBrk="1" hangingPunct="1">
              <a:defRPr sz="1200">
                <a:latin typeface="Arial" charset="0"/>
              </a:defRPr>
            </a:lvl1pPr>
          </a:lstStyle>
          <a:p>
            <a:pPr>
              <a:defRPr/>
            </a:pPr>
            <a:endParaRPr lang="en-US"/>
          </a:p>
        </p:txBody>
      </p:sp>
      <p:sp>
        <p:nvSpPr>
          <p:cNvPr id="49155"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67" tIns="46584" rIns="93167" bIns="46584" numCol="1" anchor="t" anchorCtr="0" compatLnSpc="1">
            <a:prstTxWarp prst="textNoShape">
              <a:avLst/>
            </a:prstTxWarp>
          </a:bodyPr>
          <a:lstStyle>
            <a:lvl1pPr algn="r" defTabSz="931863" eaLnBrk="1" hangingPunct="1">
              <a:defRPr sz="1200">
                <a:latin typeface="Arial" charset="0"/>
              </a:defRPr>
            </a:lvl1pPr>
          </a:lstStyle>
          <a:p>
            <a:pPr>
              <a:defRPr/>
            </a:pPr>
            <a:endParaRPr lang="en-US"/>
          </a:p>
        </p:txBody>
      </p:sp>
      <p:sp>
        <p:nvSpPr>
          <p:cNvPr id="23556"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p:spPr>
      </p:sp>
      <p:sp>
        <p:nvSpPr>
          <p:cNvPr id="49157"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67" tIns="46584" rIns="93167" bIns="4658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9158"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67" tIns="46584" rIns="93167" bIns="46584" numCol="1" anchor="b" anchorCtr="0" compatLnSpc="1">
            <a:prstTxWarp prst="textNoShape">
              <a:avLst/>
            </a:prstTxWarp>
          </a:bodyPr>
          <a:lstStyle>
            <a:lvl1pPr defTabSz="931863" eaLnBrk="1" hangingPunct="1">
              <a:defRPr sz="1200">
                <a:latin typeface="Arial" charset="0"/>
              </a:defRPr>
            </a:lvl1pPr>
          </a:lstStyle>
          <a:p>
            <a:pPr>
              <a:defRPr/>
            </a:pPr>
            <a:endParaRPr lang="en-US"/>
          </a:p>
        </p:txBody>
      </p:sp>
      <p:sp>
        <p:nvSpPr>
          <p:cNvPr id="49159"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67" tIns="46584" rIns="93167" bIns="46584" numCol="1" anchor="b" anchorCtr="0" compatLnSpc="1">
            <a:prstTxWarp prst="textNoShape">
              <a:avLst/>
            </a:prstTxWarp>
          </a:bodyPr>
          <a:lstStyle>
            <a:lvl1pPr algn="r" defTabSz="931863" eaLnBrk="1" hangingPunct="1">
              <a:defRPr sz="1200">
                <a:latin typeface="Arial" charset="0"/>
              </a:defRPr>
            </a:lvl1pPr>
          </a:lstStyle>
          <a:p>
            <a:pPr>
              <a:defRPr/>
            </a:pPr>
            <a:fld id="{1DCFEEA7-B08D-4BD8-A1D6-6F8B56D2EB61}" type="slidenum">
              <a:rPr lang="en-US"/>
              <a:pPr>
                <a:defRPr/>
              </a:pPr>
              <a:t>‹#›</a:t>
            </a:fld>
            <a:endParaRPr lang="en-US"/>
          </a:p>
        </p:txBody>
      </p:sp>
    </p:spTree>
    <p:extLst>
      <p:ext uri="{BB962C8B-B14F-4D97-AF65-F5344CB8AC3E}">
        <p14:creationId xmlns:p14="http://schemas.microsoft.com/office/powerpoint/2010/main" val="32276937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D2AF483C-67A1-4292-9AF0-8EA335B01945}" type="slidenum">
              <a:rPr lang="en-US" smtClean="0"/>
              <a:pPr/>
              <a:t>1</a:t>
            </a:fld>
            <a:endParaRPr lang="en-US"/>
          </a:p>
        </p:txBody>
      </p:sp>
      <p:sp>
        <p:nvSpPr>
          <p:cNvPr id="24579" name="Rectangle 2"/>
          <p:cNvSpPr>
            <a:spLocks noGrp="1" noRot="1" noChangeAspect="1" noChangeArrowheads="1" noTextEdit="1"/>
          </p:cNvSpPr>
          <p:nvPr>
            <p:ph type="sldImg"/>
          </p:nvPr>
        </p:nvSpPr>
        <p:spPr>
          <a:xfrm>
            <a:off x="406400" y="696913"/>
            <a:ext cx="6197600" cy="3486150"/>
          </a:xfrm>
          <a:ln/>
        </p:spPr>
      </p:sp>
      <p:sp>
        <p:nvSpPr>
          <p:cNvPr id="24580"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7227556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DCFEEA7-B08D-4BD8-A1D6-6F8B56D2EB61}" type="slidenum">
              <a:rPr lang="en-US" smtClean="0"/>
              <a:pPr>
                <a:defRPr/>
              </a:pPr>
              <a:t>19</a:t>
            </a:fld>
            <a:endParaRPr lang="en-US"/>
          </a:p>
        </p:txBody>
      </p:sp>
    </p:spTree>
    <p:extLst>
      <p:ext uri="{BB962C8B-B14F-4D97-AF65-F5344CB8AC3E}">
        <p14:creationId xmlns:p14="http://schemas.microsoft.com/office/powerpoint/2010/main" val="24651550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pPr>
              <a:defRPr/>
            </a:pPr>
            <a:fld id="{1DCFEEA7-B08D-4BD8-A1D6-6F8B56D2EB61}" type="slidenum">
              <a:rPr lang="en-US" smtClean="0"/>
              <a:pPr>
                <a:defRPr/>
              </a:pPr>
              <a:t>2</a:t>
            </a:fld>
            <a:endParaRPr lang="en-US"/>
          </a:p>
        </p:txBody>
      </p:sp>
    </p:spTree>
    <p:extLst>
      <p:ext uri="{BB962C8B-B14F-4D97-AF65-F5344CB8AC3E}">
        <p14:creationId xmlns:p14="http://schemas.microsoft.com/office/powerpoint/2010/main" val="1103680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pPr>
              <a:defRPr/>
            </a:pPr>
            <a:fld id="{1DCFEEA7-B08D-4BD8-A1D6-6F8B56D2EB61}" type="slidenum">
              <a:rPr lang="en-US" smtClean="0"/>
              <a:pPr>
                <a:defRPr/>
              </a:pPr>
              <a:t>3</a:t>
            </a:fld>
            <a:endParaRPr lang="en-US"/>
          </a:p>
        </p:txBody>
      </p:sp>
    </p:spTree>
    <p:extLst>
      <p:ext uri="{BB962C8B-B14F-4D97-AF65-F5344CB8AC3E}">
        <p14:creationId xmlns:p14="http://schemas.microsoft.com/office/powerpoint/2010/main" val="18942411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dirty="0">
              <a:latin typeface="Californian FB" panose="0207040306080B030204" pitchFamily="18"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dirty="0">
              <a:latin typeface="Californian FB" panose="0207040306080B030204" pitchFamily="18" charset="0"/>
            </a:endParaRPr>
          </a:p>
          <a:p>
            <a:endParaRPr lang="en-US" dirty="0"/>
          </a:p>
        </p:txBody>
      </p:sp>
      <p:sp>
        <p:nvSpPr>
          <p:cNvPr id="4" name="Slide Number Placeholder 3"/>
          <p:cNvSpPr>
            <a:spLocks noGrp="1"/>
          </p:cNvSpPr>
          <p:nvPr>
            <p:ph type="sldNum" sz="quarter" idx="10"/>
          </p:nvPr>
        </p:nvSpPr>
        <p:spPr/>
        <p:txBody>
          <a:bodyPr/>
          <a:lstStyle/>
          <a:p>
            <a:pPr>
              <a:defRPr/>
            </a:pPr>
            <a:fld id="{1DCFEEA7-B08D-4BD8-A1D6-6F8B56D2EB61}" type="slidenum">
              <a:rPr lang="en-US" smtClean="0"/>
              <a:pPr>
                <a:defRPr/>
              </a:pPr>
              <a:t>7</a:t>
            </a:fld>
            <a:endParaRPr lang="en-US"/>
          </a:p>
        </p:txBody>
      </p:sp>
    </p:spTree>
    <p:extLst>
      <p:ext uri="{BB962C8B-B14F-4D97-AF65-F5344CB8AC3E}">
        <p14:creationId xmlns:p14="http://schemas.microsoft.com/office/powerpoint/2010/main" val="26131158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dirty="0">
              <a:latin typeface="Californian FB" panose="0207040306080B030204" pitchFamily="18"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dirty="0">
              <a:latin typeface="Californian FB" panose="0207040306080B030204" pitchFamily="18" charset="0"/>
            </a:endParaRPr>
          </a:p>
          <a:p>
            <a:endParaRPr lang="en-US" dirty="0"/>
          </a:p>
        </p:txBody>
      </p:sp>
      <p:sp>
        <p:nvSpPr>
          <p:cNvPr id="4" name="Slide Number Placeholder 3"/>
          <p:cNvSpPr>
            <a:spLocks noGrp="1"/>
          </p:cNvSpPr>
          <p:nvPr>
            <p:ph type="sldNum" sz="quarter" idx="10"/>
          </p:nvPr>
        </p:nvSpPr>
        <p:spPr/>
        <p:txBody>
          <a:bodyPr/>
          <a:lstStyle/>
          <a:p>
            <a:pPr>
              <a:defRPr/>
            </a:pPr>
            <a:fld id="{1DCFEEA7-B08D-4BD8-A1D6-6F8B56D2EB61}" type="slidenum">
              <a:rPr lang="en-US" smtClean="0"/>
              <a:pPr>
                <a:defRPr/>
              </a:pPr>
              <a:t>8</a:t>
            </a:fld>
            <a:endParaRPr lang="en-US"/>
          </a:p>
        </p:txBody>
      </p:sp>
    </p:spTree>
    <p:extLst>
      <p:ext uri="{BB962C8B-B14F-4D97-AF65-F5344CB8AC3E}">
        <p14:creationId xmlns:p14="http://schemas.microsoft.com/office/powerpoint/2010/main" val="42543321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dirty="0">
              <a:latin typeface="Californian FB" panose="0207040306080B030204" pitchFamily="18"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dirty="0">
              <a:latin typeface="Californian FB" panose="0207040306080B030204" pitchFamily="18" charset="0"/>
            </a:endParaRPr>
          </a:p>
          <a:p>
            <a:endParaRPr lang="en-US" dirty="0"/>
          </a:p>
        </p:txBody>
      </p:sp>
      <p:sp>
        <p:nvSpPr>
          <p:cNvPr id="4" name="Slide Number Placeholder 3"/>
          <p:cNvSpPr>
            <a:spLocks noGrp="1"/>
          </p:cNvSpPr>
          <p:nvPr>
            <p:ph type="sldNum" sz="quarter" idx="10"/>
          </p:nvPr>
        </p:nvSpPr>
        <p:spPr/>
        <p:txBody>
          <a:bodyPr/>
          <a:lstStyle/>
          <a:p>
            <a:pPr>
              <a:defRPr/>
            </a:pPr>
            <a:fld id="{1DCFEEA7-B08D-4BD8-A1D6-6F8B56D2EB61}" type="slidenum">
              <a:rPr lang="en-US" smtClean="0"/>
              <a:pPr>
                <a:defRPr/>
              </a:pPr>
              <a:t>9</a:t>
            </a:fld>
            <a:endParaRPr lang="en-US"/>
          </a:p>
        </p:txBody>
      </p:sp>
    </p:spTree>
    <p:extLst>
      <p:ext uri="{BB962C8B-B14F-4D97-AF65-F5344CB8AC3E}">
        <p14:creationId xmlns:p14="http://schemas.microsoft.com/office/powerpoint/2010/main" val="5579539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dirty="0">
              <a:latin typeface="Californian FB" panose="0207040306080B030204" pitchFamily="18"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dirty="0">
              <a:latin typeface="Californian FB" panose="0207040306080B030204" pitchFamily="18" charset="0"/>
            </a:endParaRPr>
          </a:p>
          <a:p>
            <a:endParaRPr lang="en-US" dirty="0"/>
          </a:p>
        </p:txBody>
      </p:sp>
      <p:sp>
        <p:nvSpPr>
          <p:cNvPr id="4" name="Slide Number Placeholder 3"/>
          <p:cNvSpPr>
            <a:spLocks noGrp="1"/>
          </p:cNvSpPr>
          <p:nvPr>
            <p:ph type="sldNum" sz="quarter" idx="10"/>
          </p:nvPr>
        </p:nvSpPr>
        <p:spPr/>
        <p:txBody>
          <a:bodyPr/>
          <a:lstStyle/>
          <a:p>
            <a:pPr>
              <a:defRPr/>
            </a:pPr>
            <a:fld id="{1DCFEEA7-B08D-4BD8-A1D6-6F8B56D2EB61}" type="slidenum">
              <a:rPr lang="en-US" smtClean="0"/>
              <a:pPr>
                <a:defRPr/>
              </a:pPr>
              <a:t>12</a:t>
            </a:fld>
            <a:endParaRPr lang="en-US"/>
          </a:p>
        </p:txBody>
      </p:sp>
    </p:spTree>
    <p:extLst>
      <p:ext uri="{BB962C8B-B14F-4D97-AF65-F5344CB8AC3E}">
        <p14:creationId xmlns:p14="http://schemas.microsoft.com/office/powerpoint/2010/main" val="17015868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dirty="0">
              <a:latin typeface="Californian FB" panose="0207040306080B030204" pitchFamily="18"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dirty="0">
              <a:latin typeface="Californian FB" panose="0207040306080B030204" pitchFamily="18" charset="0"/>
            </a:endParaRPr>
          </a:p>
          <a:p>
            <a:endParaRPr lang="en-US" dirty="0"/>
          </a:p>
        </p:txBody>
      </p:sp>
      <p:sp>
        <p:nvSpPr>
          <p:cNvPr id="4" name="Slide Number Placeholder 3"/>
          <p:cNvSpPr>
            <a:spLocks noGrp="1"/>
          </p:cNvSpPr>
          <p:nvPr>
            <p:ph type="sldNum" sz="quarter" idx="10"/>
          </p:nvPr>
        </p:nvSpPr>
        <p:spPr/>
        <p:txBody>
          <a:bodyPr/>
          <a:lstStyle/>
          <a:p>
            <a:pPr>
              <a:defRPr/>
            </a:pPr>
            <a:fld id="{1DCFEEA7-B08D-4BD8-A1D6-6F8B56D2EB61}" type="slidenum">
              <a:rPr lang="en-US" smtClean="0"/>
              <a:pPr>
                <a:defRPr/>
              </a:pPr>
              <a:t>13</a:t>
            </a:fld>
            <a:endParaRPr lang="en-US"/>
          </a:p>
        </p:txBody>
      </p:sp>
    </p:spTree>
    <p:extLst>
      <p:ext uri="{BB962C8B-B14F-4D97-AF65-F5344CB8AC3E}">
        <p14:creationId xmlns:p14="http://schemas.microsoft.com/office/powerpoint/2010/main" val="9771701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dirty="0">
              <a:latin typeface="Californian FB" panose="0207040306080B030204" pitchFamily="18"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dirty="0">
              <a:latin typeface="Californian FB" panose="0207040306080B030204" pitchFamily="18" charset="0"/>
            </a:endParaRPr>
          </a:p>
          <a:p>
            <a:endParaRPr lang="en-US" dirty="0"/>
          </a:p>
        </p:txBody>
      </p:sp>
      <p:sp>
        <p:nvSpPr>
          <p:cNvPr id="4" name="Slide Number Placeholder 3"/>
          <p:cNvSpPr>
            <a:spLocks noGrp="1"/>
          </p:cNvSpPr>
          <p:nvPr>
            <p:ph type="sldNum" sz="quarter" idx="10"/>
          </p:nvPr>
        </p:nvSpPr>
        <p:spPr/>
        <p:txBody>
          <a:bodyPr/>
          <a:lstStyle/>
          <a:p>
            <a:pPr>
              <a:defRPr/>
            </a:pPr>
            <a:fld id="{1DCFEEA7-B08D-4BD8-A1D6-6F8B56D2EB61}" type="slidenum">
              <a:rPr lang="en-US" smtClean="0"/>
              <a:pPr>
                <a:defRPr/>
              </a:pPr>
              <a:t>17</a:t>
            </a:fld>
            <a:endParaRPr lang="en-US"/>
          </a:p>
        </p:txBody>
      </p:sp>
    </p:spTree>
    <p:extLst>
      <p:ext uri="{BB962C8B-B14F-4D97-AF65-F5344CB8AC3E}">
        <p14:creationId xmlns:p14="http://schemas.microsoft.com/office/powerpoint/2010/main" val="38566859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 y="1"/>
            <a:ext cx="12187767"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eaLnBrk="0" hangingPunct="0">
                  <a:defRPr/>
                </a:pPr>
                <a:endParaRPr lang="en-US"/>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eaLnBrk="0" hangingPunct="0">
                  <a:defRPr/>
                </a:pPr>
                <a:endParaRPr lang="en-US"/>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eaLnBrk="0" hangingPunct="0">
                  <a:defRPr/>
                </a:pPr>
                <a:endParaRPr lang="en-US"/>
              </a:p>
            </p:txBody>
          </p:sp>
          <p:sp>
            <p:nvSpPr>
              <p:cNvPr id="11"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eaLnBrk="0" hangingPunct="0">
                  <a:defRPr/>
                </a:pPr>
                <a:endParaRPr lang="en-US"/>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eaLnBrk="0" hangingPunct="0">
                  <a:defRPr/>
                </a:pPr>
                <a:endParaRPr lang="en-US"/>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eaLnBrk="0" hangingPunct="0">
                <a:defRPr/>
              </a:pPr>
              <a:endParaRPr lang="en-US"/>
            </a:p>
          </p:txBody>
        </p:sp>
        <p:sp>
          <p:nvSpPr>
            <p:cNvPr id="7"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eaLnBrk="0" hangingPunct="0">
                <a:defRPr/>
              </a:pPr>
              <a:endParaRPr lang="en-US"/>
            </a:p>
          </p:txBody>
        </p:sp>
      </p:grpSp>
      <p:pic>
        <p:nvPicPr>
          <p:cNvPr id="13" name="Picture 13" descr="EPlogo"/>
          <p:cNvPicPr>
            <a:picLocks noChangeAspect="1" noChangeArrowheads="1"/>
          </p:cNvPicPr>
          <p:nvPr/>
        </p:nvPicPr>
        <p:blipFill>
          <a:blip r:embed="rId2" cstate="print"/>
          <a:srcRect/>
          <a:stretch>
            <a:fillRect/>
          </a:stretch>
        </p:blipFill>
        <p:spPr bwMode="auto">
          <a:xfrm>
            <a:off x="203200" y="6142038"/>
            <a:ext cx="1524000" cy="715962"/>
          </a:xfrm>
          <a:prstGeom prst="rect">
            <a:avLst/>
          </a:prstGeom>
          <a:noFill/>
          <a:ln w="9525">
            <a:noFill/>
            <a:miter lim="800000"/>
            <a:headEnd/>
            <a:tailEnd/>
          </a:ln>
        </p:spPr>
      </p:pic>
      <p:sp>
        <p:nvSpPr>
          <p:cNvPr id="14" name="Rectangle 14"/>
          <p:cNvSpPr>
            <a:spLocks noChangeArrowheads="1"/>
          </p:cNvSpPr>
          <p:nvPr/>
        </p:nvSpPr>
        <p:spPr bwMode="auto">
          <a:xfrm>
            <a:off x="1828800" y="6248400"/>
            <a:ext cx="7721600" cy="457200"/>
          </a:xfrm>
          <a:prstGeom prst="rect">
            <a:avLst/>
          </a:prstGeom>
          <a:noFill/>
          <a:ln w="9525">
            <a:noFill/>
            <a:miter lim="800000"/>
            <a:headEnd/>
            <a:tailEnd/>
          </a:ln>
          <a:effectLst/>
        </p:spPr>
        <p:txBody>
          <a:bodyPr anchor="b"/>
          <a:lstStyle/>
          <a:p>
            <a:pPr eaLnBrk="0" hangingPunct="0">
              <a:defRPr/>
            </a:pPr>
            <a:r>
              <a:rPr lang="en-US" sz="1200"/>
              <a:t>Enhancing lasting partnerships and proactive Emergency Preparedness initiatives through advocacy, communication, and collaboration.</a:t>
            </a:r>
            <a:endParaRPr lang="en-US">
              <a:latin typeface="Tahoma" pitchFamily="34" charset="0"/>
            </a:endParaRPr>
          </a:p>
        </p:txBody>
      </p:sp>
      <p:sp>
        <p:nvSpPr>
          <p:cNvPr id="177163" name="Rectangle 11"/>
          <p:cNvSpPr>
            <a:spLocks noGrp="1" noChangeArrowheads="1"/>
          </p:cNvSpPr>
          <p:nvPr>
            <p:ph type="ctrTitle" sz="quarter"/>
          </p:nvPr>
        </p:nvSpPr>
        <p:spPr>
          <a:xfrm>
            <a:off x="914400" y="1736726"/>
            <a:ext cx="10363200" cy="1920875"/>
          </a:xfrm>
        </p:spPr>
        <p:txBody>
          <a:bodyPr/>
          <a:lstStyle>
            <a:lvl1pPr>
              <a:defRPr sz="4800">
                <a:latin typeface="Californian FB" panose="0207040306080B030204" pitchFamily="18" charset="0"/>
              </a:defRPr>
            </a:lvl1pPr>
          </a:lstStyle>
          <a:p>
            <a:r>
              <a:rPr lang="en-US" dirty="0"/>
              <a:t>Click to edit Master title style</a:t>
            </a:r>
          </a:p>
        </p:txBody>
      </p:sp>
      <p:sp>
        <p:nvSpPr>
          <p:cNvPr id="177164" name="Rectangle 12"/>
          <p:cNvSpPr>
            <a:spLocks noGrp="1" noChangeArrowheads="1"/>
          </p:cNvSpPr>
          <p:nvPr>
            <p:ph type="subTitle" sz="quarter" idx="1"/>
          </p:nvPr>
        </p:nvSpPr>
        <p:spPr>
          <a:xfrm>
            <a:off x="1828800" y="3886200"/>
            <a:ext cx="8534400" cy="1752600"/>
          </a:xfrm>
        </p:spPr>
        <p:txBody>
          <a:bodyPr/>
          <a:lstStyle>
            <a:lvl1pPr marL="0" indent="0" algn="ctr">
              <a:buFont typeface="Wingdings" pitchFamily="2" charset="2"/>
              <a:buNone/>
              <a:defRPr/>
            </a:lvl1pPr>
          </a:lstStyle>
          <a:p>
            <a:r>
              <a:rPr lang="en-US"/>
              <a:t>Click to edit Master subtitle style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Content Placeholder 2"/>
          <p:cNvSpPr>
            <a:spLocks noGrp="1"/>
          </p:cNvSpPr>
          <p:nvPr>
            <p:ph sz="quarter" idx="1"/>
          </p:nvPr>
        </p:nvSpPr>
        <p:spPr>
          <a:xfrm>
            <a:off x="609600" y="1600200"/>
            <a:ext cx="538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197600" y="1600200"/>
            <a:ext cx="538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half" idx="3"/>
          </p:nvPr>
        </p:nvSpPr>
        <p:spPr>
          <a:xfrm>
            <a:off x="609600" y="3938589"/>
            <a:ext cx="10972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2"/>
          <p:cNvSpPr>
            <a:spLocks noGrp="1" noChangeArrowheads="1"/>
          </p:cNvSpPr>
          <p:nvPr>
            <p:ph type="dt" sz="half" idx="10"/>
          </p:nvPr>
        </p:nvSpPr>
        <p:spPr>
          <a:ln/>
        </p:spPr>
        <p:txBody>
          <a:bodyPr/>
          <a:lstStyle>
            <a:lvl1pPr>
              <a:defRPr/>
            </a:lvl1pPr>
          </a:lstStyle>
          <a:p>
            <a:pPr>
              <a:defRPr/>
            </a:pPr>
            <a:endParaRPr lang="en-US"/>
          </a:p>
        </p:txBody>
      </p:sp>
      <p:sp>
        <p:nvSpPr>
          <p:cNvPr id="7" name="Rectangle 13"/>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13" descr="DHS_GrayTypeLogo"/>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431800" y="5638801"/>
            <a:ext cx="4910667" cy="1071563"/>
          </a:xfrm>
          <a:prstGeom prst="rect">
            <a:avLst/>
          </a:prstGeom>
          <a:noFill/>
          <a:ln w="9525">
            <a:noFill/>
            <a:miter lim="800000"/>
            <a:headEnd/>
            <a:tailEnd/>
          </a:ln>
        </p:spPr>
      </p:pic>
      <p:sp>
        <p:nvSpPr>
          <p:cNvPr id="9" name="Text Placeholder 8"/>
          <p:cNvSpPr>
            <a:spLocks noGrp="1"/>
          </p:cNvSpPr>
          <p:nvPr>
            <p:ph type="body" sz="quarter" idx="14" hasCustomPrompt="1"/>
          </p:nvPr>
        </p:nvSpPr>
        <p:spPr>
          <a:xfrm>
            <a:off x="304800" y="3733800"/>
            <a:ext cx="11684000" cy="914400"/>
          </a:xfrm>
        </p:spPr>
        <p:txBody>
          <a:bodyPr>
            <a:normAutofit/>
          </a:bodyPr>
          <a:lstStyle>
            <a:lvl1pPr eaLnBrk="0" hangingPunct="0">
              <a:spcBef>
                <a:spcPct val="60000"/>
              </a:spcBef>
              <a:buClr>
                <a:srgbClr val="B0B1B3"/>
              </a:buClr>
              <a:buFont typeface="Wingdings" pitchFamily="2" charset="2"/>
              <a:buNone/>
              <a:defRPr sz="2200" baseline="0">
                <a:solidFill>
                  <a:srgbClr val="333333"/>
                </a:solidFill>
                <a:latin typeface="Arial" pitchFamily="34" charset="0"/>
              </a:defRPr>
            </a:lvl1pPr>
          </a:lstStyle>
          <a:p>
            <a:pPr eaLnBrk="0" hangingPunct="0">
              <a:spcBef>
                <a:spcPct val="60000"/>
              </a:spcBef>
              <a:buClr>
                <a:srgbClr val="B0B1B3"/>
              </a:buClr>
              <a:buFont typeface="Wingdings" pitchFamily="2" charset="2"/>
              <a:buNone/>
            </a:pPr>
            <a:r>
              <a:rPr lang="en-US" sz="2200" dirty="0">
                <a:solidFill>
                  <a:srgbClr val="333333"/>
                </a:solidFill>
              </a:rPr>
              <a:t>[Insert name of group to be addressed]</a:t>
            </a:r>
          </a:p>
        </p:txBody>
      </p:sp>
      <p:sp>
        <p:nvSpPr>
          <p:cNvPr id="11" name="Text Placeholder 10"/>
          <p:cNvSpPr>
            <a:spLocks noGrp="1"/>
          </p:cNvSpPr>
          <p:nvPr>
            <p:ph type="body" sz="quarter" idx="15" hasCustomPrompt="1"/>
          </p:nvPr>
        </p:nvSpPr>
        <p:spPr>
          <a:xfrm>
            <a:off x="304800" y="4648200"/>
            <a:ext cx="11684000" cy="457200"/>
          </a:xfrm>
        </p:spPr>
        <p:txBody>
          <a:bodyPr>
            <a:noAutofit/>
          </a:bodyPr>
          <a:lstStyle>
            <a:lvl1pPr>
              <a:buNone/>
              <a:defRPr sz="2200" baseline="0">
                <a:solidFill>
                  <a:srgbClr val="333333"/>
                </a:solidFill>
                <a:latin typeface="Arial" pitchFamily="34" charset="0"/>
              </a:defRPr>
            </a:lvl1pPr>
          </a:lstStyle>
          <a:p>
            <a:pPr lvl="0"/>
            <a:r>
              <a:rPr lang="en-US" dirty="0"/>
              <a:t>[Insert date of presentation]</a:t>
            </a:r>
          </a:p>
        </p:txBody>
      </p:sp>
      <p:sp>
        <p:nvSpPr>
          <p:cNvPr id="12" name="TextBox 11"/>
          <p:cNvSpPr txBox="1"/>
          <p:nvPr userDrawn="1"/>
        </p:nvSpPr>
        <p:spPr>
          <a:xfrm>
            <a:off x="304800" y="1600200"/>
            <a:ext cx="11582400" cy="861774"/>
          </a:xfrm>
          <a:prstGeom prst="rect">
            <a:avLst/>
          </a:prstGeom>
          <a:noFill/>
        </p:spPr>
        <p:txBody>
          <a:bodyPr wrap="square" rtlCol="0">
            <a:spAutoFit/>
          </a:bodyPr>
          <a:lstStyle/>
          <a:p>
            <a:r>
              <a:rPr lang="en-US" sz="2500" dirty="0">
                <a:solidFill>
                  <a:srgbClr val="333333"/>
                </a:solidFill>
                <a:latin typeface="Arial" pitchFamily="34" charset="0"/>
                <a:cs typeface="Arial" pitchFamily="34" charset="0"/>
              </a:rPr>
              <a:t>National Protection and Programs Directorate</a:t>
            </a:r>
          </a:p>
          <a:p>
            <a:r>
              <a:rPr lang="en-US" sz="2500" dirty="0">
                <a:solidFill>
                  <a:srgbClr val="333333"/>
                </a:solidFill>
                <a:latin typeface="Arial" pitchFamily="34" charset="0"/>
                <a:cs typeface="Arial" pitchFamily="34" charset="0"/>
              </a:rPr>
              <a:t>Department of Homeland Security</a:t>
            </a:r>
          </a:p>
        </p:txBody>
      </p:sp>
      <p:sp>
        <p:nvSpPr>
          <p:cNvPr id="13" name="TextBox 12"/>
          <p:cNvSpPr txBox="1"/>
          <p:nvPr userDrawn="1"/>
        </p:nvSpPr>
        <p:spPr>
          <a:xfrm>
            <a:off x="304800" y="381000"/>
            <a:ext cx="11582400" cy="738664"/>
          </a:xfrm>
          <a:prstGeom prst="rect">
            <a:avLst/>
          </a:prstGeom>
          <a:noFill/>
        </p:spPr>
        <p:txBody>
          <a:bodyPr wrap="square" rtlCol="0">
            <a:spAutoFit/>
          </a:bodyPr>
          <a:lstStyle/>
          <a:p>
            <a:r>
              <a:rPr lang="en-US" sz="4200" dirty="0">
                <a:solidFill>
                  <a:srgbClr val="1F497D"/>
                </a:solidFill>
                <a:latin typeface="Times New Roman" pitchFamily="18" charset="0"/>
                <a:cs typeface="Times New Roman" pitchFamily="18" charset="0"/>
              </a:rPr>
              <a:t>The Office of Infrastructure Protection</a:t>
            </a:r>
          </a:p>
        </p:txBody>
      </p:sp>
      <p:sp>
        <p:nvSpPr>
          <p:cNvPr id="15" name="Text Placeholder 14"/>
          <p:cNvSpPr>
            <a:spLocks noGrp="1"/>
          </p:cNvSpPr>
          <p:nvPr>
            <p:ph type="body" sz="quarter" idx="17" hasCustomPrompt="1"/>
          </p:nvPr>
        </p:nvSpPr>
        <p:spPr>
          <a:xfrm>
            <a:off x="4165600" y="6400800"/>
            <a:ext cx="3860800" cy="304800"/>
          </a:xfrm>
        </p:spPr>
        <p:txBody>
          <a:bodyPr/>
          <a:lstStyle>
            <a:lvl1pPr algn="ctr">
              <a:buNone/>
              <a:defRPr sz="1600">
                <a:solidFill>
                  <a:srgbClr val="A50021"/>
                </a:solidFill>
                <a:latin typeface="Arial" pitchFamily="34" charset="0"/>
                <a:cs typeface="Arial" pitchFamily="34" charset="0"/>
              </a:defRPr>
            </a:lvl1pPr>
          </a:lstStyle>
          <a:p>
            <a:pPr lvl="0"/>
            <a:r>
              <a:rPr lang="en-US" dirty="0"/>
              <a:t>[CAVEAT]</a:t>
            </a:r>
          </a:p>
        </p:txBody>
      </p:sp>
      <p:sp>
        <p:nvSpPr>
          <p:cNvPr id="8" name="Text Placeholder 8"/>
          <p:cNvSpPr>
            <a:spLocks noGrp="1"/>
          </p:cNvSpPr>
          <p:nvPr>
            <p:ph type="body" sz="quarter" idx="18" hasCustomPrompt="1"/>
          </p:nvPr>
        </p:nvSpPr>
        <p:spPr>
          <a:xfrm>
            <a:off x="304800" y="2819400"/>
            <a:ext cx="11684000" cy="914400"/>
          </a:xfrm>
        </p:spPr>
        <p:txBody>
          <a:bodyPr>
            <a:normAutofit/>
          </a:bodyPr>
          <a:lstStyle>
            <a:lvl1pPr eaLnBrk="0" hangingPunct="0">
              <a:spcBef>
                <a:spcPct val="60000"/>
              </a:spcBef>
              <a:buClr>
                <a:srgbClr val="B0B1B3"/>
              </a:buClr>
              <a:buFont typeface="Wingdings" pitchFamily="2" charset="2"/>
              <a:buNone/>
              <a:defRPr sz="2200" baseline="0">
                <a:solidFill>
                  <a:srgbClr val="333333"/>
                </a:solidFill>
                <a:latin typeface="Arial" pitchFamily="34" charset="0"/>
              </a:defRPr>
            </a:lvl1pPr>
          </a:lstStyle>
          <a:p>
            <a:pPr eaLnBrk="0" hangingPunct="0">
              <a:spcBef>
                <a:spcPct val="60000"/>
              </a:spcBef>
              <a:buClr>
                <a:srgbClr val="B0B1B3"/>
              </a:buClr>
              <a:buFont typeface="Wingdings" pitchFamily="2" charset="2"/>
              <a:buNone/>
            </a:pPr>
            <a:r>
              <a:rPr lang="en-US" sz="2200" dirty="0">
                <a:solidFill>
                  <a:srgbClr val="333333"/>
                </a:solidFill>
              </a:rPr>
              <a:t>[Insert title of briefing]</a:t>
            </a:r>
          </a:p>
        </p:txBody>
      </p:sp>
    </p:spTree>
    <p:extLst>
      <p:ext uri="{BB962C8B-B14F-4D97-AF65-F5344CB8AC3E}">
        <p14:creationId xmlns:p14="http://schemas.microsoft.com/office/powerpoint/2010/main" val="2642648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9" name="Picture 8" descr="DHS Blue small logo.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1600" y="6019800"/>
            <a:ext cx="2966475" cy="700982"/>
          </a:xfrm>
          <a:prstGeom prst="rect">
            <a:avLst/>
          </a:prstGeom>
        </p:spPr>
      </p:pic>
      <p:sp>
        <p:nvSpPr>
          <p:cNvPr id="2" name="Title 1"/>
          <p:cNvSpPr>
            <a:spLocks noGrp="1"/>
          </p:cNvSpPr>
          <p:nvPr>
            <p:ph type="title" hasCustomPrompt="1"/>
          </p:nvPr>
        </p:nvSpPr>
        <p:spPr>
          <a:xfrm>
            <a:off x="101600" y="152400"/>
            <a:ext cx="11988800" cy="1143000"/>
          </a:xfrm>
        </p:spPr>
        <p:txBody>
          <a:bodyPr>
            <a:normAutofit/>
          </a:bodyPr>
          <a:lstStyle>
            <a:lvl1pPr algn="l">
              <a:defRPr sz="3600" baseline="0">
                <a:solidFill>
                  <a:srgbClr val="1F497D"/>
                </a:solidFill>
                <a:latin typeface="Times New Roman" pitchFamily="18" charset="0"/>
              </a:defRPr>
            </a:lvl1pPr>
          </a:lstStyle>
          <a:p>
            <a:r>
              <a:rPr lang="en-US" dirty="0"/>
              <a:t>Slide Titles: Times New Roman, 36 pt, blue</a:t>
            </a:r>
          </a:p>
        </p:txBody>
      </p:sp>
      <p:sp>
        <p:nvSpPr>
          <p:cNvPr id="3" name="Content Placeholder 2"/>
          <p:cNvSpPr>
            <a:spLocks noGrp="1"/>
          </p:cNvSpPr>
          <p:nvPr>
            <p:ph idx="1" hasCustomPrompt="1"/>
          </p:nvPr>
        </p:nvSpPr>
        <p:spPr>
          <a:xfrm>
            <a:off x="101600" y="1341438"/>
            <a:ext cx="11988800" cy="4525963"/>
          </a:xfrm>
        </p:spPr>
        <p:txBody>
          <a:bodyPr>
            <a:normAutofit/>
          </a:bodyPr>
          <a:lstStyle>
            <a:lvl1pPr>
              <a:buFont typeface="Wingdings" pitchFamily="2" charset="2"/>
              <a:buChar char="§"/>
              <a:defRPr sz="2000" baseline="0">
                <a:solidFill>
                  <a:srgbClr val="333333"/>
                </a:solidFill>
                <a:latin typeface="Arial" pitchFamily="34" charset="0"/>
              </a:defRPr>
            </a:lvl1pPr>
            <a:lvl2pPr>
              <a:defRPr sz="1800" baseline="0">
                <a:solidFill>
                  <a:srgbClr val="333333"/>
                </a:solidFill>
                <a:latin typeface="Arial" pitchFamily="34" charset="0"/>
              </a:defRPr>
            </a:lvl2pPr>
            <a:lvl3pPr>
              <a:defRPr sz="1600" baseline="0">
                <a:solidFill>
                  <a:srgbClr val="333333"/>
                </a:solidFill>
                <a:latin typeface="Arial" pitchFamily="34" charset="0"/>
              </a:defRPr>
            </a:lvl3pPr>
          </a:lstStyle>
          <a:p>
            <a:pPr lvl="0"/>
            <a:r>
              <a:rPr lang="en-US" dirty="0"/>
              <a:t>1st level bullet: Square, Arial 20 pt, cool gray</a:t>
            </a:r>
          </a:p>
          <a:p>
            <a:pPr lvl="1"/>
            <a:r>
              <a:rPr lang="en-US" dirty="0"/>
              <a:t>2nd level bullet: Horizontal bar, Arial 18 pt, cool gray</a:t>
            </a:r>
          </a:p>
          <a:p>
            <a:pPr lvl="2"/>
            <a:r>
              <a:rPr lang="en-US" dirty="0"/>
              <a:t>3rd level bullet: Circle, Arial 16 pt, cool gray</a:t>
            </a:r>
          </a:p>
        </p:txBody>
      </p:sp>
      <p:sp>
        <p:nvSpPr>
          <p:cNvPr id="6" name="Slide Number Placeholder 5"/>
          <p:cNvSpPr>
            <a:spLocks noGrp="1"/>
          </p:cNvSpPr>
          <p:nvPr>
            <p:ph type="sldNum" sz="quarter" idx="12"/>
          </p:nvPr>
        </p:nvSpPr>
        <p:spPr/>
        <p:txBody>
          <a:bodyPr/>
          <a:lstStyle/>
          <a:p>
            <a:fld id="{1ECD68BC-47C4-4D2D-927C-DA4DA94C171F}" type="slidenum">
              <a:rPr lang="en-US" smtClean="0">
                <a:solidFill>
                  <a:prstClr val="black">
                    <a:tint val="75000"/>
                  </a:prstClr>
                </a:solidFill>
              </a:rPr>
              <a:pPr/>
              <a:t>‹#›</a:t>
            </a:fld>
            <a:endParaRPr lang="en-US" dirty="0">
              <a:solidFill>
                <a:prstClr val="black">
                  <a:tint val="75000"/>
                </a:prstClr>
              </a:solidFill>
            </a:endParaRPr>
          </a:p>
        </p:txBody>
      </p:sp>
      <p:sp>
        <p:nvSpPr>
          <p:cNvPr id="13" name="Text Placeholder 12"/>
          <p:cNvSpPr>
            <a:spLocks noGrp="1"/>
          </p:cNvSpPr>
          <p:nvPr>
            <p:ph type="body" sz="quarter" idx="13" hasCustomPrompt="1"/>
          </p:nvPr>
        </p:nvSpPr>
        <p:spPr>
          <a:xfrm>
            <a:off x="4165600" y="6324600"/>
            <a:ext cx="3860800" cy="381000"/>
          </a:xfrm>
        </p:spPr>
        <p:txBody>
          <a:bodyPr>
            <a:normAutofit/>
          </a:bodyPr>
          <a:lstStyle>
            <a:lvl1pPr algn="ctr">
              <a:buNone/>
              <a:defRPr sz="1600">
                <a:solidFill>
                  <a:srgbClr val="A50021"/>
                </a:solidFill>
                <a:latin typeface="Arial" pitchFamily="34" charset="0"/>
                <a:cs typeface="Arial" pitchFamily="34" charset="0"/>
              </a:defRPr>
            </a:lvl1pPr>
          </a:lstStyle>
          <a:p>
            <a:pPr lvl="0"/>
            <a:r>
              <a:rPr lang="en-US" dirty="0"/>
              <a:t>[CAVEAT]</a:t>
            </a:r>
          </a:p>
        </p:txBody>
      </p:sp>
      <p:sp>
        <p:nvSpPr>
          <p:cNvPr id="10" name="Text Placeholder 9"/>
          <p:cNvSpPr>
            <a:spLocks noGrp="1"/>
          </p:cNvSpPr>
          <p:nvPr>
            <p:ph type="body" sz="quarter" idx="14" hasCustomPrompt="1"/>
          </p:nvPr>
        </p:nvSpPr>
        <p:spPr>
          <a:xfrm>
            <a:off x="4165600" y="76200"/>
            <a:ext cx="3860800" cy="381000"/>
          </a:xfrm>
        </p:spPr>
        <p:txBody>
          <a:bodyPr>
            <a:noAutofit/>
          </a:bodyPr>
          <a:lstStyle>
            <a:lvl1pPr algn="ctr">
              <a:buNone/>
              <a:defRPr sz="1600" baseline="0">
                <a:solidFill>
                  <a:srgbClr val="A50021"/>
                </a:solidFill>
                <a:latin typeface="Arial" pitchFamily="34" charset="0"/>
              </a:defRPr>
            </a:lvl1pPr>
          </a:lstStyle>
          <a:p>
            <a:pPr lvl="0"/>
            <a:r>
              <a:rPr lang="en-US" dirty="0"/>
              <a:t>[CAVEAT]</a:t>
            </a:r>
          </a:p>
        </p:txBody>
      </p:sp>
    </p:spTree>
    <p:extLst>
      <p:ext uri="{BB962C8B-B14F-4D97-AF65-F5344CB8AC3E}">
        <p14:creationId xmlns:p14="http://schemas.microsoft.com/office/powerpoint/2010/main" val="112704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pic>
        <p:nvPicPr>
          <p:cNvPr id="8" name="Picture 3" descr="Large DHS logo.png"/>
          <p:cNvPicPr>
            <a:picLocks noChangeAspect="1"/>
          </p:cNvPicPr>
          <p:nvPr userDrawn="1"/>
        </p:nvPicPr>
        <p:blipFill>
          <a:blip r:embed="rId2" cstate="print">
            <a:extLst>
              <a:ext uri="{28A0092B-C50C-407E-A947-70E740481C1C}">
                <a14:useLocalDpi xmlns:a14="http://schemas.microsoft.com/office/drawing/2010/main"/>
              </a:ext>
            </a:extLst>
          </a:blip>
          <a:srcRect/>
          <a:stretch>
            <a:fillRect/>
          </a:stretch>
        </p:blipFill>
        <p:spPr bwMode="auto">
          <a:xfrm>
            <a:off x="349251" y="1063626"/>
            <a:ext cx="11493500" cy="2517775"/>
          </a:xfrm>
          <a:prstGeom prst="rect">
            <a:avLst/>
          </a:prstGeom>
          <a:noFill/>
          <a:ln w="9525">
            <a:noFill/>
            <a:miter lim="800000"/>
            <a:headEnd/>
            <a:tailEnd/>
          </a:ln>
        </p:spPr>
      </p:pic>
      <p:sp>
        <p:nvSpPr>
          <p:cNvPr id="9" name="TextBox 8"/>
          <p:cNvSpPr txBox="1"/>
          <p:nvPr userDrawn="1"/>
        </p:nvSpPr>
        <p:spPr>
          <a:xfrm>
            <a:off x="4267200" y="3810001"/>
            <a:ext cx="7721600" cy="954107"/>
          </a:xfrm>
          <a:prstGeom prst="rect">
            <a:avLst/>
          </a:prstGeom>
          <a:noFill/>
        </p:spPr>
        <p:txBody>
          <a:bodyPr wrap="square" rtlCol="0">
            <a:spAutoFit/>
          </a:bodyPr>
          <a:lstStyle/>
          <a:p>
            <a:r>
              <a:rPr lang="en-US" sz="2800" dirty="0">
                <a:solidFill>
                  <a:srgbClr val="002F80"/>
                </a:solidFill>
                <a:latin typeface="Arial" pitchFamily="34" charset="0"/>
              </a:rPr>
              <a:t>For more information visit:</a:t>
            </a:r>
          </a:p>
          <a:p>
            <a:r>
              <a:rPr lang="en-US" sz="2800" dirty="0">
                <a:solidFill>
                  <a:srgbClr val="002F80"/>
                </a:solidFill>
                <a:latin typeface="Arial" pitchFamily="34" charset="0"/>
              </a:rPr>
              <a:t>www.dhs.gov/critical-infrastructure</a:t>
            </a:r>
          </a:p>
        </p:txBody>
      </p:sp>
      <p:sp>
        <p:nvSpPr>
          <p:cNvPr id="11" name="Text Placeholder 10"/>
          <p:cNvSpPr>
            <a:spLocks noGrp="1"/>
          </p:cNvSpPr>
          <p:nvPr>
            <p:ph type="body" sz="quarter" idx="11" hasCustomPrompt="1"/>
          </p:nvPr>
        </p:nvSpPr>
        <p:spPr>
          <a:xfrm>
            <a:off x="4267200" y="4800600"/>
            <a:ext cx="7721600" cy="457200"/>
          </a:xfrm>
        </p:spPr>
        <p:txBody>
          <a:bodyPr/>
          <a:lstStyle>
            <a:lvl1pPr>
              <a:buNone/>
              <a:defRPr sz="2400" baseline="0">
                <a:solidFill>
                  <a:srgbClr val="002F80"/>
                </a:solidFill>
                <a:latin typeface="Arial" pitchFamily="34" charset="0"/>
              </a:defRPr>
            </a:lvl1pPr>
          </a:lstStyle>
          <a:p>
            <a:pPr lvl="0"/>
            <a:r>
              <a:rPr lang="en-US" dirty="0"/>
              <a:t>Presenter</a:t>
            </a:r>
          </a:p>
          <a:p>
            <a:pPr lvl="0"/>
            <a:endParaRPr lang="en-US" dirty="0"/>
          </a:p>
        </p:txBody>
      </p:sp>
      <p:sp>
        <p:nvSpPr>
          <p:cNvPr id="14" name="Text Placeholder 13"/>
          <p:cNvSpPr>
            <a:spLocks noGrp="1"/>
          </p:cNvSpPr>
          <p:nvPr>
            <p:ph type="body" sz="quarter" idx="12" hasCustomPrompt="1"/>
          </p:nvPr>
        </p:nvSpPr>
        <p:spPr>
          <a:xfrm>
            <a:off x="4267200" y="5257800"/>
            <a:ext cx="7721600" cy="457200"/>
          </a:xfrm>
        </p:spPr>
        <p:txBody>
          <a:bodyPr>
            <a:noAutofit/>
          </a:bodyPr>
          <a:lstStyle>
            <a:lvl1pPr>
              <a:buNone/>
              <a:defRPr sz="2400" baseline="0">
                <a:solidFill>
                  <a:srgbClr val="002F80"/>
                </a:solidFill>
                <a:latin typeface="Arial" pitchFamily="34" charset="0"/>
              </a:defRPr>
            </a:lvl1pPr>
          </a:lstStyle>
          <a:p>
            <a:pPr lvl="0"/>
            <a:r>
              <a:rPr lang="en-US" dirty="0"/>
              <a:t>Title</a:t>
            </a:r>
          </a:p>
        </p:txBody>
      </p:sp>
      <p:sp>
        <p:nvSpPr>
          <p:cNvPr id="16" name="Text Placeholder 15"/>
          <p:cNvSpPr>
            <a:spLocks noGrp="1"/>
          </p:cNvSpPr>
          <p:nvPr>
            <p:ph type="body" sz="quarter" idx="13" hasCustomPrompt="1"/>
          </p:nvPr>
        </p:nvSpPr>
        <p:spPr>
          <a:xfrm>
            <a:off x="4267200" y="5715000"/>
            <a:ext cx="7721600" cy="457200"/>
          </a:xfrm>
        </p:spPr>
        <p:txBody>
          <a:bodyPr>
            <a:noAutofit/>
          </a:bodyPr>
          <a:lstStyle>
            <a:lvl1pPr>
              <a:buNone/>
              <a:defRPr sz="2400" baseline="0">
                <a:solidFill>
                  <a:srgbClr val="002F80"/>
                </a:solidFill>
                <a:latin typeface="Arial" pitchFamily="34" charset="0"/>
              </a:defRPr>
            </a:lvl1pPr>
          </a:lstStyle>
          <a:p>
            <a:pPr lvl="0"/>
            <a:r>
              <a:rPr lang="en-US" dirty="0"/>
              <a:t>Email</a:t>
            </a:r>
          </a:p>
        </p:txBody>
      </p:sp>
    </p:spTree>
    <p:extLst>
      <p:ext uri="{BB962C8B-B14F-4D97-AF65-F5344CB8AC3E}">
        <p14:creationId xmlns:p14="http://schemas.microsoft.com/office/powerpoint/2010/main" val="12823224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7" name="Picture 6" descr="DHS Blue small logo.png"/>
          <p:cNvPicPr>
            <a:picLocks noChangeAspect="1"/>
          </p:cNvPicPr>
          <p:nvPr userDrawn="1"/>
        </p:nvPicPr>
        <p:blipFill>
          <a:blip r:embed="rId2" cstate="print">
            <a:extLst>
              <a:ext uri="{28A0092B-C50C-407E-A947-70E740481C1C}">
                <a14:useLocalDpi xmlns:a14="http://schemas.microsoft.com/office/drawing/2010/main"/>
              </a:ext>
            </a:extLst>
          </a:blip>
          <a:srcRect/>
          <a:stretch>
            <a:fillRect/>
          </a:stretch>
        </p:blipFill>
        <p:spPr bwMode="auto">
          <a:xfrm>
            <a:off x="101600" y="6019801"/>
            <a:ext cx="2965451" cy="701675"/>
          </a:xfrm>
          <a:prstGeom prst="rect">
            <a:avLst/>
          </a:prstGeom>
          <a:noFill/>
          <a:ln w="9525">
            <a:noFill/>
            <a:miter lim="800000"/>
            <a:headEnd/>
            <a:tailEnd/>
          </a:ln>
        </p:spPr>
      </p:pic>
      <p:sp>
        <p:nvSpPr>
          <p:cNvPr id="2" name="Title 1"/>
          <p:cNvSpPr>
            <a:spLocks noGrp="1"/>
          </p:cNvSpPr>
          <p:nvPr>
            <p:ph type="title"/>
          </p:nvPr>
        </p:nvSpPr>
        <p:spPr>
          <a:xfrm>
            <a:off x="101600" y="152400"/>
            <a:ext cx="11988800" cy="1143000"/>
          </a:xfrm>
        </p:spPr>
        <p:txBody>
          <a:bodyPr>
            <a:normAutofit/>
          </a:bodyPr>
          <a:lstStyle>
            <a:lvl1pPr algn="l">
              <a:defRPr sz="3600" baseline="0">
                <a:solidFill>
                  <a:srgbClr val="1F497D"/>
                </a:solidFill>
                <a:latin typeface="Times New Roman" pitchFamily="18" charset="0"/>
              </a:defRPr>
            </a:lvl1pPr>
          </a:lstStyle>
          <a:p>
            <a:r>
              <a:rPr lang="en-US" dirty="0"/>
              <a:t>Click to edit Master title style</a:t>
            </a:r>
          </a:p>
        </p:txBody>
      </p:sp>
      <p:sp>
        <p:nvSpPr>
          <p:cNvPr id="3" name="Content Placeholder 2"/>
          <p:cNvSpPr>
            <a:spLocks noGrp="1"/>
          </p:cNvSpPr>
          <p:nvPr>
            <p:ph idx="1"/>
          </p:nvPr>
        </p:nvSpPr>
        <p:spPr>
          <a:xfrm>
            <a:off x="101600" y="1341438"/>
            <a:ext cx="11988800" cy="4525963"/>
          </a:xfrm>
        </p:spPr>
        <p:txBody>
          <a:bodyPr>
            <a:normAutofit/>
          </a:bodyPr>
          <a:lstStyle>
            <a:lvl1pPr>
              <a:buFont typeface="Wingdings" pitchFamily="2" charset="2"/>
              <a:buChar char="§"/>
              <a:defRPr sz="2000" baseline="0">
                <a:solidFill>
                  <a:srgbClr val="333333"/>
                </a:solidFill>
                <a:latin typeface="Arial" pitchFamily="34" charset="0"/>
              </a:defRPr>
            </a:lvl1pPr>
            <a:lvl2pPr>
              <a:defRPr sz="1800" baseline="0">
                <a:solidFill>
                  <a:srgbClr val="333333"/>
                </a:solidFill>
                <a:latin typeface="Arial" pitchFamily="34" charset="0"/>
              </a:defRPr>
            </a:lvl2pPr>
            <a:lvl3pPr>
              <a:defRPr sz="1600" baseline="0">
                <a:solidFill>
                  <a:srgbClr val="333333"/>
                </a:solidFill>
                <a:latin typeface="Arial" pitchFamily="34" charset="0"/>
              </a:defRPr>
            </a:lvl3pPr>
          </a:lstStyle>
          <a:p>
            <a:pPr lvl="0"/>
            <a:r>
              <a:rPr lang="en-US"/>
              <a:t>Click to edit Master text styles</a:t>
            </a:r>
          </a:p>
          <a:p>
            <a:pPr lvl="1"/>
            <a:r>
              <a:rPr lang="en-US"/>
              <a:t>Second level</a:t>
            </a:r>
          </a:p>
          <a:p>
            <a:pPr lvl="2"/>
            <a:r>
              <a:rPr lang="en-US"/>
              <a:t>Third level</a:t>
            </a:r>
          </a:p>
        </p:txBody>
      </p:sp>
      <p:sp>
        <p:nvSpPr>
          <p:cNvPr id="13" name="Text Placeholder 12"/>
          <p:cNvSpPr>
            <a:spLocks noGrp="1"/>
          </p:cNvSpPr>
          <p:nvPr>
            <p:ph type="body" sz="quarter" idx="13"/>
          </p:nvPr>
        </p:nvSpPr>
        <p:spPr>
          <a:xfrm>
            <a:off x="4165600" y="6324600"/>
            <a:ext cx="3860800" cy="381000"/>
          </a:xfrm>
        </p:spPr>
        <p:txBody>
          <a:bodyPr>
            <a:normAutofit/>
          </a:bodyPr>
          <a:lstStyle>
            <a:lvl1pPr algn="ctr">
              <a:buNone/>
              <a:defRPr sz="1600">
                <a:solidFill>
                  <a:srgbClr val="A50021"/>
                </a:solidFill>
                <a:latin typeface="Arial" pitchFamily="34" charset="0"/>
                <a:cs typeface="Arial" pitchFamily="34" charset="0"/>
              </a:defRPr>
            </a:lvl1pPr>
          </a:lstStyle>
          <a:p>
            <a:pPr lvl="0"/>
            <a:r>
              <a:rPr lang="en-US"/>
              <a:t>Click to edit Master text styles</a:t>
            </a:r>
          </a:p>
        </p:txBody>
      </p:sp>
      <p:sp>
        <p:nvSpPr>
          <p:cNvPr id="10" name="Text Placeholder 9"/>
          <p:cNvSpPr>
            <a:spLocks noGrp="1"/>
          </p:cNvSpPr>
          <p:nvPr>
            <p:ph type="body" sz="quarter" idx="14"/>
          </p:nvPr>
        </p:nvSpPr>
        <p:spPr>
          <a:xfrm>
            <a:off x="4165600" y="76200"/>
            <a:ext cx="3860800" cy="381000"/>
          </a:xfrm>
        </p:spPr>
        <p:txBody>
          <a:bodyPr>
            <a:noAutofit/>
          </a:bodyPr>
          <a:lstStyle>
            <a:lvl1pPr algn="ctr">
              <a:buNone/>
              <a:defRPr sz="1600" baseline="0">
                <a:solidFill>
                  <a:srgbClr val="A50021"/>
                </a:solidFill>
                <a:latin typeface="Arial" pitchFamily="34" charset="0"/>
              </a:defRPr>
            </a:lvl1pPr>
          </a:lstStyle>
          <a:p>
            <a:pPr lvl="0"/>
            <a:r>
              <a:rPr lang="en-US"/>
              <a:t>Click to edit Master text styles</a:t>
            </a:r>
          </a:p>
        </p:txBody>
      </p:sp>
      <p:sp>
        <p:nvSpPr>
          <p:cNvPr id="8" name="Text Placeholder 14"/>
          <p:cNvSpPr>
            <a:spLocks noGrp="1"/>
          </p:cNvSpPr>
          <p:nvPr>
            <p:ph type="body" sz="quarter" idx="17"/>
          </p:nvPr>
        </p:nvSpPr>
        <p:spPr>
          <a:xfrm>
            <a:off x="4165600" y="6400800"/>
            <a:ext cx="3860800" cy="304800"/>
          </a:xfrm>
        </p:spPr>
        <p:txBody>
          <a:bodyPr/>
          <a:lstStyle>
            <a:lvl1pPr algn="ctr">
              <a:buNone/>
              <a:defRPr sz="1600" baseline="0">
                <a:solidFill>
                  <a:srgbClr val="A50021"/>
                </a:solidFill>
                <a:latin typeface="Arial" pitchFamily="34" charset="0"/>
                <a:cs typeface="Arial" pitchFamily="34" charset="0"/>
              </a:defRPr>
            </a:lvl1pPr>
          </a:lstStyle>
          <a:p>
            <a:pPr lvl="0"/>
            <a:r>
              <a:rPr lang="en-US"/>
              <a:t>Click to edit Master text styles</a:t>
            </a:r>
          </a:p>
        </p:txBody>
      </p:sp>
      <p:sp>
        <p:nvSpPr>
          <p:cNvPr id="9" name="Slide Number Placeholder 5"/>
          <p:cNvSpPr>
            <a:spLocks noGrp="1"/>
          </p:cNvSpPr>
          <p:nvPr>
            <p:ph type="sldNum" sz="quarter" idx="18"/>
          </p:nvPr>
        </p:nvSpPr>
        <p:spPr/>
        <p:txBody>
          <a:bodyPr/>
          <a:lstStyle>
            <a:lvl1pPr>
              <a:defRPr/>
            </a:lvl1pPr>
          </a:lstStyle>
          <a:p>
            <a:pPr>
              <a:defRPr/>
            </a:pPr>
            <a:fld id="{02AA33E4-EE37-4694-8D55-9EA532811ED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76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1600" y="152400"/>
            <a:ext cx="11988800" cy="1143000"/>
          </a:xfrm>
        </p:spPr>
        <p:txBody>
          <a:bodyPr>
            <a:normAutofit/>
          </a:bodyPr>
          <a:lstStyle>
            <a:lvl1pPr algn="l">
              <a:defRPr sz="3600" baseline="0">
                <a:solidFill>
                  <a:srgbClr val="1F497D"/>
                </a:solidFill>
                <a:latin typeface="Times New Roman" pitchFamily="18" charset="0"/>
              </a:defRPr>
            </a:lvl1pPr>
          </a:lstStyle>
          <a:p>
            <a:r>
              <a:rPr lang="en-US" dirty="0"/>
              <a:t>Slide Titles: Times New Roman, 36 pt, blue</a:t>
            </a:r>
          </a:p>
        </p:txBody>
      </p:sp>
      <p:sp>
        <p:nvSpPr>
          <p:cNvPr id="3" name="Content Placeholder 2"/>
          <p:cNvSpPr>
            <a:spLocks noGrp="1"/>
          </p:cNvSpPr>
          <p:nvPr>
            <p:ph idx="1" hasCustomPrompt="1"/>
          </p:nvPr>
        </p:nvSpPr>
        <p:spPr>
          <a:xfrm>
            <a:off x="101600" y="1341438"/>
            <a:ext cx="11988800" cy="4525963"/>
          </a:xfrm>
        </p:spPr>
        <p:txBody>
          <a:bodyPr>
            <a:normAutofit/>
          </a:bodyPr>
          <a:lstStyle>
            <a:lvl1pPr>
              <a:buFont typeface="Wingdings" pitchFamily="2" charset="2"/>
              <a:buChar char="§"/>
              <a:defRPr sz="2000" baseline="0">
                <a:solidFill>
                  <a:srgbClr val="333333"/>
                </a:solidFill>
                <a:latin typeface="Arial" pitchFamily="34" charset="0"/>
              </a:defRPr>
            </a:lvl1pPr>
            <a:lvl2pPr>
              <a:defRPr sz="1800" baseline="0">
                <a:solidFill>
                  <a:srgbClr val="333333"/>
                </a:solidFill>
                <a:latin typeface="Arial" pitchFamily="34" charset="0"/>
              </a:defRPr>
            </a:lvl2pPr>
            <a:lvl3pPr>
              <a:defRPr sz="1600" baseline="0">
                <a:solidFill>
                  <a:srgbClr val="333333"/>
                </a:solidFill>
                <a:latin typeface="Arial" pitchFamily="34" charset="0"/>
              </a:defRPr>
            </a:lvl3pPr>
          </a:lstStyle>
          <a:p>
            <a:pPr lvl="0"/>
            <a:r>
              <a:rPr lang="en-US" dirty="0"/>
              <a:t>1st level bullet: Square, Arial 20 pt, cool gray</a:t>
            </a:r>
          </a:p>
          <a:p>
            <a:pPr lvl="1"/>
            <a:r>
              <a:rPr lang="en-US" dirty="0"/>
              <a:t>2nd level bullet: Horizontal bar, Arial 18 pt, cool gray</a:t>
            </a:r>
          </a:p>
          <a:p>
            <a:pPr lvl="2"/>
            <a:r>
              <a:rPr lang="en-US" dirty="0"/>
              <a:t>3rd level bullet: Circle, Arial 16 pt, cool gray</a:t>
            </a:r>
          </a:p>
        </p:txBody>
      </p:sp>
      <p:sp>
        <p:nvSpPr>
          <p:cNvPr id="6" name="Slide Number Placeholder 5"/>
          <p:cNvSpPr>
            <a:spLocks noGrp="1"/>
          </p:cNvSpPr>
          <p:nvPr>
            <p:ph type="sldNum" sz="quarter" idx="12"/>
          </p:nvPr>
        </p:nvSpPr>
        <p:spPr/>
        <p:txBody>
          <a:bodyPr/>
          <a:lstStyle/>
          <a:p>
            <a:fld id="{1ECD68BC-47C4-4D2D-927C-DA4DA94C171F}" type="slidenum">
              <a:rPr lang="en-US" smtClean="0">
                <a:solidFill>
                  <a:prstClr val="black">
                    <a:tint val="75000"/>
                  </a:prstClr>
                </a:solidFill>
              </a:rPr>
              <a:pPr/>
              <a:t>‹#›</a:t>
            </a:fld>
            <a:endParaRPr lang="en-US" dirty="0">
              <a:solidFill>
                <a:prstClr val="black">
                  <a:tint val="75000"/>
                </a:prstClr>
              </a:solidFill>
            </a:endParaRPr>
          </a:p>
        </p:txBody>
      </p:sp>
      <p:sp>
        <p:nvSpPr>
          <p:cNvPr id="13" name="Text Placeholder 12"/>
          <p:cNvSpPr>
            <a:spLocks noGrp="1"/>
          </p:cNvSpPr>
          <p:nvPr>
            <p:ph type="body" sz="quarter" idx="13" hasCustomPrompt="1"/>
          </p:nvPr>
        </p:nvSpPr>
        <p:spPr>
          <a:xfrm>
            <a:off x="4165600" y="6324600"/>
            <a:ext cx="3860800" cy="381000"/>
          </a:xfrm>
        </p:spPr>
        <p:txBody>
          <a:bodyPr>
            <a:normAutofit/>
          </a:bodyPr>
          <a:lstStyle>
            <a:lvl1pPr algn="ctr">
              <a:buNone/>
              <a:defRPr sz="1600">
                <a:solidFill>
                  <a:srgbClr val="A50021"/>
                </a:solidFill>
                <a:latin typeface="Arial" pitchFamily="34" charset="0"/>
                <a:cs typeface="Arial" pitchFamily="34" charset="0"/>
              </a:defRPr>
            </a:lvl1pPr>
          </a:lstStyle>
          <a:p>
            <a:pPr lvl="0"/>
            <a:r>
              <a:rPr lang="en-US" dirty="0"/>
              <a:t>[CAVEAT]</a:t>
            </a:r>
          </a:p>
        </p:txBody>
      </p:sp>
      <p:sp>
        <p:nvSpPr>
          <p:cNvPr id="10" name="Text Placeholder 9"/>
          <p:cNvSpPr>
            <a:spLocks noGrp="1"/>
          </p:cNvSpPr>
          <p:nvPr>
            <p:ph type="body" sz="quarter" idx="14" hasCustomPrompt="1"/>
          </p:nvPr>
        </p:nvSpPr>
        <p:spPr>
          <a:xfrm>
            <a:off x="4165600" y="76200"/>
            <a:ext cx="3860800" cy="381000"/>
          </a:xfrm>
        </p:spPr>
        <p:txBody>
          <a:bodyPr>
            <a:noAutofit/>
          </a:bodyPr>
          <a:lstStyle>
            <a:lvl1pPr algn="ctr">
              <a:buNone/>
              <a:defRPr sz="1600" baseline="0">
                <a:solidFill>
                  <a:srgbClr val="A50021"/>
                </a:solidFill>
                <a:latin typeface="Arial" pitchFamily="34" charset="0"/>
              </a:defRPr>
            </a:lvl1pPr>
          </a:lstStyle>
          <a:p>
            <a:pPr lvl="0"/>
            <a:r>
              <a:rPr lang="en-US" dirty="0"/>
              <a:t>[CAVEAT]</a:t>
            </a:r>
          </a:p>
        </p:txBody>
      </p:sp>
    </p:spTree>
    <p:extLst>
      <p:ext uri="{BB962C8B-B14F-4D97-AF65-F5344CB8AC3E}">
        <p14:creationId xmlns:p14="http://schemas.microsoft.com/office/powerpoint/2010/main" val="3952674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609600" y="1600201"/>
            <a:ext cx="109728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A835E9CE-8B5D-4BC5-B6DA-8C54C263786D}" type="slidenum">
              <a:rPr lang="en-US" altLang="en-US">
                <a:solidFill>
                  <a:prstClr val="black">
                    <a:tint val="75000"/>
                  </a:prstClr>
                </a:solidFill>
              </a:rPr>
              <a:pPr>
                <a:defRPr/>
              </a:pPr>
              <a:t>‹#›</a:t>
            </a:fld>
            <a:endParaRPr lang="en-US" altLang="en-US" dirty="0">
              <a:solidFill>
                <a:prstClr val="black">
                  <a:tint val="75000"/>
                </a:prstClr>
              </a:solidFill>
            </a:endParaRPr>
          </a:p>
        </p:txBody>
      </p:sp>
    </p:spTree>
    <p:extLst>
      <p:ext uri="{BB962C8B-B14F-4D97-AF65-F5344CB8AC3E}">
        <p14:creationId xmlns:p14="http://schemas.microsoft.com/office/powerpoint/2010/main" val="27223127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fornian FB" panose="0207040306080B030204" pitchFamily="18"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Californian FB" panose="0207040306080B030204" pitchFamily="18" charset="0"/>
              </a:defRPr>
            </a:lvl1pPr>
            <a:lvl2pPr>
              <a:defRPr>
                <a:latin typeface="Californian FB" panose="0207040306080B030204" pitchFamily="18" charset="0"/>
              </a:defRPr>
            </a:lvl2pPr>
            <a:lvl3pPr>
              <a:defRPr>
                <a:latin typeface="Californian FB" panose="0207040306080B030204" pitchFamily="18" charset="0"/>
              </a:defRPr>
            </a:lvl3pPr>
            <a:lvl4pPr>
              <a:defRPr>
                <a:latin typeface="Californian FB" panose="0207040306080B030204" pitchFamily="18" charset="0"/>
              </a:defRPr>
            </a:lvl4pPr>
            <a:lvl5pPr>
              <a:defRPr>
                <a:latin typeface="Californian FB" panose="0207040306080B0302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13"/>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p:cNvSpPr>
            <a:spLocks noGrp="1" noChangeArrowheads="1"/>
          </p:cNvSpPr>
          <p:nvPr>
            <p:ph type="dt" sz="half" idx="10"/>
          </p:nvPr>
        </p:nvSpPr>
        <p:spPr>
          <a:ln/>
        </p:spPr>
        <p:txBody>
          <a:bodyPr/>
          <a:lstStyle>
            <a:lvl1pPr>
              <a:defRPr/>
            </a:lvl1pPr>
          </a:lstStyle>
          <a:p>
            <a:pPr>
              <a:defRPr/>
            </a:pPr>
            <a:endParaRPr lang="en-US"/>
          </a:p>
        </p:txBody>
      </p:sp>
      <p:sp>
        <p:nvSpPr>
          <p:cNvPr id="8" name="Rectangle 13"/>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p:cNvSpPr>
            <a:spLocks noGrp="1" noChangeArrowheads="1"/>
          </p:cNvSpPr>
          <p:nvPr>
            <p:ph type="dt" sz="half" idx="10"/>
          </p:nvPr>
        </p:nvSpPr>
        <p:spPr>
          <a:ln/>
        </p:spPr>
        <p:txBody>
          <a:bodyPr/>
          <a:lstStyle>
            <a:lvl1pPr>
              <a:defRPr/>
            </a:lvl1pPr>
          </a:lstStyle>
          <a:p>
            <a:pPr>
              <a:defRPr/>
            </a:pPr>
            <a:endParaRPr lang="en-US"/>
          </a:p>
        </p:txBody>
      </p:sp>
      <p:sp>
        <p:nvSpPr>
          <p:cNvPr id="4" name="Rectangle 13"/>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p>
        </p:txBody>
      </p:sp>
      <p:sp>
        <p:nvSpPr>
          <p:cNvPr id="3" name="Rectangle 13"/>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13"/>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13"/>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7"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6130" name="Rectangle 2"/>
          <p:cNvSpPr>
            <a:spLocks noGrp="1" noChangeArrowheads="1"/>
          </p:cNvSpPr>
          <p:nvPr>
            <p:ph type="dt" sz="half" idx="2"/>
          </p:nvPr>
        </p:nvSpPr>
        <p:spPr bwMode="auto">
          <a:xfrm>
            <a:off x="3149600" y="6248400"/>
            <a:ext cx="2844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grpSp>
        <p:nvGrpSpPr>
          <p:cNvPr id="1027" name="Group 3"/>
          <p:cNvGrpSpPr>
            <a:grpSpLocks/>
          </p:cNvGrpSpPr>
          <p:nvPr/>
        </p:nvGrpSpPr>
        <p:grpSpPr bwMode="auto">
          <a:xfrm>
            <a:off x="1" y="1"/>
            <a:ext cx="12187767" cy="6850063"/>
            <a:chOff x="0" y="0"/>
            <a:chExt cx="5758" cy="4315"/>
          </a:xfrm>
        </p:grpSpPr>
        <p:grpSp>
          <p:nvGrpSpPr>
            <p:cNvPr id="1032" name="Group 4"/>
            <p:cNvGrpSpPr>
              <a:grpSpLocks/>
            </p:cNvGrpSpPr>
            <p:nvPr userDrawn="1"/>
          </p:nvGrpSpPr>
          <p:grpSpPr bwMode="auto">
            <a:xfrm>
              <a:off x="1728" y="2230"/>
              <a:ext cx="4027" cy="2085"/>
              <a:chOff x="1728" y="2230"/>
              <a:chExt cx="4027" cy="2085"/>
            </a:xfrm>
          </p:grpSpPr>
          <p:sp>
            <p:nvSpPr>
              <p:cNvPr id="176133" name="Freeform 5"/>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eaLnBrk="0" hangingPunct="0">
                  <a:defRPr/>
                </a:pPr>
                <a:endParaRPr lang="en-US"/>
              </a:p>
            </p:txBody>
          </p:sp>
          <p:sp>
            <p:nvSpPr>
              <p:cNvPr id="176134" name="Freeform 6"/>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eaLnBrk="0" hangingPunct="0">
                  <a:defRPr/>
                </a:pPr>
                <a:endParaRPr lang="en-US"/>
              </a:p>
            </p:txBody>
          </p:sp>
          <p:sp>
            <p:nvSpPr>
              <p:cNvPr id="176135" name="Freeform 7"/>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eaLnBrk="0" hangingPunct="0">
                  <a:defRPr/>
                </a:pPr>
                <a:endParaRPr lang="en-US"/>
              </a:p>
            </p:txBody>
          </p:sp>
          <p:sp>
            <p:nvSpPr>
              <p:cNvPr id="176136" name="Freeform 8"/>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eaLnBrk="0" hangingPunct="0">
                  <a:defRPr/>
                </a:pPr>
                <a:endParaRPr lang="en-US"/>
              </a:p>
            </p:txBody>
          </p:sp>
          <p:sp>
            <p:nvSpPr>
              <p:cNvPr id="176137" name="Freeform 9"/>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eaLnBrk="0" hangingPunct="0">
                  <a:defRPr/>
                </a:pPr>
                <a:endParaRPr lang="en-US"/>
              </a:p>
            </p:txBody>
          </p:sp>
        </p:grpSp>
        <p:sp>
          <p:nvSpPr>
            <p:cNvPr id="176138" name="Freeform 10"/>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eaLnBrk="0" hangingPunct="0">
                <a:defRPr/>
              </a:pPr>
              <a:endParaRPr lang="en-US"/>
            </a:p>
          </p:txBody>
        </p:sp>
        <p:sp>
          <p:nvSpPr>
            <p:cNvPr id="176139" name="Freeform 11"/>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eaLnBrk="0" hangingPunct="0">
                <a:defRPr/>
              </a:pPr>
              <a:endParaRPr lang="en-US"/>
            </a:p>
          </p:txBody>
        </p:sp>
      </p:grpSp>
      <p:sp>
        <p:nvSpPr>
          <p:cNvPr id="176140" name="Rectangle 12"/>
          <p:cNvSpPr>
            <a:spLocks noGrp="1" noRot="1" noChangeArrowheads="1"/>
          </p:cNvSpPr>
          <p:nvPr>
            <p:ph type="title"/>
          </p:nvPr>
        </p:nvSpPr>
        <p:spPr bwMode="auto">
          <a:xfrm>
            <a:off x="609600" y="274638"/>
            <a:ext cx="109728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76141" name="Rectangle 13"/>
          <p:cNvSpPr>
            <a:spLocks noGrp="1" noChangeArrowheads="1"/>
          </p:cNvSpPr>
          <p:nvPr>
            <p:ph type="ftr" sz="quarter" idx="3"/>
          </p:nvPr>
        </p:nvSpPr>
        <p:spPr bwMode="auto">
          <a:xfrm>
            <a:off x="6807200" y="6248400"/>
            <a:ext cx="3860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vl1pPr>
          </a:lstStyle>
          <a:p>
            <a:pPr>
              <a:defRPr/>
            </a:pPr>
            <a:endParaRPr lang="en-US"/>
          </a:p>
        </p:txBody>
      </p:sp>
      <p:sp>
        <p:nvSpPr>
          <p:cNvPr id="176142" name="Rectangle 14"/>
          <p:cNvSpPr>
            <a:spLocks noGrp="1" noChangeArrowheads="1"/>
          </p:cNvSpPr>
          <p:nvPr>
            <p:ph type="body" idx="1"/>
          </p:nvPr>
        </p:nvSpPr>
        <p:spPr bwMode="auto">
          <a:xfrm>
            <a:off x="609600" y="1600201"/>
            <a:ext cx="10972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31" name="Picture 15" descr="EPlogo"/>
          <p:cNvPicPr>
            <a:picLocks noChangeAspect="1" noChangeArrowheads="1"/>
          </p:cNvPicPr>
          <p:nvPr/>
        </p:nvPicPr>
        <p:blipFill>
          <a:blip r:embed="rId14" cstate="print"/>
          <a:srcRect/>
          <a:stretch>
            <a:fillRect/>
          </a:stretch>
        </p:blipFill>
        <p:spPr bwMode="auto">
          <a:xfrm>
            <a:off x="203200" y="5943600"/>
            <a:ext cx="1583267" cy="744538"/>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4968" r:id="rId1"/>
    <p:sldLayoutId id="2147484957" r:id="rId2"/>
    <p:sldLayoutId id="2147484958" r:id="rId3"/>
    <p:sldLayoutId id="2147484959" r:id="rId4"/>
    <p:sldLayoutId id="2147484960" r:id="rId5"/>
    <p:sldLayoutId id="2147484961" r:id="rId6"/>
    <p:sldLayoutId id="2147484962" r:id="rId7"/>
    <p:sldLayoutId id="2147484963" r:id="rId8"/>
    <p:sldLayoutId id="2147484964" r:id="rId9"/>
    <p:sldLayoutId id="2147484965" r:id="rId10"/>
    <p:sldLayoutId id="2147484966" r:id="rId11"/>
    <p:sldLayoutId id="2147484967"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Unicode MS" pitchFamily="34" charset="-128"/>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Unicode MS" pitchFamily="34" charset="-128"/>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Unicode MS" pitchFamily="34" charset="-128"/>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Unicode MS" pitchFamily="34" charset="-128"/>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Arial Unicode MS" pitchFamily="34" charset="-128"/>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Arial Unicode MS" pitchFamily="34" charset="-128"/>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Arial Unicode MS" pitchFamily="34" charset="-128"/>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Arial Unicode MS" pitchFamily="34" charset="-128"/>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pPr lvl="0" algn="l"/>
            <a:r>
              <a:rPr lang="en-US" dirty="0"/>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buFont typeface="Wingdings" pitchFamily="2" charset="2"/>
              <a:buChar char="§"/>
            </a:pP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27E34C-E2FC-4D7F-A770-9A19EF1B4E86}" type="datetime1">
              <a:rPr lang="en-US" smtClean="0">
                <a:solidFill>
                  <a:prstClr val="black">
                    <a:tint val="75000"/>
                  </a:prstClr>
                </a:solidFill>
              </a:rPr>
              <a:pPr/>
              <a:t>3/11/2021</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 CAVEAT ]</a:t>
            </a: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CD68BC-47C4-4D2D-927C-DA4DA94C171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40379544"/>
      </p:ext>
    </p:extLst>
  </p:cSld>
  <p:clrMap bg1="lt1" tx1="dk1" bg2="lt2" tx2="dk2" accent1="accent1" accent2="accent2" accent3="accent3" accent4="accent4" accent5="accent5" accent6="accent6" hlink="hlink" folHlink="folHlink"/>
  <p:sldLayoutIdLst>
    <p:sldLayoutId id="2147484989" r:id="rId1"/>
    <p:sldLayoutId id="2147484990" r:id="rId2"/>
    <p:sldLayoutId id="2147484991" r:id="rId3"/>
    <p:sldLayoutId id="2147484992" r:id="rId4"/>
    <p:sldLayoutId id="2147484993" r:id="rId5"/>
    <p:sldLayoutId id="2147484994" r:id="rId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defTabSz="914400" rtl="0" eaLnBrk="1" latinLnBrk="0" hangingPunct="1">
        <a:spcBef>
          <a:spcPct val="0"/>
        </a:spcBef>
        <a:buNone/>
        <a:defRPr lang="en-US" sz="3600" kern="1200" baseline="0" dirty="0">
          <a:solidFill>
            <a:srgbClr val="1F497D"/>
          </a:solidFill>
          <a:latin typeface="Times New Roman" pitchFamily="18" charset="0"/>
          <a:ea typeface="+mj-ea"/>
          <a:cs typeface="+mj-cs"/>
        </a:defRPr>
      </a:lvl1pPr>
    </p:titleStyle>
    <p:bodyStyle>
      <a:lvl1pPr marL="342900" indent="-342900" algn="l" defTabSz="914400" rtl="0" eaLnBrk="1" latinLnBrk="0" hangingPunct="1">
        <a:spcBef>
          <a:spcPct val="20000"/>
        </a:spcBef>
        <a:buFont typeface="Arial" pitchFamily="34" charset="0"/>
        <a:buChar char="•"/>
        <a:defRPr lang="en-US" sz="2000" kern="1200" baseline="0" dirty="0" smtClean="0">
          <a:solidFill>
            <a:srgbClr val="333333"/>
          </a:solidFill>
          <a:latin typeface="Arial" pitchFamily="34" charset="0"/>
          <a:ea typeface="+mn-ea"/>
          <a:cs typeface="+mn-cs"/>
        </a:defRPr>
      </a:lvl1pPr>
      <a:lvl2pPr marL="742950" indent="-285750" algn="l" defTabSz="914400" rtl="0" eaLnBrk="1" latinLnBrk="0" hangingPunct="1">
        <a:spcBef>
          <a:spcPct val="20000"/>
        </a:spcBef>
        <a:buFont typeface="Arial" pitchFamily="34" charset="0"/>
        <a:buChar char="–"/>
        <a:defRPr lang="en-US" sz="1800" kern="1200" baseline="0" dirty="0" smtClean="0">
          <a:solidFill>
            <a:srgbClr val="333333"/>
          </a:solidFill>
          <a:latin typeface="Arial" pitchFamily="34" charset="0"/>
          <a:ea typeface="+mn-ea"/>
          <a:cs typeface="+mn-cs"/>
        </a:defRPr>
      </a:lvl2pPr>
      <a:lvl3pPr marL="1143000" indent="-228600" algn="l" defTabSz="914400" rtl="0" eaLnBrk="1" latinLnBrk="0" hangingPunct="1">
        <a:spcBef>
          <a:spcPct val="20000"/>
        </a:spcBef>
        <a:buFont typeface="Arial" pitchFamily="34" charset="0"/>
        <a:buChar char="•"/>
        <a:defRPr lang="en-US" sz="1600" kern="1200" baseline="0" dirty="0" smtClean="0">
          <a:solidFill>
            <a:srgbClr val="333333"/>
          </a:solidFill>
          <a:latin typeface="Arial" pitchFamily="34" charset="0"/>
          <a:ea typeface="+mn-ea"/>
          <a:cs typeface="+mn-cs"/>
        </a:defRPr>
      </a:lvl3pPr>
      <a:lvl4pPr marL="1600200" indent="-228600" algn="l" defTabSz="914400" rtl="0" eaLnBrk="1" latinLnBrk="0" hangingPunct="1">
        <a:spcBef>
          <a:spcPct val="20000"/>
        </a:spcBef>
        <a:buFont typeface="Arial" pitchFamily="34" charset="0"/>
        <a:buChar char="–"/>
        <a:defRPr lang="en-US" sz="2000" kern="1200" dirty="0" smtClean="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lang="en-US" sz="2000" kern="1200" dirty="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11/relationships/webextension" Target="../webextensions/webextension2.xm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330" name="Rectangle 2"/>
          <p:cNvSpPr>
            <a:spLocks noGrp="1" noRot="1" noChangeArrowheads="1"/>
          </p:cNvSpPr>
          <p:nvPr>
            <p:ph type="title"/>
          </p:nvPr>
        </p:nvSpPr>
        <p:spPr>
          <a:xfrm>
            <a:off x="1524000" y="762000"/>
            <a:ext cx="9144000" cy="1858963"/>
          </a:xfrm>
        </p:spPr>
        <p:txBody>
          <a:bodyPr/>
          <a:lstStyle/>
          <a:p>
            <a:pPr eaLnBrk="1" hangingPunct="1">
              <a:defRPr/>
            </a:pPr>
            <a:r>
              <a:rPr lang="en-US" dirty="0">
                <a:solidFill>
                  <a:schemeClr val="tx1"/>
                </a:solidFill>
                <a:latin typeface="Californian FB" pitchFamily="18" charset="0"/>
              </a:rPr>
              <a:t>Regional Emergency Preparedness Advisory Committee </a:t>
            </a:r>
            <a:br>
              <a:rPr lang="en-US" sz="5400" dirty="0">
                <a:solidFill>
                  <a:schemeClr val="tx1"/>
                </a:solidFill>
                <a:latin typeface="Californian FB" pitchFamily="18" charset="0"/>
              </a:rPr>
            </a:br>
            <a:r>
              <a:rPr lang="en-US" dirty="0">
                <a:solidFill>
                  <a:schemeClr val="tx1"/>
                </a:solidFill>
                <a:latin typeface="Californian FB" pitchFamily="18" charset="0"/>
              </a:rPr>
              <a:t>(REPAC)</a:t>
            </a:r>
          </a:p>
        </p:txBody>
      </p:sp>
      <p:sp>
        <p:nvSpPr>
          <p:cNvPr id="355331" name="Rectangle 3"/>
          <p:cNvSpPr>
            <a:spLocks noGrp="1" noChangeArrowheads="1"/>
          </p:cNvSpPr>
          <p:nvPr>
            <p:ph idx="1"/>
          </p:nvPr>
        </p:nvSpPr>
        <p:spPr>
          <a:xfrm>
            <a:off x="4465406" y="1895631"/>
            <a:ext cx="3261188" cy="1572900"/>
          </a:xfrm>
        </p:spPr>
        <p:txBody>
          <a:bodyPr/>
          <a:lstStyle/>
          <a:p>
            <a:pPr algn="ctr" eaLnBrk="1" hangingPunct="1">
              <a:buFont typeface="Wingdings" pitchFamily="2" charset="2"/>
              <a:buNone/>
              <a:defRPr/>
            </a:pPr>
            <a:endParaRPr lang="en-US" sz="1400" dirty="0">
              <a:latin typeface="Californian FB" pitchFamily="18" charset="0"/>
            </a:endParaRPr>
          </a:p>
          <a:p>
            <a:pPr algn="ctr" eaLnBrk="1" hangingPunct="1">
              <a:buFont typeface="Wingdings" pitchFamily="2" charset="2"/>
              <a:buNone/>
              <a:defRPr/>
            </a:pPr>
            <a:endParaRPr lang="en-US" sz="800" dirty="0">
              <a:latin typeface="Californian FB" pitchFamily="18" charset="0"/>
            </a:endParaRPr>
          </a:p>
          <a:p>
            <a:pPr algn="ctr" eaLnBrk="1" hangingPunct="1">
              <a:buFont typeface="Wingdings" pitchFamily="2" charset="2"/>
              <a:buNone/>
              <a:defRPr/>
            </a:pPr>
            <a:endParaRPr lang="en-US" dirty="0">
              <a:latin typeface="Californian FB" pitchFamily="18" charset="0"/>
            </a:endParaRPr>
          </a:p>
          <a:p>
            <a:pPr algn="ctr" eaLnBrk="1" hangingPunct="1">
              <a:buFont typeface="Wingdings" pitchFamily="2" charset="2"/>
              <a:buNone/>
              <a:defRPr/>
            </a:pPr>
            <a:r>
              <a:rPr lang="en-US" dirty="0">
                <a:latin typeface="Californian FB" pitchFamily="18" charset="0"/>
              </a:rPr>
              <a:t>March </a:t>
            </a:r>
            <a:r>
              <a:rPr lang="en-US" dirty="0"/>
              <a:t>12</a:t>
            </a:r>
            <a:r>
              <a:rPr lang="en-US" dirty="0">
                <a:latin typeface="Californian FB" pitchFamily="18" charset="0"/>
              </a:rPr>
              <a:t>, 2021</a:t>
            </a:r>
          </a:p>
          <a:p>
            <a:pPr algn="ctr" eaLnBrk="1" hangingPunct="1">
              <a:buFont typeface="Wingdings" pitchFamily="2" charset="2"/>
              <a:buNone/>
              <a:defRPr/>
            </a:pPr>
            <a:endParaRPr lang="en-US" dirty="0">
              <a:latin typeface="Californian FB" pitchFamily="18" charset="0"/>
            </a:endParaRPr>
          </a:p>
          <a:p>
            <a:pPr eaLnBrk="1" hangingPunct="1">
              <a:buFont typeface="Wingdings" pitchFamily="2" charset="2"/>
              <a:buNone/>
              <a:defRPr/>
            </a:pPr>
            <a:endParaRPr lang="en-US" sz="2800" dirty="0"/>
          </a:p>
          <a:p>
            <a:pPr algn="ctr" eaLnBrk="1" hangingPunct="1">
              <a:buFont typeface="Wingdings" pitchFamily="2" charset="2"/>
              <a:buNone/>
              <a:defRPr/>
            </a:pPr>
            <a:endParaRPr lang="en-US" sz="2800" dirty="0"/>
          </a:p>
        </p:txBody>
      </p:sp>
      <mc:AlternateContent xmlns:mc="http://schemas.openxmlformats.org/markup-compatibility/2006" xmlns:we="http://schemas.microsoft.com/office/webextensions/webextension/2010/11" xmlns:pca="http://schemas.microsoft.com/office/powerpoint/2013/contentapp">
        <mc:Choice Requires="we pca">
          <p:graphicFrame>
            <p:nvGraphicFramePr>
              <p:cNvPr id="3" name="Add-in 2" title="Breaktime">
                <a:extLst>
                  <a:ext uri="{FF2B5EF4-FFF2-40B4-BE49-F238E27FC236}">
                    <a16:creationId xmlns:a16="http://schemas.microsoft.com/office/drawing/2014/main" id="{1A83E940-C84D-40EB-ABE1-DEE37BD929F3}"/>
                  </a:ext>
                </a:extLst>
              </p:cNvPr>
              <p:cNvGraphicFramePr>
                <a:graphicFrameLocks noGrp="1"/>
              </p:cNvGraphicFramePr>
              <p:nvPr>
                <p:extLst>
                  <p:ext uri="{D42A27DB-BD31-4B8C-83A1-F6EECF244321}">
                    <p14:modId xmlns:p14="http://schemas.microsoft.com/office/powerpoint/2010/main" val="208572215"/>
                  </p:ext>
                </p:extLst>
              </p:nvPr>
            </p:nvGraphicFramePr>
            <p:xfrm>
              <a:off x="3543300" y="3581400"/>
              <a:ext cx="5219700" cy="2895600"/>
            </p:xfrm>
            <a:graphic>
              <a:graphicData uri="http://schemas.microsoft.com/office/webextensions/webextension/2010/11">
                <we:webextensionref xmlns:we="http://schemas.microsoft.com/office/webextensions/webextension/2010/11" xmlns:r="http://schemas.openxmlformats.org/officeDocument/2006/relationships" r:id="rId3"/>
              </a:graphicData>
            </a:graphic>
          </p:graphicFrame>
        </mc:Choice>
        <mc:Fallback xmlns="">
          <p:pic>
            <p:nvPicPr>
              <p:cNvPr id="3" name="Add-in 2" title="Breaktime">
                <a:extLst>
                  <a:ext uri="{FF2B5EF4-FFF2-40B4-BE49-F238E27FC236}">
                    <a16:creationId xmlns:a16="http://schemas.microsoft.com/office/drawing/2014/main" id="{1A83E940-C84D-40EB-ABE1-DEE37BD929F3}"/>
                  </a:ext>
                </a:extLst>
              </p:cNvPr>
              <p:cNvPicPr>
                <a:picLocks noGrp="1" noRot="1" noChangeAspect="1" noMove="1" noResize="1" noEditPoints="1" noAdjustHandles="1" noChangeArrowheads="1" noChangeShapeType="1"/>
              </p:cNvPicPr>
              <p:nvPr/>
            </p:nvPicPr>
            <p:blipFill>
              <a:blip r:embed="rId4"/>
              <a:stretch>
                <a:fillRect/>
              </a:stretch>
            </p:blipFill>
            <p:spPr>
              <a:xfrm>
                <a:off x="3543300" y="3581400"/>
                <a:ext cx="5219700" cy="2895600"/>
              </a:xfrm>
              <a:prstGeom prst="rect">
                <a:avLst/>
              </a:prstGeom>
            </p:spPr>
          </p:pic>
        </mc:Fallback>
      </mc:AlternateContent>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B3EA6F8-1559-4C60-806D-7D2D146966DA}"/>
              </a:ext>
            </a:extLst>
          </p:cNvPr>
          <p:cNvSpPr txBox="1"/>
          <p:nvPr/>
        </p:nvSpPr>
        <p:spPr>
          <a:xfrm>
            <a:off x="1638300" y="2705725"/>
            <a:ext cx="8915400" cy="1446550"/>
          </a:xfrm>
          <a:prstGeom prst="rect">
            <a:avLst/>
          </a:prstGeom>
          <a:noFill/>
        </p:spPr>
        <p:txBody>
          <a:bodyPr wrap="square" rtlCol="0">
            <a:spAutoFit/>
          </a:bodyPr>
          <a:lstStyle/>
          <a:p>
            <a:pPr algn="ctr"/>
            <a:r>
              <a:rPr lang="en-US" sz="4400" dirty="0">
                <a:effectLst>
                  <a:outerShdw blurRad="38100" dist="38100" dir="2700000" algn="tl">
                    <a:srgbClr val="000000">
                      <a:alpha val="43137"/>
                    </a:srgbClr>
                  </a:outerShdw>
                </a:effectLst>
                <a:latin typeface="Californian FB" panose="0207040306080B030204" pitchFamily="18" charset="0"/>
              </a:rPr>
              <a:t>FY21 SHSP Timeline and Path Forward</a:t>
            </a:r>
          </a:p>
        </p:txBody>
      </p:sp>
    </p:spTree>
    <p:extLst>
      <p:ext uri="{BB962C8B-B14F-4D97-AF65-F5344CB8AC3E}">
        <p14:creationId xmlns:p14="http://schemas.microsoft.com/office/powerpoint/2010/main" val="1277466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152400"/>
            <a:ext cx="9296400" cy="1066800"/>
          </a:xfrm>
        </p:spPr>
        <p:txBody>
          <a:bodyPr/>
          <a:lstStyle/>
          <a:p>
            <a:pPr>
              <a:defRPr/>
            </a:pPr>
            <a:r>
              <a:rPr lang="en-US" dirty="0">
                <a:solidFill>
                  <a:schemeClr val="tx1"/>
                </a:solidFill>
                <a:latin typeface="Californian FB" pitchFamily="18" charset="0"/>
              </a:rPr>
              <a:t>FY 2021 SHSP Project Scoring Results</a:t>
            </a:r>
            <a:endParaRPr lang="en-US" dirty="0">
              <a:latin typeface="Californian FB" pitchFamily="18" charset="0"/>
            </a:endParaRPr>
          </a:p>
        </p:txBody>
      </p:sp>
      <p:graphicFrame>
        <p:nvGraphicFramePr>
          <p:cNvPr id="8" name="Table 8">
            <a:extLst>
              <a:ext uri="{FF2B5EF4-FFF2-40B4-BE49-F238E27FC236}">
                <a16:creationId xmlns:a16="http://schemas.microsoft.com/office/drawing/2014/main" id="{7E4F1844-D7DB-497D-BD6F-832661CCE6B0}"/>
              </a:ext>
            </a:extLst>
          </p:cNvPr>
          <p:cNvGraphicFramePr>
            <a:graphicFrameLocks noGrp="1"/>
          </p:cNvGraphicFramePr>
          <p:nvPr>
            <p:ph idx="1"/>
          </p:nvPr>
        </p:nvGraphicFramePr>
        <p:xfrm>
          <a:off x="1668018" y="1357604"/>
          <a:ext cx="8855963" cy="5029200"/>
        </p:xfrm>
        <a:graphic>
          <a:graphicData uri="http://schemas.openxmlformats.org/drawingml/2006/table">
            <a:tbl>
              <a:tblPr firstRow="1" bandRow="1">
                <a:tableStyleId>{5C22544A-7EE6-4342-B048-85BDC9FD1C3A}</a:tableStyleId>
              </a:tblPr>
              <a:tblGrid>
                <a:gridCol w="1173480">
                  <a:extLst>
                    <a:ext uri="{9D8B030D-6E8A-4147-A177-3AD203B41FA5}">
                      <a16:colId xmlns:a16="http://schemas.microsoft.com/office/drawing/2014/main" val="1341608623"/>
                    </a:ext>
                  </a:extLst>
                </a:gridCol>
                <a:gridCol w="6134551">
                  <a:extLst>
                    <a:ext uri="{9D8B030D-6E8A-4147-A177-3AD203B41FA5}">
                      <a16:colId xmlns:a16="http://schemas.microsoft.com/office/drawing/2014/main" val="2278157058"/>
                    </a:ext>
                  </a:extLst>
                </a:gridCol>
                <a:gridCol w="1547932">
                  <a:extLst>
                    <a:ext uri="{9D8B030D-6E8A-4147-A177-3AD203B41FA5}">
                      <a16:colId xmlns:a16="http://schemas.microsoft.com/office/drawing/2014/main" val="1438037230"/>
                    </a:ext>
                  </a:extLst>
                </a:gridCol>
              </a:tblGrid>
              <a:tr h="202474">
                <a:tc>
                  <a:txBody>
                    <a:bodyPr/>
                    <a:lstStyle/>
                    <a:p>
                      <a:r>
                        <a:rPr lang="en-US" sz="1600" dirty="0"/>
                        <a:t>Rank</a:t>
                      </a:r>
                    </a:p>
                  </a:txBody>
                  <a:tcPr/>
                </a:tc>
                <a:tc>
                  <a:txBody>
                    <a:bodyPr/>
                    <a:lstStyle/>
                    <a:p>
                      <a:pPr algn="ctr"/>
                      <a:r>
                        <a:rPr lang="en-US" sz="1600" dirty="0"/>
                        <a:t>Project</a:t>
                      </a:r>
                    </a:p>
                  </a:txBody>
                  <a:tcPr/>
                </a:tc>
                <a:tc>
                  <a:txBody>
                    <a:bodyPr/>
                    <a:lstStyle/>
                    <a:p>
                      <a:pPr algn="r"/>
                      <a:r>
                        <a:rPr lang="en-US" sz="1600" dirty="0"/>
                        <a:t>Cost</a:t>
                      </a:r>
                    </a:p>
                  </a:txBody>
                  <a:tcPr/>
                </a:tc>
                <a:extLst>
                  <a:ext uri="{0D108BD9-81ED-4DB2-BD59-A6C34878D82A}">
                    <a16:rowId xmlns:a16="http://schemas.microsoft.com/office/drawing/2014/main" val="1141735762"/>
                  </a:ext>
                </a:extLst>
              </a:tr>
              <a:tr h="202474">
                <a:tc>
                  <a:txBody>
                    <a:bodyPr/>
                    <a:lstStyle/>
                    <a:p>
                      <a:r>
                        <a:rPr lang="en-US" sz="1600" dirty="0"/>
                        <a:t>Carveout</a:t>
                      </a:r>
                    </a:p>
                  </a:txBody>
                  <a:tcPr/>
                </a:tc>
                <a:tc>
                  <a:txBody>
                    <a:bodyPr/>
                    <a:lstStyle/>
                    <a:p>
                      <a:pPr algn="ctr"/>
                      <a:r>
                        <a:rPr lang="en-US" sz="1600" dirty="0"/>
                        <a:t>Regional Planning</a:t>
                      </a:r>
                    </a:p>
                  </a:txBody>
                  <a:tcPr/>
                </a:tc>
                <a:tc>
                  <a:txBody>
                    <a:bodyPr/>
                    <a:lstStyle/>
                    <a:p>
                      <a:pPr algn="r"/>
                      <a:r>
                        <a:rPr lang="en-US" sz="1600" dirty="0"/>
                        <a:t>$393,880.36</a:t>
                      </a:r>
                    </a:p>
                  </a:txBody>
                  <a:tcPr/>
                </a:tc>
                <a:extLst>
                  <a:ext uri="{0D108BD9-81ED-4DB2-BD59-A6C34878D82A}">
                    <a16:rowId xmlns:a16="http://schemas.microsoft.com/office/drawing/2014/main" val="923916011"/>
                  </a:ext>
                </a:extLst>
              </a:tr>
              <a:tr h="202474">
                <a:tc>
                  <a:txBody>
                    <a:bodyPr/>
                    <a:lstStyle/>
                    <a:p>
                      <a:r>
                        <a:rPr lang="en-US" sz="1600" dirty="0"/>
                        <a:t>Carveout</a:t>
                      </a:r>
                    </a:p>
                  </a:txBody>
                  <a:tcPr/>
                </a:tc>
                <a:tc>
                  <a:txBody>
                    <a:bodyPr/>
                    <a:lstStyle/>
                    <a:p>
                      <a:pPr algn="ctr"/>
                      <a:r>
                        <a:rPr lang="en-US" sz="1600" dirty="0"/>
                        <a:t>Citizen Corps Program</a:t>
                      </a:r>
                    </a:p>
                  </a:txBody>
                  <a:tcPr/>
                </a:tc>
                <a:tc>
                  <a:txBody>
                    <a:bodyPr/>
                    <a:lstStyle/>
                    <a:p>
                      <a:pPr algn="r"/>
                      <a:r>
                        <a:rPr lang="en-US" sz="1600" dirty="0"/>
                        <a:t>$30,000.00</a:t>
                      </a:r>
                    </a:p>
                  </a:txBody>
                  <a:tcPr/>
                </a:tc>
                <a:extLst>
                  <a:ext uri="{0D108BD9-81ED-4DB2-BD59-A6C34878D82A}">
                    <a16:rowId xmlns:a16="http://schemas.microsoft.com/office/drawing/2014/main" val="3108500330"/>
                  </a:ext>
                </a:extLst>
              </a:tr>
              <a:tr h="202474">
                <a:tc>
                  <a:txBody>
                    <a:bodyPr/>
                    <a:lstStyle/>
                    <a:p>
                      <a:r>
                        <a:rPr lang="en-US" sz="1600" dirty="0"/>
                        <a:t>1</a:t>
                      </a:r>
                    </a:p>
                  </a:txBody>
                  <a:tcPr/>
                </a:tc>
                <a:tc>
                  <a:txBody>
                    <a:bodyPr/>
                    <a:lstStyle/>
                    <a:p>
                      <a:pPr algn="ctr"/>
                      <a:r>
                        <a:rPr lang="en-US" sz="1600" dirty="0"/>
                        <a:t>Explosive Ordinance and Disposal</a:t>
                      </a:r>
                    </a:p>
                  </a:txBody>
                  <a:tcPr/>
                </a:tc>
                <a:tc>
                  <a:txBody>
                    <a:bodyPr/>
                    <a:lstStyle/>
                    <a:p>
                      <a:pPr algn="r"/>
                      <a:r>
                        <a:rPr lang="en-US" sz="1600" dirty="0"/>
                        <a:t>$410,000.00</a:t>
                      </a:r>
                    </a:p>
                  </a:txBody>
                  <a:tcPr/>
                </a:tc>
                <a:extLst>
                  <a:ext uri="{0D108BD9-81ED-4DB2-BD59-A6C34878D82A}">
                    <a16:rowId xmlns:a16="http://schemas.microsoft.com/office/drawing/2014/main" val="1976556202"/>
                  </a:ext>
                </a:extLst>
              </a:tr>
              <a:tr h="202474">
                <a:tc>
                  <a:txBody>
                    <a:bodyPr/>
                    <a:lstStyle/>
                    <a:p>
                      <a:r>
                        <a:rPr lang="en-US" sz="1600" dirty="0"/>
                        <a:t>2</a:t>
                      </a:r>
                    </a:p>
                  </a:txBody>
                  <a:tcPr/>
                </a:tc>
                <a:tc>
                  <a:txBody>
                    <a:bodyPr/>
                    <a:lstStyle/>
                    <a:p>
                      <a:pPr algn="ctr"/>
                      <a:r>
                        <a:rPr lang="en-US" sz="1600" dirty="0"/>
                        <a:t>Training and Exercise</a:t>
                      </a:r>
                    </a:p>
                  </a:txBody>
                  <a:tcPr/>
                </a:tc>
                <a:tc>
                  <a:txBody>
                    <a:bodyPr/>
                    <a:lstStyle/>
                    <a:p>
                      <a:pPr algn="r"/>
                      <a:r>
                        <a:rPr lang="en-US" sz="1600" dirty="0"/>
                        <a:t>$79,275.00</a:t>
                      </a:r>
                    </a:p>
                  </a:txBody>
                  <a:tcPr/>
                </a:tc>
                <a:extLst>
                  <a:ext uri="{0D108BD9-81ED-4DB2-BD59-A6C34878D82A}">
                    <a16:rowId xmlns:a16="http://schemas.microsoft.com/office/drawing/2014/main" val="2025204794"/>
                  </a:ext>
                </a:extLst>
              </a:tr>
              <a:tr h="202474">
                <a:tc>
                  <a:txBody>
                    <a:bodyPr/>
                    <a:lstStyle/>
                    <a:p>
                      <a:r>
                        <a:rPr lang="en-US" sz="1600" dirty="0"/>
                        <a:t>3</a:t>
                      </a:r>
                    </a:p>
                  </a:txBody>
                  <a:tcPr/>
                </a:tc>
                <a:tc>
                  <a:txBody>
                    <a:bodyPr/>
                    <a:lstStyle/>
                    <a:p>
                      <a:pPr algn="ctr"/>
                      <a:r>
                        <a:rPr lang="en-US" sz="1600" dirty="0"/>
                        <a:t>Cybersecurity</a:t>
                      </a:r>
                    </a:p>
                  </a:txBody>
                  <a:tcPr/>
                </a:tc>
                <a:tc>
                  <a:txBody>
                    <a:bodyPr/>
                    <a:lstStyle/>
                    <a:p>
                      <a:pPr algn="r"/>
                      <a:r>
                        <a:rPr lang="en-US" sz="1600" dirty="0"/>
                        <a:t>$126,000.00</a:t>
                      </a:r>
                    </a:p>
                  </a:txBody>
                  <a:tcPr/>
                </a:tc>
                <a:extLst>
                  <a:ext uri="{0D108BD9-81ED-4DB2-BD59-A6C34878D82A}">
                    <a16:rowId xmlns:a16="http://schemas.microsoft.com/office/drawing/2014/main" val="3186481839"/>
                  </a:ext>
                </a:extLst>
              </a:tr>
              <a:tr h="202474">
                <a:tc>
                  <a:txBody>
                    <a:bodyPr/>
                    <a:lstStyle/>
                    <a:p>
                      <a:r>
                        <a:rPr lang="en-US" sz="1600" dirty="0"/>
                        <a:t>4</a:t>
                      </a:r>
                    </a:p>
                  </a:txBody>
                  <a:tcPr/>
                </a:tc>
                <a:tc>
                  <a:txBody>
                    <a:bodyPr/>
                    <a:lstStyle/>
                    <a:p>
                      <a:pPr algn="ctr"/>
                      <a:r>
                        <a:rPr lang="en-US" sz="1600" dirty="0"/>
                        <a:t>Special Weapons and Tactics</a:t>
                      </a:r>
                    </a:p>
                  </a:txBody>
                  <a:tcPr/>
                </a:tc>
                <a:tc>
                  <a:txBody>
                    <a:bodyPr/>
                    <a:lstStyle/>
                    <a:p>
                      <a:pPr algn="r"/>
                      <a:r>
                        <a:rPr lang="en-US" sz="1600" dirty="0"/>
                        <a:t>$224,377.50</a:t>
                      </a:r>
                    </a:p>
                  </a:txBody>
                  <a:tcPr/>
                </a:tc>
                <a:extLst>
                  <a:ext uri="{0D108BD9-81ED-4DB2-BD59-A6C34878D82A}">
                    <a16:rowId xmlns:a16="http://schemas.microsoft.com/office/drawing/2014/main" val="1759938782"/>
                  </a:ext>
                </a:extLst>
              </a:tr>
              <a:tr h="202474">
                <a:tc>
                  <a:txBody>
                    <a:bodyPr/>
                    <a:lstStyle/>
                    <a:p>
                      <a:r>
                        <a:rPr lang="en-US" sz="1600" dirty="0"/>
                        <a:t>5</a:t>
                      </a:r>
                    </a:p>
                  </a:txBody>
                  <a:tcPr/>
                </a:tc>
                <a:tc>
                  <a:txBody>
                    <a:bodyPr/>
                    <a:lstStyle/>
                    <a:p>
                      <a:pPr algn="ctr"/>
                      <a:r>
                        <a:rPr lang="en-US" sz="1600" dirty="0"/>
                        <a:t>Public Works Emergency Response Team</a:t>
                      </a:r>
                    </a:p>
                  </a:txBody>
                  <a:tcPr/>
                </a:tc>
                <a:tc>
                  <a:txBody>
                    <a:bodyPr/>
                    <a:lstStyle/>
                    <a:p>
                      <a:pPr algn="r"/>
                      <a:r>
                        <a:rPr lang="en-US" sz="1600" dirty="0"/>
                        <a:t>$94,956.90</a:t>
                      </a:r>
                    </a:p>
                  </a:txBody>
                  <a:tcPr/>
                </a:tc>
                <a:extLst>
                  <a:ext uri="{0D108BD9-81ED-4DB2-BD59-A6C34878D82A}">
                    <a16:rowId xmlns:a16="http://schemas.microsoft.com/office/drawing/2014/main" val="680576981"/>
                  </a:ext>
                </a:extLst>
              </a:tr>
              <a:tr h="202474">
                <a:tc>
                  <a:txBody>
                    <a:bodyPr/>
                    <a:lstStyle/>
                    <a:p>
                      <a:r>
                        <a:rPr lang="en-US" sz="1600" dirty="0"/>
                        <a:t>6</a:t>
                      </a:r>
                    </a:p>
                  </a:txBody>
                  <a:tcPr/>
                </a:tc>
                <a:tc>
                  <a:txBody>
                    <a:bodyPr/>
                    <a:lstStyle/>
                    <a:p>
                      <a:pPr algn="ctr"/>
                      <a:r>
                        <a:rPr lang="en-US" sz="1600" dirty="0"/>
                        <a:t>Emergency Management</a:t>
                      </a:r>
                    </a:p>
                  </a:txBody>
                  <a:tcPr/>
                </a:tc>
                <a:tc>
                  <a:txBody>
                    <a:bodyPr/>
                    <a:lstStyle/>
                    <a:p>
                      <a:pPr algn="r"/>
                      <a:r>
                        <a:rPr lang="en-US" sz="1600" dirty="0"/>
                        <a:t>$384,300.00</a:t>
                      </a:r>
                    </a:p>
                  </a:txBody>
                  <a:tcPr/>
                </a:tc>
                <a:extLst>
                  <a:ext uri="{0D108BD9-81ED-4DB2-BD59-A6C34878D82A}">
                    <a16:rowId xmlns:a16="http://schemas.microsoft.com/office/drawing/2014/main" val="1883591852"/>
                  </a:ext>
                </a:extLst>
              </a:tr>
              <a:tr h="202474">
                <a:tc>
                  <a:txBody>
                    <a:bodyPr/>
                    <a:lstStyle/>
                    <a:p>
                      <a:r>
                        <a:rPr lang="en-US" sz="1600" dirty="0"/>
                        <a:t>7</a:t>
                      </a:r>
                    </a:p>
                  </a:txBody>
                  <a:tcPr/>
                </a:tc>
                <a:tc>
                  <a:txBody>
                    <a:bodyPr/>
                    <a:lstStyle/>
                    <a:p>
                      <a:pPr algn="ctr"/>
                      <a:r>
                        <a:rPr lang="en-US" sz="1600" dirty="0"/>
                        <a:t>Urban Search and Rescue</a:t>
                      </a:r>
                    </a:p>
                  </a:txBody>
                  <a:tcPr/>
                </a:tc>
                <a:tc>
                  <a:txBody>
                    <a:bodyPr/>
                    <a:lstStyle/>
                    <a:p>
                      <a:pPr algn="r"/>
                      <a:r>
                        <a:rPr lang="en-US" sz="1600" dirty="0"/>
                        <a:t>$150,248.43</a:t>
                      </a:r>
                    </a:p>
                  </a:txBody>
                  <a:tcPr/>
                </a:tc>
                <a:extLst>
                  <a:ext uri="{0D108BD9-81ED-4DB2-BD59-A6C34878D82A}">
                    <a16:rowId xmlns:a16="http://schemas.microsoft.com/office/drawing/2014/main" val="2113067966"/>
                  </a:ext>
                </a:extLst>
              </a:tr>
              <a:tr h="202474">
                <a:tc>
                  <a:txBody>
                    <a:bodyPr/>
                    <a:lstStyle/>
                    <a:p>
                      <a:r>
                        <a:rPr lang="en-US" sz="1600" dirty="0"/>
                        <a:t>8</a:t>
                      </a:r>
                    </a:p>
                  </a:txBody>
                  <a:tcPr/>
                </a:tc>
                <a:tc>
                  <a:txBody>
                    <a:bodyPr/>
                    <a:lstStyle/>
                    <a:p>
                      <a:pPr algn="ctr"/>
                      <a:r>
                        <a:rPr lang="en-US" sz="1600" dirty="0"/>
                        <a:t>Interoperability</a:t>
                      </a:r>
                    </a:p>
                  </a:txBody>
                  <a:tcPr/>
                </a:tc>
                <a:tc>
                  <a:txBody>
                    <a:bodyPr/>
                    <a:lstStyle/>
                    <a:p>
                      <a:pPr algn="r"/>
                      <a:r>
                        <a:rPr lang="en-US" sz="1600" dirty="0"/>
                        <a:t>$43,365.00</a:t>
                      </a:r>
                    </a:p>
                  </a:txBody>
                  <a:tcPr/>
                </a:tc>
                <a:extLst>
                  <a:ext uri="{0D108BD9-81ED-4DB2-BD59-A6C34878D82A}">
                    <a16:rowId xmlns:a16="http://schemas.microsoft.com/office/drawing/2014/main" val="2122781137"/>
                  </a:ext>
                </a:extLst>
              </a:tr>
              <a:tr h="202474">
                <a:tc>
                  <a:txBody>
                    <a:bodyPr/>
                    <a:lstStyle/>
                    <a:p>
                      <a:r>
                        <a:rPr lang="en-US" sz="1600" dirty="0"/>
                        <a:t>9</a:t>
                      </a:r>
                    </a:p>
                  </a:txBody>
                  <a:tcPr/>
                </a:tc>
                <a:tc>
                  <a:txBody>
                    <a:bodyPr/>
                    <a:lstStyle/>
                    <a:p>
                      <a:pPr algn="ctr"/>
                      <a:r>
                        <a:rPr lang="en-US" sz="1600" dirty="0"/>
                        <a:t>Fusion</a:t>
                      </a:r>
                    </a:p>
                  </a:txBody>
                  <a:tcPr/>
                </a:tc>
                <a:tc>
                  <a:txBody>
                    <a:bodyPr/>
                    <a:lstStyle/>
                    <a:p>
                      <a:pPr algn="r"/>
                      <a:r>
                        <a:rPr lang="en-US" sz="1600" dirty="0"/>
                        <a:t>$137,583.00</a:t>
                      </a:r>
                    </a:p>
                  </a:txBody>
                  <a:tcPr/>
                </a:tc>
                <a:extLst>
                  <a:ext uri="{0D108BD9-81ED-4DB2-BD59-A6C34878D82A}">
                    <a16:rowId xmlns:a16="http://schemas.microsoft.com/office/drawing/2014/main" val="3744351150"/>
                  </a:ext>
                </a:extLst>
              </a:tr>
              <a:tr h="202474">
                <a:tc>
                  <a:txBody>
                    <a:bodyPr/>
                    <a:lstStyle/>
                    <a:p>
                      <a:r>
                        <a:rPr lang="en-US" sz="1600" dirty="0"/>
                        <a:t>10</a:t>
                      </a:r>
                    </a:p>
                  </a:txBody>
                  <a:tcPr/>
                </a:tc>
                <a:tc>
                  <a:txBody>
                    <a:bodyPr/>
                    <a:lstStyle/>
                    <a:p>
                      <a:pPr algn="ctr"/>
                      <a:r>
                        <a:rPr lang="en-US" sz="1600" dirty="0"/>
                        <a:t>Public Education</a:t>
                      </a:r>
                    </a:p>
                  </a:txBody>
                  <a:tcPr/>
                </a:tc>
                <a:tc>
                  <a:txBody>
                    <a:bodyPr/>
                    <a:lstStyle/>
                    <a:p>
                      <a:pPr algn="r"/>
                      <a:r>
                        <a:rPr lang="en-US" sz="1600" dirty="0"/>
                        <a:t>$44,100.00</a:t>
                      </a:r>
                    </a:p>
                  </a:txBody>
                  <a:tcPr/>
                </a:tc>
                <a:extLst>
                  <a:ext uri="{0D108BD9-81ED-4DB2-BD59-A6C34878D82A}">
                    <a16:rowId xmlns:a16="http://schemas.microsoft.com/office/drawing/2014/main" val="3026661887"/>
                  </a:ext>
                </a:extLst>
              </a:tr>
              <a:tr h="2024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11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Hazardous Materials</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600" dirty="0"/>
                        <a:t>$130,000.00</a:t>
                      </a:r>
                    </a:p>
                  </a:txBody>
                  <a:tcPr/>
                </a:tc>
                <a:extLst>
                  <a:ext uri="{0D108BD9-81ED-4DB2-BD59-A6C34878D82A}">
                    <a16:rowId xmlns:a16="http://schemas.microsoft.com/office/drawing/2014/main" val="529925250"/>
                  </a:ext>
                </a:extLst>
              </a:tr>
              <a:tr h="202474">
                <a:tc>
                  <a:txBody>
                    <a:bodyPr/>
                    <a:lstStyle/>
                    <a:p>
                      <a:endParaRPr lang="en-US" sz="1600" dirty="0"/>
                    </a:p>
                  </a:txBody>
                  <a:tcPr/>
                </a:tc>
                <a:tc>
                  <a:txBody>
                    <a:bodyPr/>
                    <a:lstStyle/>
                    <a:p>
                      <a:pPr algn="r"/>
                      <a:r>
                        <a:rPr lang="en-US" sz="1600" b="1" dirty="0"/>
                        <a:t>Total</a:t>
                      </a:r>
                    </a:p>
                  </a:txBody>
                  <a:tcPr/>
                </a:tc>
                <a:tc>
                  <a:txBody>
                    <a:bodyPr/>
                    <a:lstStyle/>
                    <a:p>
                      <a:pPr algn="r"/>
                      <a:r>
                        <a:rPr lang="en-US" sz="1600" b="1" dirty="0"/>
                        <a:t>$2,248,086.19</a:t>
                      </a:r>
                    </a:p>
                  </a:txBody>
                  <a:tcPr/>
                </a:tc>
                <a:extLst>
                  <a:ext uri="{0D108BD9-81ED-4DB2-BD59-A6C34878D82A}">
                    <a16:rowId xmlns:a16="http://schemas.microsoft.com/office/drawing/2014/main" val="1205794455"/>
                  </a:ext>
                </a:extLst>
              </a:tr>
            </a:tbl>
          </a:graphicData>
        </a:graphic>
      </p:graphicFrame>
    </p:spTree>
    <p:extLst>
      <p:ext uri="{BB962C8B-B14F-4D97-AF65-F5344CB8AC3E}">
        <p14:creationId xmlns:p14="http://schemas.microsoft.com/office/powerpoint/2010/main" val="1261889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1100" y="381000"/>
            <a:ext cx="9829800" cy="914400"/>
          </a:xfrm>
        </p:spPr>
        <p:txBody>
          <a:bodyPr/>
          <a:lstStyle/>
          <a:p>
            <a:r>
              <a:rPr lang="en-US" dirty="0">
                <a:solidFill>
                  <a:schemeClr val="tx1"/>
                </a:solidFill>
              </a:rPr>
              <a:t>FY21 SHSP Timeline</a:t>
            </a:r>
            <a:endParaRPr lang="en-US" dirty="0">
              <a:solidFill>
                <a:schemeClr val="tx1"/>
              </a:solidFill>
              <a:latin typeface="Californian FB" panose="0207040306080B030204" pitchFamily="18" charset="0"/>
            </a:endParaRPr>
          </a:p>
        </p:txBody>
      </p:sp>
      <p:graphicFrame>
        <p:nvGraphicFramePr>
          <p:cNvPr id="6" name="Table 5">
            <a:extLst>
              <a:ext uri="{FF2B5EF4-FFF2-40B4-BE49-F238E27FC236}">
                <a16:creationId xmlns:a16="http://schemas.microsoft.com/office/drawing/2014/main" id="{35453BB1-C407-422C-97E7-C09F4D46B6BE}"/>
              </a:ext>
            </a:extLst>
          </p:cNvPr>
          <p:cNvGraphicFramePr>
            <a:graphicFrameLocks noGrp="1"/>
          </p:cNvGraphicFramePr>
          <p:nvPr>
            <p:extLst>
              <p:ext uri="{D42A27DB-BD31-4B8C-83A1-F6EECF244321}">
                <p14:modId xmlns:p14="http://schemas.microsoft.com/office/powerpoint/2010/main" val="1028311781"/>
              </p:ext>
            </p:extLst>
          </p:nvPr>
        </p:nvGraphicFramePr>
        <p:xfrm>
          <a:off x="2698295" y="1811020"/>
          <a:ext cx="6795410" cy="3235960"/>
        </p:xfrm>
        <a:graphic>
          <a:graphicData uri="http://schemas.openxmlformats.org/drawingml/2006/table">
            <a:tbl>
              <a:tblPr firstRow="1" bandRow="1">
                <a:tableStyleId>{2A488322-F2BA-4B5B-9748-0D474271808F}</a:tableStyleId>
              </a:tblPr>
              <a:tblGrid>
                <a:gridCol w="5453790">
                  <a:extLst>
                    <a:ext uri="{9D8B030D-6E8A-4147-A177-3AD203B41FA5}">
                      <a16:colId xmlns:a16="http://schemas.microsoft.com/office/drawing/2014/main" val="4138152838"/>
                    </a:ext>
                  </a:extLst>
                </a:gridCol>
                <a:gridCol w="1341620">
                  <a:extLst>
                    <a:ext uri="{9D8B030D-6E8A-4147-A177-3AD203B41FA5}">
                      <a16:colId xmlns:a16="http://schemas.microsoft.com/office/drawing/2014/main" val="2063285115"/>
                    </a:ext>
                  </a:extLst>
                </a:gridCol>
              </a:tblGrid>
              <a:tr h="370840">
                <a:tc>
                  <a:txBody>
                    <a:bodyPr/>
                    <a:lstStyle/>
                    <a:p>
                      <a:pPr algn="ctr"/>
                      <a:r>
                        <a:rPr lang="en-US" dirty="0"/>
                        <a:t>Task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SHSP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9066712"/>
                  </a:ext>
                </a:extLst>
              </a:tr>
              <a:tr h="370840">
                <a:tc>
                  <a:txBody>
                    <a:bodyPr/>
                    <a:lstStyle/>
                    <a:p>
                      <a:r>
                        <a:rPr lang="en-US" dirty="0"/>
                        <a:t>OOG Batches Applications to COG for Prioritization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03/15/2020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59694776"/>
                  </a:ext>
                </a:extLst>
              </a:tr>
              <a:tr h="370840">
                <a:tc>
                  <a:txBody>
                    <a:bodyPr/>
                    <a:lstStyle/>
                    <a:p>
                      <a:r>
                        <a:rPr lang="en-US" dirty="0"/>
                        <a:t>COG Completes</a:t>
                      </a:r>
                      <a:r>
                        <a:rPr lang="en-US" baseline="0" dirty="0"/>
                        <a:t> Prioritization in eGrants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03/31/2020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55401302"/>
                  </a:ext>
                </a:extLst>
              </a:tr>
              <a:tr h="370840">
                <a:tc>
                  <a:txBody>
                    <a:bodyPr/>
                    <a:lstStyle/>
                    <a:p>
                      <a:r>
                        <a:rPr lang="en-US" dirty="0"/>
                        <a:t>HSGD</a:t>
                      </a:r>
                      <a:r>
                        <a:rPr lang="en-US" baseline="0" dirty="0"/>
                        <a:t> Reviews and Submits Federal Application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solidFill>
                            <a:srgbClr val="FF0000"/>
                          </a:solidFill>
                        </a:rPr>
                        <a:t>05/14/2020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89500308"/>
                  </a:ext>
                </a:extLst>
              </a:tr>
              <a:tr h="370840">
                <a:tc>
                  <a:txBody>
                    <a:bodyPr/>
                    <a:lstStyle/>
                    <a:p>
                      <a:r>
                        <a:rPr lang="en-US" dirty="0"/>
                        <a:t>HSGD Completes</a:t>
                      </a:r>
                      <a:r>
                        <a:rPr lang="en-US" baseline="0" dirty="0"/>
                        <a:t> Initial Grant Review</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05/14/2020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33486117"/>
                  </a:ext>
                </a:extLst>
              </a:tr>
              <a:tr h="370840">
                <a:tc>
                  <a:txBody>
                    <a:bodyPr/>
                    <a:lstStyle/>
                    <a:p>
                      <a:r>
                        <a:rPr lang="en-US" dirty="0"/>
                        <a:t>PRR Issues Resolved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06/01/2020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91383251"/>
                  </a:ext>
                </a:extLst>
              </a:tr>
              <a:tr h="370840">
                <a:tc>
                  <a:txBody>
                    <a:bodyPr/>
                    <a:lstStyle/>
                    <a:p>
                      <a:r>
                        <a:rPr lang="en-US" dirty="0"/>
                        <a:t>CCH Compliance</a:t>
                      </a:r>
                      <a:r>
                        <a:rPr lang="en-US" baseline="0" dirty="0"/>
                        <a:t> Confirmed/</a:t>
                      </a:r>
                      <a:r>
                        <a:rPr lang="en-US" dirty="0"/>
                        <a:t>OOG Review Complete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08/01/2020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75245619"/>
                  </a:ext>
                </a:extLst>
              </a:tr>
              <a:tr h="370840">
                <a:tc>
                  <a:txBody>
                    <a:bodyPr/>
                    <a:lstStyle/>
                    <a:p>
                      <a:r>
                        <a:rPr lang="en-US" dirty="0"/>
                        <a:t>Awards Ready for</a:t>
                      </a:r>
                      <a:r>
                        <a:rPr lang="en-US" baseline="0" dirty="0"/>
                        <a:t> Release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TBD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71563020"/>
                  </a:ext>
                </a:extLst>
              </a:tr>
            </a:tbl>
          </a:graphicData>
        </a:graphic>
      </p:graphicFrame>
    </p:spTree>
    <p:extLst>
      <p:ext uri="{BB962C8B-B14F-4D97-AF65-F5344CB8AC3E}">
        <p14:creationId xmlns:p14="http://schemas.microsoft.com/office/powerpoint/2010/main" val="11046411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381000"/>
            <a:ext cx="8229600" cy="914400"/>
          </a:xfrm>
        </p:spPr>
        <p:txBody>
          <a:bodyPr/>
          <a:lstStyle/>
          <a:p>
            <a:r>
              <a:rPr lang="en-US" dirty="0">
                <a:solidFill>
                  <a:schemeClr val="tx1"/>
                </a:solidFill>
              </a:rPr>
              <a:t>After Action Review Committee Meeting Sign-up</a:t>
            </a:r>
            <a:endParaRPr lang="en-US" dirty="0">
              <a:solidFill>
                <a:schemeClr val="tx1"/>
              </a:solidFill>
              <a:latin typeface="Californian FB" panose="0207040306080B030204" pitchFamily="18" charset="0"/>
            </a:endParaRPr>
          </a:p>
        </p:txBody>
      </p:sp>
      <p:sp>
        <p:nvSpPr>
          <p:cNvPr id="3" name="Content Placeholder 2"/>
          <p:cNvSpPr>
            <a:spLocks noGrp="1"/>
          </p:cNvSpPr>
          <p:nvPr>
            <p:ph idx="1"/>
          </p:nvPr>
        </p:nvSpPr>
        <p:spPr>
          <a:xfrm>
            <a:off x="457200" y="1447800"/>
            <a:ext cx="11201400" cy="4648200"/>
          </a:xfrm>
        </p:spPr>
        <p:txBody>
          <a:bodyPr/>
          <a:lstStyle/>
          <a:p>
            <a:pPr marL="400050" lvl="1" indent="0" algn="ctr">
              <a:buNone/>
            </a:pPr>
            <a:endParaRPr lang="en-US" sz="3200" dirty="0">
              <a:effectLst/>
              <a:latin typeface="Californian FB"/>
            </a:endParaRPr>
          </a:p>
          <a:p>
            <a:pPr marL="400050" lvl="1" indent="0" algn="ctr">
              <a:buNone/>
            </a:pPr>
            <a:r>
              <a:rPr lang="en-US" sz="3200" b="1" dirty="0">
                <a:effectLst/>
                <a:latin typeface="Californian FB"/>
              </a:rPr>
              <a:t>Meeting Date:</a:t>
            </a:r>
          </a:p>
          <a:p>
            <a:pPr marL="400050" lvl="1" indent="0" algn="ctr">
              <a:buNone/>
            </a:pPr>
            <a:r>
              <a:rPr lang="en-US" sz="3200" dirty="0">
                <a:effectLst/>
                <a:latin typeface="Californian FB"/>
              </a:rPr>
              <a:t>Tuesday, May 11, 2021</a:t>
            </a:r>
          </a:p>
          <a:p>
            <a:pPr marL="400050" lvl="1" indent="0" algn="ctr">
              <a:buNone/>
            </a:pPr>
            <a:r>
              <a:rPr lang="en-US" sz="3200" dirty="0">
                <a:effectLst/>
                <a:latin typeface="Californian FB"/>
              </a:rPr>
              <a:t>1:30 – 3:30 PM</a:t>
            </a:r>
          </a:p>
          <a:p>
            <a:pPr marL="400050" lvl="1" indent="0">
              <a:buNone/>
            </a:pPr>
            <a:endParaRPr lang="en-US" sz="3200" dirty="0">
              <a:effectLst/>
              <a:latin typeface="Californian FB"/>
            </a:endParaRPr>
          </a:p>
          <a:p>
            <a:pPr marL="400050" lvl="1" indent="0" algn="ctr">
              <a:buNone/>
            </a:pPr>
            <a:r>
              <a:rPr lang="en-US" sz="3200" dirty="0">
                <a:effectLst/>
                <a:latin typeface="Californian FB"/>
              </a:rPr>
              <a:t>Please sign up via the link posted in the chat.</a:t>
            </a:r>
          </a:p>
        </p:txBody>
      </p:sp>
    </p:spTree>
    <p:extLst>
      <p:ext uri="{BB962C8B-B14F-4D97-AF65-F5344CB8AC3E}">
        <p14:creationId xmlns:p14="http://schemas.microsoft.com/office/powerpoint/2010/main" val="552965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B3EA6F8-1559-4C60-806D-7D2D146966DA}"/>
              </a:ext>
            </a:extLst>
          </p:cNvPr>
          <p:cNvSpPr txBox="1"/>
          <p:nvPr/>
        </p:nvSpPr>
        <p:spPr>
          <a:xfrm>
            <a:off x="1638300" y="3044279"/>
            <a:ext cx="8915400" cy="769441"/>
          </a:xfrm>
          <a:prstGeom prst="rect">
            <a:avLst/>
          </a:prstGeom>
          <a:noFill/>
        </p:spPr>
        <p:txBody>
          <a:bodyPr wrap="square" rtlCol="0">
            <a:spAutoFit/>
          </a:bodyPr>
          <a:lstStyle/>
          <a:p>
            <a:pPr algn="ctr"/>
            <a:r>
              <a:rPr lang="en-US" sz="4400" dirty="0">
                <a:effectLst>
                  <a:outerShdw blurRad="38100" dist="38100" dir="2700000" algn="tl">
                    <a:srgbClr val="000000">
                      <a:alpha val="43137"/>
                    </a:srgbClr>
                  </a:outerShdw>
                </a:effectLst>
                <a:latin typeface="Californian FB" panose="0207040306080B030204" pitchFamily="18" charset="0"/>
              </a:rPr>
              <a:t>THIRA/RIP/SPR Update</a:t>
            </a:r>
          </a:p>
        </p:txBody>
      </p:sp>
    </p:spTree>
    <p:extLst>
      <p:ext uri="{BB962C8B-B14F-4D97-AF65-F5344CB8AC3E}">
        <p14:creationId xmlns:p14="http://schemas.microsoft.com/office/powerpoint/2010/main" val="1645997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B3EA6F8-1559-4C60-806D-7D2D146966DA}"/>
              </a:ext>
            </a:extLst>
          </p:cNvPr>
          <p:cNvSpPr txBox="1"/>
          <p:nvPr/>
        </p:nvSpPr>
        <p:spPr>
          <a:xfrm>
            <a:off x="1638300" y="2705725"/>
            <a:ext cx="8915400" cy="1446550"/>
          </a:xfrm>
          <a:prstGeom prst="rect">
            <a:avLst/>
          </a:prstGeom>
          <a:noFill/>
        </p:spPr>
        <p:txBody>
          <a:bodyPr wrap="square" rtlCol="0">
            <a:spAutoFit/>
          </a:bodyPr>
          <a:lstStyle/>
          <a:p>
            <a:pPr algn="ctr"/>
            <a:r>
              <a:rPr lang="en-US" sz="4400" dirty="0">
                <a:effectLst>
                  <a:outerShdw blurRad="38100" dist="38100" dir="2700000" algn="tl">
                    <a:srgbClr val="000000">
                      <a:alpha val="43137"/>
                    </a:srgbClr>
                  </a:outerShdw>
                </a:effectLst>
                <a:latin typeface="Californian FB" panose="0207040306080B030204" pitchFamily="18" charset="0"/>
              </a:rPr>
              <a:t>Regional Complex Coordinated Terrorist Attack Grant Update</a:t>
            </a:r>
          </a:p>
        </p:txBody>
      </p:sp>
    </p:spTree>
    <p:extLst>
      <p:ext uri="{BB962C8B-B14F-4D97-AF65-F5344CB8AC3E}">
        <p14:creationId xmlns:p14="http://schemas.microsoft.com/office/powerpoint/2010/main" val="3691110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B3EA6F8-1559-4C60-806D-7D2D146966DA}"/>
              </a:ext>
            </a:extLst>
          </p:cNvPr>
          <p:cNvSpPr txBox="1"/>
          <p:nvPr/>
        </p:nvSpPr>
        <p:spPr>
          <a:xfrm>
            <a:off x="1638300" y="3044279"/>
            <a:ext cx="8915400" cy="769441"/>
          </a:xfrm>
          <a:prstGeom prst="rect">
            <a:avLst/>
          </a:prstGeom>
          <a:noFill/>
        </p:spPr>
        <p:txBody>
          <a:bodyPr wrap="square" rtlCol="0">
            <a:spAutoFit/>
          </a:bodyPr>
          <a:lstStyle/>
          <a:p>
            <a:pPr algn="ctr"/>
            <a:r>
              <a:rPr lang="en-US" sz="4400" dirty="0">
                <a:effectLst>
                  <a:outerShdw blurRad="38100" dist="38100" dir="2700000" algn="tl">
                    <a:srgbClr val="000000">
                      <a:alpha val="43137"/>
                    </a:srgbClr>
                  </a:outerShdw>
                </a:effectLst>
                <a:latin typeface="Californian FB" panose="0207040306080B030204" pitchFamily="18" charset="0"/>
              </a:rPr>
              <a:t>COVID-19 Vaccination Efforts</a:t>
            </a:r>
          </a:p>
        </p:txBody>
      </p:sp>
    </p:spTree>
    <p:extLst>
      <p:ext uri="{BB962C8B-B14F-4D97-AF65-F5344CB8AC3E}">
        <p14:creationId xmlns:p14="http://schemas.microsoft.com/office/powerpoint/2010/main" val="29602855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381000"/>
            <a:ext cx="8229600" cy="914400"/>
          </a:xfrm>
        </p:spPr>
        <p:txBody>
          <a:bodyPr/>
          <a:lstStyle/>
          <a:p>
            <a:r>
              <a:rPr lang="en-US" dirty="0">
                <a:solidFill>
                  <a:schemeClr val="tx1"/>
                </a:solidFill>
              </a:rPr>
              <a:t>Upcoming Dates</a:t>
            </a:r>
            <a:endParaRPr lang="en-US" dirty="0">
              <a:solidFill>
                <a:schemeClr val="tx1"/>
              </a:solidFill>
              <a:latin typeface="Californian FB" panose="0207040306080B030204" pitchFamily="18" charset="0"/>
            </a:endParaRPr>
          </a:p>
        </p:txBody>
      </p:sp>
      <p:sp>
        <p:nvSpPr>
          <p:cNvPr id="3" name="Content Placeholder 2"/>
          <p:cNvSpPr>
            <a:spLocks noGrp="1"/>
          </p:cNvSpPr>
          <p:nvPr>
            <p:ph idx="1"/>
          </p:nvPr>
        </p:nvSpPr>
        <p:spPr>
          <a:xfrm>
            <a:off x="457200" y="1295400"/>
            <a:ext cx="11201400" cy="4800600"/>
          </a:xfrm>
        </p:spPr>
        <p:txBody>
          <a:bodyPr/>
          <a:lstStyle/>
          <a:p>
            <a:r>
              <a:rPr lang="en-US" dirty="0">
                <a:effectLst/>
                <a:latin typeface="Californian FB"/>
              </a:rPr>
              <a:t> April 8, 2021 – Emergency Management Working Group</a:t>
            </a:r>
          </a:p>
          <a:p>
            <a:r>
              <a:rPr lang="en-US" dirty="0">
                <a:effectLst/>
                <a:latin typeface="Californian FB"/>
              </a:rPr>
              <a:t>April 15, 2021 – Cyber Security Working Group </a:t>
            </a:r>
          </a:p>
          <a:p>
            <a:r>
              <a:rPr lang="en-US" dirty="0">
                <a:effectLst/>
                <a:latin typeface="Californian FB"/>
              </a:rPr>
              <a:t>May 13-14, 2021 – Texas Volunteer Management Conference (Virtual)</a:t>
            </a:r>
          </a:p>
          <a:p>
            <a:r>
              <a:rPr lang="en-US" dirty="0">
                <a:effectLst/>
                <a:latin typeface="Californian FB"/>
              </a:rPr>
              <a:t>May 20, 2021– EPPC Meeting</a:t>
            </a:r>
          </a:p>
          <a:p>
            <a:r>
              <a:rPr lang="en-US" dirty="0">
                <a:effectLst/>
                <a:latin typeface="Californian FB"/>
              </a:rPr>
              <a:t>August 30 – September 2, 2021 – National Homeland Security Conference (Las Vegas)</a:t>
            </a:r>
          </a:p>
          <a:p>
            <a:pPr marL="0" indent="0">
              <a:buNone/>
            </a:pPr>
            <a:endParaRPr lang="en-US" dirty="0">
              <a:effectLst/>
              <a:latin typeface="Californian FB"/>
            </a:endParaRPr>
          </a:p>
          <a:p>
            <a:endParaRPr lang="en-US" dirty="0">
              <a:effectLst/>
              <a:latin typeface="Californian FB"/>
            </a:endParaRPr>
          </a:p>
        </p:txBody>
      </p:sp>
    </p:spTree>
    <p:extLst>
      <p:ext uri="{BB962C8B-B14F-4D97-AF65-F5344CB8AC3E}">
        <p14:creationId xmlns:p14="http://schemas.microsoft.com/office/powerpoint/2010/main" val="1450991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4A18CE1-4C81-4EDB-BF7C-1758FF9932C7}"/>
              </a:ext>
            </a:extLst>
          </p:cNvPr>
          <p:cNvSpPr>
            <a:spLocks noGrp="1"/>
          </p:cNvSpPr>
          <p:nvPr>
            <p:ph type="title"/>
          </p:nvPr>
        </p:nvSpPr>
        <p:spPr>
          <a:xfrm>
            <a:off x="1638300" y="2895600"/>
            <a:ext cx="8915400" cy="1066800"/>
          </a:xfrm>
        </p:spPr>
        <p:txBody>
          <a:bodyPr/>
          <a:lstStyle/>
          <a:p>
            <a:r>
              <a:rPr lang="en-US" sz="4800" dirty="0">
                <a:solidFill>
                  <a:schemeClr val="tx1"/>
                </a:solidFill>
                <a:latin typeface="Californian FB" pitchFamily="18" charset="0"/>
              </a:rPr>
              <a:t>NCTCOG Updates</a:t>
            </a:r>
            <a:endParaRPr lang="en-US" sz="4800" dirty="0"/>
          </a:p>
        </p:txBody>
      </p:sp>
    </p:spTree>
    <p:extLst>
      <p:ext uri="{BB962C8B-B14F-4D97-AF65-F5344CB8AC3E}">
        <p14:creationId xmlns:p14="http://schemas.microsoft.com/office/powerpoint/2010/main" val="28167489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6" name="Rectangle 2"/>
          <p:cNvSpPr>
            <a:spLocks noGrp="1" noRot="1" noChangeArrowheads="1"/>
          </p:cNvSpPr>
          <p:nvPr>
            <p:ph type="title"/>
          </p:nvPr>
        </p:nvSpPr>
        <p:spPr/>
        <p:txBody>
          <a:bodyPr/>
          <a:lstStyle/>
          <a:p>
            <a:pPr>
              <a:defRPr/>
            </a:pPr>
            <a:r>
              <a:rPr lang="en-US" sz="4000" dirty="0">
                <a:solidFill>
                  <a:schemeClr val="tx1"/>
                </a:solidFill>
                <a:latin typeface="Californian FB" pitchFamily="18" charset="0"/>
              </a:rPr>
              <a:t>Announcements</a:t>
            </a:r>
          </a:p>
        </p:txBody>
      </p:sp>
      <p:sp>
        <p:nvSpPr>
          <p:cNvPr id="318467" name="Rectangle 3"/>
          <p:cNvSpPr>
            <a:spLocks noGrp="1" noChangeArrowheads="1"/>
          </p:cNvSpPr>
          <p:nvPr>
            <p:ph idx="1"/>
          </p:nvPr>
        </p:nvSpPr>
        <p:spPr>
          <a:xfrm>
            <a:off x="609600" y="1371600"/>
            <a:ext cx="10820400" cy="5105400"/>
          </a:xfrm>
        </p:spPr>
        <p:txBody>
          <a:bodyPr/>
          <a:lstStyle/>
          <a:p>
            <a:pPr eaLnBrk="1" hangingPunct="1">
              <a:defRPr/>
            </a:pPr>
            <a:r>
              <a:rPr lang="en-US" sz="3200" dirty="0">
                <a:solidFill>
                  <a:schemeClr val="tx1"/>
                </a:solidFill>
                <a:latin typeface="Californian FB" pitchFamily="18" charset="0"/>
              </a:rPr>
              <a:t>Committee/ Public Comments</a:t>
            </a:r>
            <a:endParaRPr lang="en-US" dirty="0">
              <a:effectLst/>
              <a:latin typeface="Californian FB" pitchFamily="18" charset="0"/>
            </a:endParaRPr>
          </a:p>
          <a:p>
            <a:pPr eaLnBrk="1" hangingPunct="1">
              <a:defRPr/>
            </a:pPr>
            <a:r>
              <a:rPr lang="en-US" dirty="0">
                <a:effectLst/>
                <a:latin typeface="Californian FB" pitchFamily="18" charset="0"/>
              </a:rPr>
              <a:t>Adjournment</a:t>
            </a:r>
          </a:p>
          <a:p>
            <a:pPr eaLnBrk="1" hangingPunct="1">
              <a:buFont typeface="Wingdings" pitchFamily="2" charset="2"/>
              <a:buNone/>
              <a:defRPr/>
            </a:pPr>
            <a:endParaRPr lang="en-US" sz="1200" dirty="0">
              <a:latin typeface="Californian FB" pitchFamily="18" charset="0"/>
            </a:endParaRPr>
          </a:p>
          <a:p>
            <a:pPr eaLnBrk="1" hangingPunct="1">
              <a:buFont typeface="Wingdings" pitchFamily="2" charset="2"/>
              <a:buNone/>
              <a:defRPr/>
            </a:pPr>
            <a:endParaRPr lang="en-US" sz="1200" dirty="0">
              <a:latin typeface="Californian FB" pitchFamily="18" charset="0"/>
            </a:endParaRPr>
          </a:p>
          <a:p>
            <a:pPr eaLnBrk="1" hangingPunct="1">
              <a:buFont typeface="Wingdings" pitchFamily="2" charset="2"/>
              <a:buNone/>
              <a:defRPr/>
            </a:pPr>
            <a:endParaRPr lang="en-US" sz="1200" dirty="0">
              <a:latin typeface="Californian FB" pitchFamily="18" charset="0"/>
            </a:endParaRPr>
          </a:p>
          <a:p>
            <a:pPr eaLnBrk="1" hangingPunct="1">
              <a:buFont typeface="Wingdings" pitchFamily="2" charset="2"/>
              <a:buNone/>
              <a:defRPr/>
            </a:pPr>
            <a:endParaRPr lang="en-US" sz="1200" dirty="0">
              <a:latin typeface="Californian FB" pitchFamily="18" charset="0"/>
            </a:endParaRPr>
          </a:p>
          <a:p>
            <a:pPr eaLnBrk="1" hangingPunct="1">
              <a:buFont typeface="Wingdings" pitchFamily="2" charset="2"/>
              <a:buNone/>
              <a:defRPr/>
            </a:pPr>
            <a:endParaRPr lang="en-US" sz="1200" dirty="0">
              <a:latin typeface="Californian FB" pitchFamily="18" charset="0"/>
            </a:endParaRPr>
          </a:p>
          <a:p>
            <a:pPr eaLnBrk="1" hangingPunct="1">
              <a:buFont typeface="Wingdings" pitchFamily="2" charset="2"/>
              <a:buNone/>
              <a:defRPr/>
            </a:pPr>
            <a:endParaRPr lang="en-US" sz="1200" dirty="0">
              <a:latin typeface="Californian FB" pitchFamily="18" charset="0"/>
            </a:endParaRPr>
          </a:p>
          <a:p>
            <a:pPr eaLnBrk="1" hangingPunct="1">
              <a:buFont typeface="Wingdings" pitchFamily="2" charset="2"/>
              <a:buNone/>
              <a:defRPr/>
            </a:pPr>
            <a:endParaRPr lang="en-US" sz="1200" dirty="0">
              <a:latin typeface="Californian FB" pitchFamily="18" charset="0"/>
            </a:endParaRPr>
          </a:p>
          <a:p>
            <a:pPr eaLnBrk="1" hangingPunct="1">
              <a:buFont typeface="Wingdings" pitchFamily="2" charset="2"/>
              <a:buNone/>
              <a:defRPr/>
            </a:pPr>
            <a:endParaRPr lang="en-US" sz="1200" dirty="0">
              <a:latin typeface="Californian FB" pitchFamily="18" charset="0"/>
            </a:endParaRPr>
          </a:p>
          <a:p>
            <a:pPr eaLnBrk="1" hangingPunct="1">
              <a:buFont typeface="Wingdings" pitchFamily="2" charset="2"/>
              <a:buNone/>
              <a:defRPr/>
            </a:pPr>
            <a:endParaRPr lang="en-US" sz="1200" dirty="0">
              <a:latin typeface="Californian FB" pitchFamily="18" charset="0"/>
            </a:endParaRPr>
          </a:p>
          <a:p>
            <a:pPr eaLnBrk="1" hangingPunct="1">
              <a:buFont typeface="Wingdings" pitchFamily="2" charset="2"/>
              <a:buNone/>
              <a:defRPr/>
            </a:pPr>
            <a:endParaRPr lang="en-US" sz="1200" dirty="0">
              <a:latin typeface="Californian FB" pitchFamily="18" charset="0"/>
            </a:endParaRPr>
          </a:p>
          <a:p>
            <a:pPr eaLnBrk="1" hangingPunct="1">
              <a:buFont typeface="Wingdings" pitchFamily="2" charset="2"/>
              <a:buNone/>
              <a:defRPr/>
            </a:pPr>
            <a:endParaRPr lang="en-US" sz="1200" dirty="0">
              <a:latin typeface="Californian FB" pitchFamily="18" charset="0"/>
            </a:endParaRPr>
          </a:p>
          <a:p>
            <a:pPr eaLnBrk="1" hangingPunct="1">
              <a:buFont typeface="Wingdings" pitchFamily="2" charset="2"/>
              <a:buNone/>
              <a:defRPr/>
            </a:pPr>
            <a:endParaRPr lang="en-US" sz="1200" dirty="0">
              <a:latin typeface="Californian FB" pitchFamily="18" charset="0"/>
            </a:endParaRPr>
          </a:p>
          <a:p>
            <a:pPr eaLnBrk="1" hangingPunct="1">
              <a:buFont typeface="Wingdings" pitchFamily="2" charset="2"/>
              <a:buNone/>
              <a:defRPr/>
            </a:pPr>
            <a:endParaRPr lang="en-US" sz="1200" dirty="0">
              <a:latin typeface="Californian FB" pitchFamily="18" charset="0"/>
            </a:endParaRPr>
          </a:p>
          <a:p>
            <a:pPr marL="0" indent="0" algn="ctr">
              <a:buNone/>
            </a:pPr>
            <a:r>
              <a:rPr lang="en-US" sz="1800" b="1" u="sng" dirty="0">
                <a:effectLst/>
                <a:latin typeface="Californian FB" panose="0207040306080B030204" pitchFamily="18" charset="0"/>
              </a:rPr>
              <a:t>Next Meeting:</a:t>
            </a:r>
            <a:endParaRPr lang="en-US" sz="1800" dirty="0">
              <a:effectLst/>
              <a:latin typeface="Californian FB" panose="0207040306080B030204" pitchFamily="18" charset="0"/>
            </a:endParaRPr>
          </a:p>
          <a:p>
            <a:pPr marL="0" indent="0" algn="ctr">
              <a:buNone/>
            </a:pPr>
            <a:r>
              <a:rPr lang="en-US" sz="1800" b="1" dirty="0">
                <a:effectLst/>
              </a:rPr>
              <a:t>June 3, 2021</a:t>
            </a:r>
          </a:p>
          <a:p>
            <a:pPr marL="0" indent="0" algn="ctr">
              <a:buNone/>
            </a:pPr>
            <a:r>
              <a:rPr lang="en-US" sz="1800" b="1">
                <a:effectLst/>
                <a:latin typeface="Californian FB" panose="0207040306080B030204" pitchFamily="18" charset="0"/>
              </a:rPr>
              <a:t>9:30 – 11:30 AM</a:t>
            </a:r>
            <a:endParaRPr lang="en-US" sz="1800" dirty="0">
              <a:effectLst/>
              <a:latin typeface="Californian FB" panose="0207040306080B030204" pitchFamily="18" charset="0"/>
            </a:endParaRPr>
          </a:p>
          <a:p>
            <a:pPr algn="ctr" eaLnBrk="1" hangingPunct="1">
              <a:buFont typeface="Wingdings" pitchFamily="2" charset="2"/>
              <a:buNone/>
              <a:defRPr/>
            </a:pPr>
            <a:endParaRPr lang="en-US" sz="2800" dirty="0">
              <a:latin typeface="Californian FB" panose="0207040306080B030204" pitchFamily="18"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Rot="1" noChangeArrowheads="1"/>
          </p:cNvSpPr>
          <p:nvPr>
            <p:ph type="title"/>
          </p:nvPr>
        </p:nvSpPr>
        <p:spPr>
          <a:xfrm>
            <a:off x="1981200" y="152400"/>
            <a:ext cx="8229600" cy="1143000"/>
          </a:xfrm>
        </p:spPr>
        <p:txBody>
          <a:bodyPr/>
          <a:lstStyle/>
          <a:p>
            <a:pPr eaLnBrk="1" hangingPunct="1">
              <a:defRPr/>
            </a:pPr>
            <a:r>
              <a:rPr lang="en-US" dirty="0">
                <a:solidFill>
                  <a:schemeClr val="tx1"/>
                </a:solidFill>
                <a:effectLst>
                  <a:outerShdw blurRad="38100" dist="38100" dir="2700000" algn="tl">
                    <a:srgbClr val="000000">
                      <a:alpha val="43137"/>
                    </a:srgbClr>
                  </a:outerShdw>
                </a:effectLst>
                <a:latin typeface="Californian FB" pitchFamily="18" charset="0"/>
              </a:rPr>
              <a:t>Meeting Reminders</a:t>
            </a:r>
          </a:p>
        </p:txBody>
      </p:sp>
      <p:sp>
        <p:nvSpPr>
          <p:cNvPr id="288771" name="Rectangle 3"/>
          <p:cNvSpPr>
            <a:spLocks noGrp="1" noChangeArrowheads="1"/>
          </p:cNvSpPr>
          <p:nvPr>
            <p:ph idx="1"/>
          </p:nvPr>
        </p:nvSpPr>
        <p:spPr>
          <a:xfrm>
            <a:off x="1219200" y="1447800"/>
            <a:ext cx="9753600" cy="4495800"/>
          </a:xfrm>
        </p:spPr>
        <p:txBody>
          <a:bodyPr/>
          <a:lstStyle/>
          <a:p>
            <a:pPr marL="0" indent="0" algn="ctr">
              <a:buNone/>
            </a:pPr>
            <a:r>
              <a:rPr lang="en-US" sz="2400" dirty="0">
                <a:effectLst/>
                <a:latin typeface="Californian FB"/>
              </a:rPr>
              <a:t>To minimize disruptions, the following meeting guidelines will apply:</a:t>
            </a:r>
          </a:p>
          <a:p>
            <a:pPr marL="514350" indent="-514350">
              <a:buFont typeface="+mj-lt"/>
              <a:buAutoNum type="arabicPeriod"/>
            </a:pPr>
            <a:r>
              <a:rPr lang="en-US" sz="2000" dirty="0">
                <a:effectLst/>
                <a:latin typeface="Californian FB"/>
              </a:rPr>
              <a:t>Please mute your microphone at all times unless speaking (e.g., make a motion, ask a question, etc.)</a:t>
            </a:r>
          </a:p>
          <a:p>
            <a:pPr marL="514350" indent="-514350">
              <a:buFont typeface="+mj-lt"/>
              <a:buAutoNum type="arabicPeriod"/>
            </a:pPr>
            <a:r>
              <a:rPr lang="en-US" sz="2000" dirty="0">
                <a:effectLst/>
                <a:latin typeface="Californian FB"/>
              </a:rPr>
              <a:t>Please hold all question until after the presentation of each item. Please use the “raise your hand” feature to ask a question or make a comment.</a:t>
            </a:r>
          </a:p>
          <a:p>
            <a:pPr marL="514350" indent="-514350">
              <a:buFont typeface="+mj-lt"/>
              <a:buAutoNum type="arabicPeriod"/>
            </a:pPr>
            <a:r>
              <a:rPr lang="en-US" sz="2000" dirty="0">
                <a:effectLst/>
                <a:latin typeface="Californian FB"/>
              </a:rPr>
              <a:t>The chat feature should be used for the sole purpose of requesting technical assistance. No business communications should be conducted using the chat function to ensure that meeting notes are captured accurately.</a:t>
            </a:r>
          </a:p>
          <a:p>
            <a:pPr marL="514350" indent="-514350">
              <a:buFont typeface="+mj-lt"/>
              <a:buAutoNum type="arabicPeriod"/>
            </a:pPr>
            <a:r>
              <a:rPr lang="en-US" sz="2000" dirty="0">
                <a:effectLst/>
                <a:latin typeface="Californian FB"/>
              </a:rPr>
              <a:t>Motions to approve are allowed verbally. Please state your name and motion when speaking.</a:t>
            </a:r>
          </a:p>
          <a:p>
            <a:pPr marL="514350" indent="-514350">
              <a:buFont typeface="+mj-lt"/>
              <a:buAutoNum type="arabicPeriod"/>
            </a:pPr>
            <a:r>
              <a:rPr lang="en-US" sz="2000" dirty="0">
                <a:effectLst/>
                <a:latin typeface="Californian FB"/>
              </a:rPr>
              <a:t>This meeting is being recorded.</a:t>
            </a:r>
          </a:p>
        </p:txBody>
      </p:sp>
    </p:spTree>
    <p:extLst>
      <p:ext uri="{BB962C8B-B14F-4D97-AF65-F5344CB8AC3E}">
        <p14:creationId xmlns:p14="http://schemas.microsoft.com/office/powerpoint/2010/main" val="5007264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Rot="1" noChangeArrowheads="1"/>
          </p:cNvSpPr>
          <p:nvPr>
            <p:ph type="title"/>
          </p:nvPr>
        </p:nvSpPr>
        <p:spPr>
          <a:xfrm>
            <a:off x="1981200" y="152400"/>
            <a:ext cx="8229600" cy="1143000"/>
          </a:xfrm>
        </p:spPr>
        <p:txBody>
          <a:bodyPr/>
          <a:lstStyle/>
          <a:p>
            <a:pPr eaLnBrk="1" hangingPunct="1">
              <a:defRPr/>
            </a:pPr>
            <a:r>
              <a:rPr lang="en-US" dirty="0">
                <a:solidFill>
                  <a:schemeClr val="tx1"/>
                </a:solidFill>
                <a:effectLst>
                  <a:outerShdw blurRad="38100" dist="38100" dir="2700000" algn="tl">
                    <a:srgbClr val="000000">
                      <a:alpha val="43137"/>
                    </a:srgbClr>
                  </a:outerShdw>
                </a:effectLst>
                <a:latin typeface="Californian FB" pitchFamily="18" charset="0"/>
              </a:rPr>
              <a:t>Welcome</a:t>
            </a:r>
          </a:p>
        </p:txBody>
      </p:sp>
      <p:sp>
        <p:nvSpPr>
          <p:cNvPr id="288771" name="Rectangle 3"/>
          <p:cNvSpPr>
            <a:spLocks noGrp="1" noChangeArrowheads="1"/>
          </p:cNvSpPr>
          <p:nvPr>
            <p:ph idx="1"/>
          </p:nvPr>
        </p:nvSpPr>
        <p:spPr>
          <a:xfrm>
            <a:off x="1219200" y="1447800"/>
            <a:ext cx="9753600" cy="4495800"/>
          </a:xfrm>
        </p:spPr>
        <p:txBody>
          <a:bodyPr/>
          <a:lstStyle/>
          <a:p>
            <a:pPr eaLnBrk="1" hangingPunct="1">
              <a:defRPr/>
            </a:pPr>
            <a:r>
              <a:rPr lang="en-US" dirty="0">
                <a:effectLst/>
                <a:latin typeface="Californian FB" pitchFamily="18" charset="0"/>
              </a:rPr>
              <a:t>Opening Remarks </a:t>
            </a:r>
          </a:p>
          <a:p>
            <a:pPr eaLnBrk="1" hangingPunct="1">
              <a:defRPr/>
            </a:pPr>
            <a:r>
              <a:rPr lang="en-US" dirty="0">
                <a:effectLst/>
                <a:latin typeface="Californian FB" pitchFamily="18" charset="0"/>
              </a:rPr>
              <a:t>Roll Call</a:t>
            </a:r>
          </a:p>
          <a:p>
            <a:pPr eaLnBrk="1" hangingPunct="1">
              <a:defRPr/>
            </a:pPr>
            <a:r>
              <a:rPr lang="en-US" dirty="0">
                <a:effectLst/>
                <a:latin typeface="Californian FB" pitchFamily="18" charset="0"/>
              </a:rPr>
              <a:t>Approval of </a:t>
            </a:r>
            <a:r>
              <a:rPr lang="en-US" dirty="0">
                <a:effectLst/>
              </a:rPr>
              <a:t>the last </a:t>
            </a:r>
            <a:r>
              <a:rPr lang="en-US" dirty="0">
                <a:effectLst/>
                <a:latin typeface="Californian FB" pitchFamily="18" charset="0"/>
              </a:rPr>
              <a:t>meeting’s notes</a:t>
            </a:r>
          </a:p>
          <a:p>
            <a:pPr marL="0" indent="0" eaLnBrk="1" hangingPunct="1">
              <a:buNone/>
              <a:defRPr/>
            </a:pPr>
            <a:endParaRPr lang="en-US" sz="4000" dirty="0">
              <a:effectLst>
                <a:outerShdw blurRad="38100" dist="38100" dir="2700000" algn="tl">
                  <a:srgbClr val="000000">
                    <a:alpha val="43137"/>
                  </a:srgbClr>
                </a:outerShdw>
              </a:effectLst>
              <a:latin typeface="Californian FB" pitchFamily="18" charset="0"/>
            </a:endParaRPr>
          </a:p>
        </p:txBody>
      </p:sp>
    </p:spTree>
    <p:extLst>
      <p:ext uri="{BB962C8B-B14F-4D97-AF65-F5344CB8AC3E}">
        <p14:creationId xmlns:p14="http://schemas.microsoft.com/office/powerpoint/2010/main" val="18918453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B3EA6F8-1559-4C60-806D-7D2D146966DA}"/>
              </a:ext>
            </a:extLst>
          </p:cNvPr>
          <p:cNvSpPr txBox="1"/>
          <p:nvPr/>
        </p:nvSpPr>
        <p:spPr>
          <a:xfrm>
            <a:off x="1638300" y="3044279"/>
            <a:ext cx="8915400" cy="769441"/>
          </a:xfrm>
          <a:prstGeom prst="rect">
            <a:avLst/>
          </a:prstGeom>
          <a:noFill/>
        </p:spPr>
        <p:txBody>
          <a:bodyPr wrap="square" rtlCol="0">
            <a:spAutoFit/>
          </a:bodyPr>
          <a:lstStyle/>
          <a:p>
            <a:pPr algn="ctr"/>
            <a:r>
              <a:rPr lang="en-US" sz="4400" dirty="0">
                <a:effectLst>
                  <a:outerShdw blurRad="38100" dist="38100" dir="2700000" algn="tl">
                    <a:srgbClr val="000000">
                      <a:alpha val="43137"/>
                    </a:srgbClr>
                  </a:outerShdw>
                </a:effectLst>
                <a:latin typeface="Californian FB" panose="0207040306080B030204" pitchFamily="18" charset="0"/>
              </a:rPr>
              <a:t>Discussion Items</a:t>
            </a:r>
          </a:p>
        </p:txBody>
      </p:sp>
    </p:spTree>
    <p:extLst>
      <p:ext uri="{BB962C8B-B14F-4D97-AF65-F5344CB8AC3E}">
        <p14:creationId xmlns:p14="http://schemas.microsoft.com/office/powerpoint/2010/main" val="79947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B3EA6F8-1559-4C60-806D-7D2D146966DA}"/>
              </a:ext>
            </a:extLst>
          </p:cNvPr>
          <p:cNvSpPr txBox="1"/>
          <p:nvPr/>
        </p:nvSpPr>
        <p:spPr>
          <a:xfrm>
            <a:off x="1638300" y="3044279"/>
            <a:ext cx="8915400" cy="769441"/>
          </a:xfrm>
          <a:prstGeom prst="rect">
            <a:avLst/>
          </a:prstGeom>
          <a:noFill/>
        </p:spPr>
        <p:txBody>
          <a:bodyPr wrap="square" rtlCol="0">
            <a:spAutoFit/>
          </a:bodyPr>
          <a:lstStyle/>
          <a:p>
            <a:pPr algn="ctr"/>
            <a:r>
              <a:rPr lang="en-US" sz="4400" dirty="0">
                <a:effectLst>
                  <a:outerShdw blurRad="38100" dist="38100" dir="2700000" algn="tl">
                    <a:srgbClr val="000000">
                      <a:alpha val="43137"/>
                    </a:srgbClr>
                  </a:outerShdw>
                </a:effectLst>
                <a:latin typeface="Californian FB" panose="0207040306080B030204" pitchFamily="18" charset="0"/>
              </a:rPr>
              <a:t>FY20 Grant Updates</a:t>
            </a:r>
          </a:p>
        </p:txBody>
      </p:sp>
    </p:spTree>
    <p:extLst>
      <p:ext uri="{BB962C8B-B14F-4D97-AF65-F5344CB8AC3E}">
        <p14:creationId xmlns:p14="http://schemas.microsoft.com/office/powerpoint/2010/main" val="11363007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B3EA6F8-1559-4C60-806D-7D2D146966DA}"/>
              </a:ext>
            </a:extLst>
          </p:cNvPr>
          <p:cNvSpPr txBox="1"/>
          <p:nvPr/>
        </p:nvSpPr>
        <p:spPr>
          <a:xfrm>
            <a:off x="1638300" y="3044279"/>
            <a:ext cx="8915400" cy="769441"/>
          </a:xfrm>
          <a:prstGeom prst="rect">
            <a:avLst/>
          </a:prstGeom>
          <a:noFill/>
        </p:spPr>
        <p:txBody>
          <a:bodyPr wrap="square" rtlCol="0">
            <a:spAutoFit/>
          </a:bodyPr>
          <a:lstStyle/>
          <a:p>
            <a:pPr algn="ctr"/>
            <a:r>
              <a:rPr lang="en-US" sz="4400" dirty="0">
                <a:effectLst>
                  <a:outerShdw blurRad="38100" dist="38100" dir="2700000" algn="tl">
                    <a:srgbClr val="000000">
                      <a:alpha val="43137"/>
                    </a:srgbClr>
                  </a:outerShdw>
                </a:effectLst>
                <a:latin typeface="Californian FB" panose="0207040306080B030204" pitchFamily="18" charset="0"/>
              </a:rPr>
              <a:t>Cybersecurity Working Group</a:t>
            </a:r>
          </a:p>
        </p:txBody>
      </p:sp>
    </p:spTree>
    <p:extLst>
      <p:ext uri="{BB962C8B-B14F-4D97-AF65-F5344CB8AC3E}">
        <p14:creationId xmlns:p14="http://schemas.microsoft.com/office/powerpoint/2010/main" val="19034565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381000"/>
            <a:ext cx="8229600" cy="914400"/>
          </a:xfrm>
        </p:spPr>
        <p:txBody>
          <a:bodyPr/>
          <a:lstStyle/>
          <a:p>
            <a:r>
              <a:rPr lang="en-US" dirty="0">
                <a:solidFill>
                  <a:schemeClr val="tx1"/>
                </a:solidFill>
              </a:rPr>
              <a:t>Cybersecurity Working Group</a:t>
            </a:r>
            <a:endParaRPr lang="en-US" dirty="0">
              <a:solidFill>
                <a:schemeClr val="tx1"/>
              </a:solidFill>
              <a:latin typeface="Californian FB" panose="0207040306080B030204" pitchFamily="18" charset="0"/>
            </a:endParaRPr>
          </a:p>
        </p:txBody>
      </p:sp>
      <p:sp>
        <p:nvSpPr>
          <p:cNvPr id="3" name="Content Placeholder 2"/>
          <p:cNvSpPr>
            <a:spLocks noGrp="1"/>
          </p:cNvSpPr>
          <p:nvPr>
            <p:ph idx="1"/>
          </p:nvPr>
        </p:nvSpPr>
        <p:spPr>
          <a:xfrm>
            <a:off x="457200" y="1295400"/>
            <a:ext cx="11201400" cy="4800600"/>
          </a:xfrm>
        </p:spPr>
        <p:txBody>
          <a:bodyPr/>
          <a:lstStyle/>
          <a:p>
            <a:r>
              <a:rPr lang="en-US" dirty="0">
                <a:effectLst/>
                <a:latin typeface="Californian FB"/>
              </a:rPr>
              <a:t>Why we need more assistance from Information Technology Departments</a:t>
            </a:r>
          </a:p>
          <a:p>
            <a:pPr lvl="1"/>
            <a:r>
              <a:rPr lang="en-US" sz="3200" dirty="0">
                <a:effectLst/>
                <a:latin typeface="Californian FB"/>
                <a:ea typeface="+mn-ea"/>
                <a:cs typeface="+mn-cs"/>
              </a:rPr>
              <a:t>To ensure this working group is effective in not only submitting quality projects, but also identifying cybersecurity gaps across the region</a:t>
            </a:r>
          </a:p>
          <a:p>
            <a:pPr lvl="1"/>
            <a:r>
              <a:rPr lang="en-US" sz="3200" dirty="0">
                <a:effectLst/>
                <a:latin typeface="Californian FB"/>
                <a:ea typeface="+mn-ea"/>
                <a:cs typeface="+mn-cs"/>
              </a:rPr>
              <a:t>To fulfill DHS Cyber Security requirement</a:t>
            </a:r>
          </a:p>
        </p:txBody>
      </p:sp>
    </p:spTree>
    <p:extLst>
      <p:ext uri="{BB962C8B-B14F-4D97-AF65-F5344CB8AC3E}">
        <p14:creationId xmlns:p14="http://schemas.microsoft.com/office/powerpoint/2010/main" val="21345001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381000"/>
            <a:ext cx="8229600" cy="914400"/>
          </a:xfrm>
        </p:spPr>
        <p:txBody>
          <a:bodyPr/>
          <a:lstStyle/>
          <a:p>
            <a:r>
              <a:rPr lang="en-US" dirty="0">
                <a:solidFill>
                  <a:schemeClr val="tx1"/>
                </a:solidFill>
              </a:rPr>
              <a:t>HSGD Program Changes</a:t>
            </a:r>
            <a:endParaRPr lang="en-US" dirty="0">
              <a:solidFill>
                <a:schemeClr val="tx1"/>
              </a:solidFill>
              <a:latin typeface="Californian FB" panose="0207040306080B030204" pitchFamily="18" charset="0"/>
            </a:endParaRPr>
          </a:p>
        </p:txBody>
      </p:sp>
      <p:sp>
        <p:nvSpPr>
          <p:cNvPr id="3" name="Content Placeholder 2"/>
          <p:cNvSpPr>
            <a:spLocks noGrp="1"/>
          </p:cNvSpPr>
          <p:nvPr>
            <p:ph idx="1"/>
          </p:nvPr>
        </p:nvSpPr>
        <p:spPr>
          <a:xfrm>
            <a:off x="457200" y="1295400"/>
            <a:ext cx="11201400" cy="4800600"/>
          </a:xfrm>
        </p:spPr>
        <p:txBody>
          <a:bodyPr/>
          <a:lstStyle/>
          <a:p>
            <a:r>
              <a:rPr lang="en-US" dirty="0">
                <a:effectLst/>
                <a:latin typeface="Californian FB"/>
              </a:rPr>
              <a:t>National Priorities:</a:t>
            </a:r>
          </a:p>
          <a:p>
            <a:pPr lvl="1"/>
            <a:r>
              <a:rPr lang="en-US" dirty="0">
                <a:effectLst/>
                <a:latin typeface="Californian FB"/>
              </a:rPr>
              <a:t>Enhancing Cyber Security – 7.5%</a:t>
            </a:r>
          </a:p>
          <a:p>
            <a:pPr lvl="1"/>
            <a:r>
              <a:rPr lang="en-US" dirty="0">
                <a:effectLst/>
                <a:latin typeface="Californian FB"/>
              </a:rPr>
              <a:t>Enhancing the protection of soft targets/crowded places – 5%</a:t>
            </a:r>
          </a:p>
          <a:p>
            <a:pPr lvl="1"/>
            <a:r>
              <a:rPr lang="en-US" dirty="0">
                <a:effectLst/>
                <a:latin typeface="Californian FB"/>
              </a:rPr>
              <a:t>Enhancing information and intelligence sharing and cooperation with federal agencies, including DHS – 5%</a:t>
            </a:r>
          </a:p>
          <a:p>
            <a:pPr lvl="1"/>
            <a:r>
              <a:rPr lang="en-US" dirty="0">
                <a:effectLst/>
                <a:latin typeface="Californian FB"/>
              </a:rPr>
              <a:t>Addressing emerging threats – 5%</a:t>
            </a:r>
          </a:p>
          <a:p>
            <a:pPr lvl="1"/>
            <a:r>
              <a:rPr lang="en-US" dirty="0">
                <a:effectLst/>
                <a:latin typeface="Californian FB"/>
              </a:rPr>
              <a:t>*Combating domestic violence extremism – 7.5%</a:t>
            </a:r>
          </a:p>
        </p:txBody>
      </p:sp>
    </p:spTree>
    <p:extLst>
      <p:ext uri="{BB962C8B-B14F-4D97-AF65-F5344CB8AC3E}">
        <p14:creationId xmlns:p14="http://schemas.microsoft.com/office/powerpoint/2010/main" val="2830771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51034"/>
            <a:ext cx="10134600" cy="914400"/>
          </a:xfrm>
        </p:spPr>
        <p:txBody>
          <a:bodyPr/>
          <a:lstStyle/>
          <a:p>
            <a:r>
              <a:rPr lang="en-US" dirty="0">
                <a:solidFill>
                  <a:schemeClr val="tx1"/>
                </a:solidFill>
                <a:latin typeface="Californian FB" panose="0207040306080B030204" pitchFamily="18" charset="0"/>
              </a:rPr>
              <a:t>Combating Domestic Violent Extremism</a:t>
            </a:r>
          </a:p>
        </p:txBody>
      </p:sp>
      <p:sp>
        <p:nvSpPr>
          <p:cNvPr id="3" name="Content Placeholder 2"/>
          <p:cNvSpPr>
            <a:spLocks noGrp="1"/>
          </p:cNvSpPr>
          <p:nvPr>
            <p:ph idx="1"/>
          </p:nvPr>
        </p:nvSpPr>
        <p:spPr>
          <a:xfrm>
            <a:off x="457200" y="1295400"/>
            <a:ext cx="11201400" cy="4800600"/>
          </a:xfrm>
        </p:spPr>
        <p:txBody>
          <a:bodyPr/>
          <a:lstStyle/>
          <a:p>
            <a:r>
              <a:rPr lang="en-US" dirty="0">
                <a:effectLst/>
                <a:latin typeface="Californian FB"/>
              </a:rPr>
              <a:t>Project Examples:</a:t>
            </a:r>
          </a:p>
          <a:p>
            <a:pPr lvl="1"/>
            <a:r>
              <a:rPr lang="en-US" sz="2200" dirty="0">
                <a:effectLst/>
                <a:latin typeface="Californian FB"/>
              </a:rPr>
              <a:t>Open-source analysis of misinformation campaigns, targeted violence and threats to life, including tips/leads, and online/social media-based threats</a:t>
            </a:r>
          </a:p>
          <a:p>
            <a:pPr lvl="1"/>
            <a:r>
              <a:rPr lang="en-US" sz="2200" dirty="0">
                <a:effectLst/>
                <a:latin typeface="Californian FB"/>
              </a:rPr>
              <a:t>Sharing and leveraging intelligence and information, including open-source analysis</a:t>
            </a:r>
          </a:p>
          <a:p>
            <a:pPr lvl="1"/>
            <a:r>
              <a:rPr lang="en-US" sz="2200" dirty="0">
                <a:effectLst/>
                <a:latin typeface="Californian FB"/>
              </a:rPr>
              <a:t>Execution and management of threat assessment programs to identify, evaluate, and analyze indicators and behaviors indicative of domestic violent extremists</a:t>
            </a:r>
          </a:p>
          <a:p>
            <a:pPr lvl="1"/>
            <a:r>
              <a:rPr lang="en-US" sz="2200" dirty="0">
                <a:effectLst/>
                <a:latin typeface="Californian FB"/>
              </a:rPr>
              <a:t>Training and awareness programs (e.g., through social media, suspicious activity reporting [SAR] indicators and behaviors) to help prevent radicalization</a:t>
            </a:r>
          </a:p>
          <a:p>
            <a:pPr lvl="1"/>
            <a:r>
              <a:rPr lang="en-US" sz="2200" dirty="0">
                <a:effectLst/>
                <a:latin typeface="Californian FB"/>
              </a:rPr>
              <a:t>Training and awareness programs (e.g., through social media, SAR indicators and behaviors) to educate the public on misinformation campaigns and resources to help them identify and report potential instances of domestic violent extremism</a:t>
            </a:r>
          </a:p>
        </p:txBody>
      </p:sp>
    </p:spTree>
    <p:extLst>
      <p:ext uri="{BB962C8B-B14F-4D97-AF65-F5344CB8AC3E}">
        <p14:creationId xmlns:p14="http://schemas.microsoft.com/office/powerpoint/2010/main" val="39201627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blank">
  <a:themeElements>
    <a:clrScheme name="blank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blank">
      <a:majorFont>
        <a:latin typeface="Arial Unicode MS"/>
        <a:ea typeface=""/>
        <a:cs typeface=""/>
      </a:majorFont>
      <a:minorFont>
        <a:latin typeface="Arial Unicode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Unicode MS"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Unicode MS" pitchFamily="34" charset="-128"/>
          </a:defRPr>
        </a:defPPr>
      </a:lstStyle>
    </a:lnDef>
  </a:objectDefaults>
  <a:extraClrSchemeLst>
    <a:extraClrScheme>
      <a:clrScheme name="blank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blank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blank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blank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blank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blank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blank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blank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blank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
      <a:clrScheme name="blank 10">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3399FF"/>
        </a:hlink>
        <a:folHlink>
          <a:srgbClr val="FFCC00"/>
        </a:folHlink>
      </a:clrScheme>
      <a:clrMap bg1="dk2" tx1="lt1" bg2="dk1" tx2="lt2" accent1="accent1" accent2="accent2" accent3="accent3" accent4="accent4" accent5="accent5" accent6="accent6" hlink="hlink" folHlink="folHlink"/>
    </a:extraClrScheme>
    <a:extraClrScheme>
      <a:clrScheme name="blank 1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5050"/>
        </a:hlink>
        <a:folHlink>
          <a:srgbClr val="FFCC00"/>
        </a:folHlink>
      </a:clrScheme>
      <a:clrMap bg1="dk2" tx1="lt1" bg2="dk1" tx2="lt2" accent1="accent1" accent2="accent2" accent3="accent3" accent4="accent4" accent5="accent5" accent6="accent6" hlink="hlink" folHlink="folHlink"/>
    </a:extraClrScheme>
    <a:extraClrScheme>
      <a:clrScheme name="blank 12">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FF66"/>
        </a:hlink>
        <a:folHlink>
          <a:srgbClr val="FFCC00"/>
        </a:folHlink>
      </a:clrScheme>
      <a:clrMap bg1="dk2" tx1="lt1" bg2="dk1" tx2="lt2" accent1="accent1" accent2="accent2" accent3="accent3" accent4="accent4" accent5="accent5" accent6="accent6" hlink="hlink" folHlink="folHlink"/>
    </a:extraClrScheme>
    <a:extraClrScheme>
      <a:clrScheme name="blank 13">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FF0000">
            <a:lumMod val="50000"/>
          </a:srgbClr>
        </a:solidFill>
        <a:ln w="9525" cap="flat" cmpd="sng" algn="ctr">
          <a:solidFill>
            <a:srgbClr val="FF0000"/>
          </a:solidFill>
          <a:prstDash val="solid"/>
          <a:round/>
          <a:headEnd type="none" w="med" len="med"/>
          <a:tailEnd type="none" w="med" len="med"/>
        </a:ln>
        <a:effectLst/>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marL="0" marR="0" indent="0" defTabSz="914400" eaLnBrk="0" fontAlgn="base" latinLnBrk="0" hangingPunct="0">
          <a:lnSpc>
            <a:spcPct val="100000"/>
          </a:lnSpc>
          <a:spcBef>
            <a:spcPct val="0"/>
          </a:spcBef>
          <a:spcAft>
            <a:spcPct val="0"/>
          </a:spcAft>
          <a:buClrTx/>
          <a:buSzTx/>
          <a:buFontTx/>
          <a:buNone/>
          <a:tabLst/>
          <a:defRPr kumimoji="0" sz="2400" b="1" i="0" u="none" strike="noStrike" kern="0" cap="none" spc="0" normalizeH="0" baseline="0" noProof="0" dirty="0" smtClean="0">
            <a:ln>
              <a:noFill/>
            </a:ln>
            <a:solidFill>
              <a:srgbClr val="FFFF00"/>
            </a:solidFill>
            <a:effectLst/>
            <a:uLnTx/>
            <a:uFillTx/>
            <a:latin typeface="Arial" charset="0"/>
          </a:defRPr>
        </a:defPPr>
      </a:lstStyle>
    </a:sp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_rels/webextension2.xml.rels><?xml version="1.0" encoding="UTF-8" standalone="yes"?>
<Relationships xmlns="http://schemas.openxmlformats.org/package/2006/relationships"><Relationship Id="rId1" Type="http://schemas.openxmlformats.org/officeDocument/2006/relationships/image" Target="../media/image6.png"/></Relationships>
</file>

<file path=ppt/webextensions/taskpanes.xml><?xml version="1.0" encoding="utf-8"?>
<wetp:taskpanes xmlns:wetp="http://schemas.microsoft.com/office/webextensions/taskpanes/2010/11">
  <wetp:taskpane dockstate="right" visibility="0" width="350" row="5">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AADADDE5-1D13-402D-A173-8CB832B405BA}">
  <we:reference id="wa104187975" version="1.0.0.1" store="en-US" storeType="OMEX"/>
  <we:alternateReferences>
    <we:reference id="WA104187975" version="1.0.0.1" store="WA104187975" storeType="OMEX"/>
  </we:alternateReferences>
  <we:properties/>
  <we:bindings/>
  <we:snapshot xmlns:r="http://schemas.openxmlformats.org/officeDocument/2006/relationships"/>
</we:webextension>
</file>

<file path=ppt/webextensions/webextension2.xml><?xml version="1.0" encoding="utf-8"?>
<we:webextension xmlns:we="http://schemas.microsoft.com/office/webextensions/webextension/2010/11" id="{941AE374-52B1-4571-866E-6B0B1A2D9EF7}">
  <we:reference id="wa200001661" version="2.1.0.2" store="en-US" storeType="OMEX"/>
  <we:alternateReferences>
    <we:reference id="wa200001661" version="2.1.0.2" store="wa200001661" storeType="OMEX"/>
  </we:alternateReferences>
  <we:properties>
    <we:property name="time" value="900"/>
  </we:properties>
  <we:bindings/>
  <we:snapshot xmlns:r="http://schemas.openxmlformats.org/officeDocument/2006/relationships" r:embed="rId1"/>
</we:webextension>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0B1EE0221AF4745B4B9F3638DCEA659" ma:contentTypeVersion="19" ma:contentTypeDescription="Create a new document." ma:contentTypeScope="" ma:versionID="9430deeb7b9fe70d422ef9a5aeffa7c0">
  <xsd:schema xmlns:xsd="http://www.w3.org/2001/XMLSchema" xmlns:xs="http://www.w3.org/2001/XMLSchema" xmlns:p="http://schemas.microsoft.com/office/2006/metadata/properties" xmlns:ns2="2b0188e4-8c98-42d7-8c6f-0e0b62471218" xmlns:ns3="1ed0204c-e5d5-4c6c-a161-15ca48a71577" targetNamespace="http://schemas.microsoft.com/office/2006/metadata/properties" ma:root="true" ma:fieldsID="ec8d88edef6f742f3057e1634f1a9691" ns2:_="" ns3:_="">
    <xsd:import namespace="2b0188e4-8c98-42d7-8c6f-0e0b62471218"/>
    <xsd:import namespace="1ed0204c-e5d5-4c6c-a161-15ca48a71577"/>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0188e4-8c98-42d7-8c6f-0e0b6247121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ed0204c-e5d5-4c6c-a161-15ca48a71577"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0AC5C09-BBF9-41BF-880B-2974B2A8A57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b0188e4-8c98-42d7-8c6f-0e0b62471218"/>
    <ds:schemaRef ds:uri="1ed0204c-e5d5-4c6c-a161-15ca48a715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0C34F89-BEDD-4805-AF9D-18700266A185}">
  <ds:schemaRefs>
    <ds:schemaRef ds:uri="http://purl.org/dc/elements/1.1/"/>
    <ds:schemaRef ds:uri="http://schemas.microsoft.com/office/2006/metadata/properties"/>
    <ds:schemaRef ds:uri="2b0188e4-8c98-42d7-8c6f-0e0b62471218"/>
    <ds:schemaRef ds:uri="http://schemas.microsoft.com/office/2006/documentManagement/types"/>
    <ds:schemaRef ds:uri="1ed0204c-e5d5-4c6c-a161-15ca48a71577"/>
    <ds:schemaRef ds:uri="http://purl.org/dc/dcmitype/"/>
    <ds:schemaRef ds:uri="http://schemas.microsoft.com/office/infopath/2007/PartnerControls"/>
    <ds:schemaRef ds:uri="http://schemas.openxmlformats.org/package/2006/metadata/core-properties"/>
    <ds:schemaRef ds:uri="http://www.w3.org/XML/1998/namespace"/>
    <ds:schemaRef ds:uri="http://purl.org/dc/terms/"/>
  </ds:schemaRefs>
</ds:datastoreItem>
</file>

<file path=customXml/itemProps3.xml><?xml version="1.0" encoding="utf-8"?>
<ds:datastoreItem xmlns:ds="http://schemas.openxmlformats.org/officeDocument/2006/customXml" ds:itemID="{DB2447D4-F1F4-496E-ABA7-3BE73076FD6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39049</TotalTime>
  <Words>649</Words>
  <Application>Microsoft Office PowerPoint</Application>
  <PresentationFormat>Widescreen</PresentationFormat>
  <Paragraphs>153</Paragraphs>
  <Slides>19</Slides>
  <Notes>10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19</vt:i4>
      </vt:variant>
    </vt:vector>
  </HeadingPairs>
  <TitlesOfParts>
    <vt:vector size="28" baseType="lpstr">
      <vt:lpstr>Arial</vt:lpstr>
      <vt:lpstr>Arial Unicode MS</vt:lpstr>
      <vt:lpstr>Calibri</vt:lpstr>
      <vt:lpstr>Californian FB</vt:lpstr>
      <vt:lpstr>Tahoma</vt:lpstr>
      <vt:lpstr>Times New Roman</vt:lpstr>
      <vt:lpstr>Wingdings</vt:lpstr>
      <vt:lpstr>blank</vt:lpstr>
      <vt:lpstr>Custom Design</vt:lpstr>
      <vt:lpstr>Regional Emergency Preparedness Advisory Committee  (REPAC)</vt:lpstr>
      <vt:lpstr>Meeting Reminders</vt:lpstr>
      <vt:lpstr>Welcome</vt:lpstr>
      <vt:lpstr>PowerPoint Presentation</vt:lpstr>
      <vt:lpstr>PowerPoint Presentation</vt:lpstr>
      <vt:lpstr>PowerPoint Presentation</vt:lpstr>
      <vt:lpstr>Cybersecurity Working Group</vt:lpstr>
      <vt:lpstr>HSGD Program Changes</vt:lpstr>
      <vt:lpstr>Combating Domestic Violent Extremism</vt:lpstr>
      <vt:lpstr>PowerPoint Presentation</vt:lpstr>
      <vt:lpstr>FY 2021 SHSP Project Scoring Results</vt:lpstr>
      <vt:lpstr>FY21 SHSP Timeline</vt:lpstr>
      <vt:lpstr>After Action Review Committee Meeting Sign-up</vt:lpstr>
      <vt:lpstr>PowerPoint Presentation</vt:lpstr>
      <vt:lpstr>PowerPoint Presentation</vt:lpstr>
      <vt:lpstr>PowerPoint Presentation</vt:lpstr>
      <vt:lpstr>Upcoming Dates</vt:lpstr>
      <vt:lpstr>NCTCOG Updates</vt:lpstr>
      <vt:lpstr>Announcements</vt:lpstr>
    </vt:vector>
  </TitlesOfParts>
  <Company>NCTCOG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kburley</dc:creator>
  <cp:lastModifiedBy>Braydon Williams</cp:lastModifiedBy>
  <cp:revision>2129</cp:revision>
  <cp:lastPrinted>2018-02-12T19:06:13Z</cp:lastPrinted>
  <dcterms:created xsi:type="dcterms:W3CDTF">2007-03-28T20:26:39Z</dcterms:created>
  <dcterms:modified xsi:type="dcterms:W3CDTF">2021-03-11T22:02:02Z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0x01010060B1EE0221AF4745B4B9F3638DCEA659</vt:lpwstr>
  </property>
  <property fmtid="{D5CDD505-2E9C-101B-9397-08002B2CF9AE}" pid="3" name="Order">
    <vt:r8>417500</vt:r8>
  </property>
</Properties>
</file>