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1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2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7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5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4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1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5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8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7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FB21B-00A2-46BC-8472-9B5C12BA9A67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8BF09-2C61-432C-9E4E-4814B217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5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85100"/>
            <a:ext cx="9144000" cy="26756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Development Credits and the creation of </a:t>
            </a:r>
            <a:br>
              <a:rPr lang="en-US" sz="4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the MPO Revolver Fund</a:t>
            </a:r>
            <a:endParaRPr lang="en-US" sz="4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5613568"/>
            <a:ext cx="2768608" cy="1168972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b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Transportation Council</a:t>
            </a:r>
          </a:p>
          <a:p>
            <a:pPr algn="r"/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13, 2014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65" y="5876512"/>
            <a:ext cx="1060616" cy="7192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22052" y="5974536"/>
            <a:ext cx="2569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North Central Texas</a:t>
            </a: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Council of Governments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012873" y="4434160"/>
            <a:ext cx="3034153" cy="1168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1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5201"/>
            <a:ext cx="78867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Previously, the Regional Transportation Council (RTC) approved staff to negotiate a transfer of up to 100 million in Transportation Development Credits (TDCs) to the Texas Department of Transportation (TxDOT).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 June 2014, the Texas Transportation Commission (TTC) approved the transfer of 100 million TDCs for a $10 million Revolver Fund.</a:t>
            </a:r>
          </a:p>
        </p:txBody>
      </p:sp>
    </p:spTree>
    <p:extLst>
      <p:ext uri="{BB962C8B-B14F-4D97-AF65-F5344CB8AC3E}">
        <p14:creationId xmlns:p14="http://schemas.microsoft.com/office/powerpoint/2010/main" val="31646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Cont.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878" y="1690689"/>
            <a:ext cx="809794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 July 2014, the RTC was briefed on the June 2014 Unified Transportation Program (UTP) update, and approved the concept and funding amount, and asked staff to administratively amend the TIP.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Since early 2014, TxDOT and NCTCOG staff have worked to develop a mechanism to finalize the exchange.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82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SOLUTION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NCTCOG staff inventoried federally funded projects that also have local funds.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TxDOT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proposes to add State/federal funds to the projects and local funds will be removed.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Then, the local funds will be used to create the MPO Revolver Fund.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Finally, 100 million in TDCs will be transferred from MPO to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TxDOT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account(s) to complete the exchange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0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8493"/>
            <a:ext cx="8515350" cy="109025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91590"/>
            <a:ext cx="7956057" cy="531340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 NCTCOG letter to TxDOT with projects proposed for the exchange (Electronic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Item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8.1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–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Projects:</a:t>
            </a: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▫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IH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35E at Belt Line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Road--$9,084,580 local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▫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IH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35E/Dickerson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Parkway--$1,406,340 local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–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change in total funding to these projects will occur, only a change to the type of funds.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Anticipate that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TxDOT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will finalize the exchange through UTP modifications at the November 2014 TTC meeting</a:t>
            </a:r>
          </a:p>
        </p:txBody>
      </p:sp>
    </p:spTree>
    <p:extLst>
      <p:ext uri="{BB962C8B-B14F-4D97-AF65-F5344CB8AC3E}">
        <p14:creationId xmlns:p14="http://schemas.microsoft.com/office/powerpoint/2010/main" val="128340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COMMENTS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982784" y="4246031"/>
            <a:ext cx="5181600" cy="2133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82784" y="2052584"/>
            <a:ext cx="5181600" cy="2133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Christie Gotti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Senior Program Manager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817/608-2338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cgotti@nctcog.org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79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283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Development Credits and the creation of  the MPO Revolver Fund</vt:lpstr>
      <vt:lpstr>BACKGROUND </vt:lpstr>
      <vt:lpstr>BACKGROUND Cont.</vt:lpstr>
      <vt:lpstr>PROPOSED SOLUTION</vt:lpstr>
      <vt:lpstr>NEXT STEPS</vt:lpstr>
      <vt:lpstr>QUESTIONS  AND COMMENTS</vt:lpstr>
    </vt:vector>
  </TitlesOfParts>
  <Company>NCTCOG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Beckom</dc:creator>
  <cp:lastModifiedBy>April Leger</cp:lastModifiedBy>
  <cp:revision>59</cp:revision>
  <cp:lastPrinted>2014-11-03T20:22:31Z</cp:lastPrinted>
  <dcterms:created xsi:type="dcterms:W3CDTF">2014-10-14T20:26:00Z</dcterms:created>
  <dcterms:modified xsi:type="dcterms:W3CDTF">2014-11-05T22:11:54Z</dcterms:modified>
</cp:coreProperties>
</file>