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56"/>
  </p:notesMasterIdLst>
  <p:handoutMasterIdLst>
    <p:handoutMasterId r:id="rId157"/>
  </p:handoutMasterIdLst>
  <p:sldIdLst>
    <p:sldId id="256" r:id="rId5"/>
    <p:sldId id="359" r:id="rId6"/>
    <p:sldId id="497" r:id="rId7"/>
    <p:sldId id="332" r:id="rId8"/>
    <p:sldId id="334" r:id="rId9"/>
    <p:sldId id="373" r:id="rId10"/>
    <p:sldId id="275" r:id="rId11"/>
    <p:sldId id="341" r:id="rId12"/>
    <p:sldId id="335" r:id="rId13"/>
    <p:sldId id="336" r:id="rId14"/>
    <p:sldId id="362" r:id="rId15"/>
    <p:sldId id="339" r:id="rId16"/>
    <p:sldId id="342" r:id="rId17"/>
    <p:sldId id="343" r:id="rId18"/>
    <p:sldId id="340" r:id="rId19"/>
    <p:sldId id="350" r:id="rId20"/>
    <p:sldId id="363" r:id="rId21"/>
    <p:sldId id="291" r:id="rId22"/>
    <p:sldId id="346" r:id="rId23"/>
    <p:sldId id="278" r:id="rId24"/>
    <p:sldId id="349" r:id="rId25"/>
    <p:sldId id="351" r:id="rId26"/>
    <p:sldId id="352" r:id="rId27"/>
    <p:sldId id="365" r:id="rId28"/>
    <p:sldId id="327" r:id="rId29"/>
    <p:sldId id="328" r:id="rId30"/>
    <p:sldId id="329" r:id="rId31"/>
    <p:sldId id="374" r:id="rId32"/>
    <p:sldId id="367" r:id="rId33"/>
    <p:sldId id="347" r:id="rId34"/>
    <p:sldId id="348" r:id="rId35"/>
    <p:sldId id="392" r:id="rId36"/>
    <p:sldId id="354" r:id="rId37"/>
    <p:sldId id="369" r:id="rId38"/>
    <p:sldId id="504" r:id="rId39"/>
    <p:sldId id="370" r:id="rId40"/>
    <p:sldId id="371" r:id="rId41"/>
    <p:sldId id="372" r:id="rId42"/>
    <p:sldId id="380" r:id="rId43"/>
    <p:sldId id="381" r:id="rId44"/>
    <p:sldId id="412" r:id="rId45"/>
    <p:sldId id="413" r:id="rId46"/>
    <p:sldId id="414" r:id="rId47"/>
    <p:sldId id="382" r:id="rId48"/>
    <p:sldId id="383" r:id="rId49"/>
    <p:sldId id="384" r:id="rId50"/>
    <p:sldId id="415" r:id="rId51"/>
    <p:sldId id="416" r:id="rId52"/>
    <p:sldId id="417" r:id="rId53"/>
    <p:sldId id="385" r:id="rId54"/>
    <p:sldId id="386" r:id="rId55"/>
    <p:sldId id="387" r:id="rId56"/>
    <p:sldId id="393" r:id="rId57"/>
    <p:sldId id="355" r:id="rId58"/>
    <p:sldId id="418" r:id="rId59"/>
    <p:sldId id="419" r:id="rId60"/>
    <p:sldId id="421" r:id="rId61"/>
    <p:sldId id="422" r:id="rId62"/>
    <p:sldId id="423" r:id="rId63"/>
    <p:sldId id="424" r:id="rId64"/>
    <p:sldId id="499" r:id="rId65"/>
    <p:sldId id="495" r:id="rId66"/>
    <p:sldId id="426" r:id="rId67"/>
    <p:sldId id="427" r:id="rId68"/>
    <p:sldId id="428" r:id="rId69"/>
    <p:sldId id="429" r:id="rId70"/>
    <p:sldId id="430" r:id="rId71"/>
    <p:sldId id="431" r:id="rId72"/>
    <p:sldId id="432" r:id="rId73"/>
    <p:sldId id="433" r:id="rId74"/>
    <p:sldId id="434" r:id="rId75"/>
    <p:sldId id="435" r:id="rId76"/>
    <p:sldId id="436" r:id="rId77"/>
    <p:sldId id="437" r:id="rId78"/>
    <p:sldId id="438" r:id="rId79"/>
    <p:sldId id="439" r:id="rId80"/>
    <p:sldId id="440" r:id="rId81"/>
    <p:sldId id="441" r:id="rId82"/>
    <p:sldId id="442" r:id="rId83"/>
    <p:sldId id="443" r:id="rId84"/>
    <p:sldId id="444" r:id="rId85"/>
    <p:sldId id="445" r:id="rId86"/>
    <p:sldId id="446" r:id="rId87"/>
    <p:sldId id="447" r:id="rId88"/>
    <p:sldId id="448" r:id="rId89"/>
    <p:sldId id="449" r:id="rId90"/>
    <p:sldId id="450" r:id="rId91"/>
    <p:sldId id="451" r:id="rId92"/>
    <p:sldId id="452" r:id="rId93"/>
    <p:sldId id="453" r:id="rId94"/>
    <p:sldId id="457" r:id="rId95"/>
    <p:sldId id="458" r:id="rId96"/>
    <p:sldId id="500" r:id="rId97"/>
    <p:sldId id="460" r:id="rId98"/>
    <p:sldId id="461" r:id="rId99"/>
    <p:sldId id="462" r:id="rId100"/>
    <p:sldId id="463" r:id="rId101"/>
    <p:sldId id="464" r:id="rId102"/>
    <p:sldId id="496" r:id="rId103"/>
    <p:sldId id="465" r:id="rId104"/>
    <p:sldId id="394" r:id="rId105"/>
    <p:sldId id="389" r:id="rId106"/>
    <p:sldId id="468" r:id="rId107"/>
    <p:sldId id="467" r:id="rId108"/>
    <p:sldId id="466" r:id="rId109"/>
    <p:sldId id="502" r:id="rId110"/>
    <p:sldId id="471" r:id="rId111"/>
    <p:sldId id="470" r:id="rId112"/>
    <p:sldId id="469" r:id="rId113"/>
    <p:sldId id="474" r:id="rId114"/>
    <p:sldId id="473" r:id="rId115"/>
    <p:sldId id="472" r:id="rId116"/>
    <p:sldId id="477" r:id="rId117"/>
    <p:sldId id="476" r:id="rId118"/>
    <p:sldId id="475" r:id="rId119"/>
    <p:sldId id="503" r:id="rId120"/>
    <p:sldId id="480" r:id="rId121"/>
    <p:sldId id="479" r:id="rId122"/>
    <p:sldId id="478" r:id="rId123"/>
    <p:sldId id="483" r:id="rId124"/>
    <p:sldId id="482" r:id="rId125"/>
    <p:sldId id="481" r:id="rId126"/>
    <p:sldId id="486" r:id="rId127"/>
    <p:sldId id="485" r:id="rId128"/>
    <p:sldId id="484" r:id="rId129"/>
    <p:sldId id="489" r:id="rId130"/>
    <p:sldId id="488" r:id="rId131"/>
    <p:sldId id="487" r:id="rId132"/>
    <p:sldId id="395" r:id="rId133"/>
    <p:sldId id="357" r:id="rId134"/>
    <p:sldId id="400" r:id="rId135"/>
    <p:sldId id="401" r:id="rId136"/>
    <p:sldId id="402" r:id="rId137"/>
    <p:sldId id="403" r:id="rId138"/>
    <p:sldId id="404" r:id="rId139"/>
    <p:sldId id="405" r:id="rId140"/>
    <p:sldId id="409" r:id="rId141"/>
    <p:sldId id="410" r:id="rId142"/>
    <p:sldId id="411" r:id="rId143"/>
    <p:sldId id="406" r:id="rId144"/>
    <p:sldId id="407" r:id="rId145"/>
    <p:sldId id="408" r:id="rId146"/>
    <p:sldId id="396" r:id="rId147"/>
    <p:sldId id="397" r:id="rId148"/>
    <p:sldId id="398" r:id="rId149"/>
    <p:sldId id="399" r:id="rId150"/>
    <p:sldId id="490" r:id="rId151"/>
    <p:sldId id="492" r:id="rId152"/>
    <p:sldId id="493" r:id="rId153"/>
    <p:sldId id="494" r:id="rId154"/>
    <p:sldId id="303" r:id="rId15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AD450B-6A02-714C-5313-3B940A2FE812}" name="Edwards, Tom" initials="ET" userId="S::Tom.Edwards@ieminc.com::6577eb08-1edd-433e-a2d9-7cfb655033a0" providerId="AD"/>
  <p188:author id="{B7346935-61A5-E731-BB9E-31169C80F698}" name="Canady, Katie" initials="CK" userId="S::Katie.Canady@ieminc.com::602ed41a-a0bd-4ee9-a7c8-2d8adc56c3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ul" initials="PGH" lastIdx="3" clrIdx="0"/>
  <p:cmAuthor id="1" name="Brandi McElveen " initials="BLM" lastIdx="6" clrIdx="1"/>
  <p:cmAuthor id="2" name="connell" initials="c" lastIdx="3" clrIdx="2"/>
  <p:cmAuthor id="3" name="Houk, Krista" initials="HK" lastIdx="1" clrIdx="3">
    <p:extLst>
      <p:ext uri="{19B8F6BF-5375-455C-9EA6-DF929625EA0E}">
        <p15:presenceInfo xmlns:p15="http://schemas.microsoft.com/office/powerpoint/2012/main" userId="S::Krista.Houk@ieminc.com::b210c82f-0705-4112-8bbc-48bacbf48261" providerId="AD"/>
      </p:ext>
    </p:extLst>
  </p:cmAuthor>
  <p:cmAuthor id="4" name="Gardner, Mandy" initials="GM" lastIdx="2" clrIdx="4">
    <p:extLst>
      <p:ext uri="{19B8F6BF-5375-455C-9EA6-DF929625EA0E}">
        <p15:presenceInfo xmlns:p15="http://schemas.microsoft.com/office/powerpoint/2012/main" userId="S::Mandy.Gardner@ieminc.com::a956f80c-a175-4060-80d8-e7d13f0558bf" providerId="AD"/>
      </p:ext>
    </p:extLst>
  </p:cmAuthor>
  <p:cmAuthor id="5" name="Canady, Katie" initials="CK" lastIdx="1" clrIdx="5">
    <p:extLst>
      <p:ext uri="{19B8F6BF-5375-455C-9EA6-DF929625EA0E}">
        <p15:presenceInfo xmlns:p15="http://schemas.microsoft.com/office/powerpoint/2012/main" userId="S::Katie.Canady@ieminc.com::602ed41a-a0bd-4ee9-a7c8-2d8adc56c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A31A"/>
    <a:srgbClr val="00456A"/>
    <a:srgbClr val="C2C7C9"/>
    <a:srgbClr val="FFD203"/>
    <a:srgbClr val="E18A09"/>
    <a:srgbClr val="008000"/>
    <a:srgbClr val="F3F3F3"/>
    <a:srgbClr val="BA3620"/>
    <a:srgbClr val="CB3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516C1-6CE2-435E-B383-62DF9362DF6F}" v="4" dt="2022-11-21T17:45:39.147"/>
    <p1510:client id="{971B4B08-CE09-422E-93D2-02E1CFC1E5A7}" v="2" dt="2022-11-21T19:27:27.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95" autoAdjust="0"/>
    <p:restoredTop sz="80141" autoAdjust="0"/>
  </p:normalViewPr>
  <p:slideViewPr>
    <p:cSldViewPr snapToGrid="0">
      <p:cViewPr varScale="1">
        <p:scale>
          <a:sx n="68" d="100"/>
          <a:sy n="68" d="100"/>
        </p:scale>
        <p:origin x="1483" y="1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presProps" Target="pres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viewProps" Target="viewProp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notesMaster" Target="notesMasters/notes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handoutMaster" Target="handoutMasters/handoutMaster1.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microsoft.com/office/2018/10/relationships/authors" Targe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dner, Mandy" userId="a956f80c-a175-4060-80d8-e7d13f0558bf" providerId="ADAL" clId="{971B4B08-CE09-422E-93D2-02E1CFC1E5A7}"/>
    <pc:docChg chg="custSel modSld">
      <pc:chgData name="Gardner, Mandy" userId="a956f80c-a175-4060-80d8-e7d13f0558bf" providerId="ADAL" clId="{971B4B08-CE09-422E-93D2-02E1CFC1E5A7}" dt="2022-11-21T19:28:04.664" v="5" actId="14100"/>
      <pc:docMkLst>
        <pc:docMk/>
      </pc:docMkLst>
      <pc:sldChg chg="modSp">
        <pc:chgData name="Gardner, Mandy" userId="a956f80c-a175-4060-80d8-e7d13f0558bf" providerId="ADAL" clId="{971B4B08-CE09-422E-93D2-02E1CFC1E5A7}" dt="2022-11-21T19:28:04.664" v="5" actId="14100"/>
        <pc:sldMkLst>
          <pc:docMk/>
          <pc:sldMk cId="1800448456" sldId="346"/>
        </pc:sldMkLst>
        <pc:spChg chg="mod">
          <ac:chgData name="Gardner, Mandy" userId="a956f80c-a175-4060-80d8-e7d13f0558bf" providerId="ADAL" clId="{971B4B08-CE09-422E-93D2-02E1CFC1E5A7}" dt="2022-11-21T19:28:04.664" v="5" actId="14100"/>
          <ac:spMkLst>
            <pc:docMk/>
            <pc:sldMk cId="1800448456" sldId="346"/>
            <ac:spMk id="5" creationId="{C1FB74DA-4AC2-CC8C-2F5E-A2C8C8A403EC}"/>
          </ac:spMkLst>
        </pc:spChg>
        <pc:spChg chg="mod">
          <ac:chgData name="Gardner, Mandy" userId="a956f80c-a175-4060-80d8-e7d13f0558bf" providerId="ADAL" clId="{971B4B08-CE09-422E-93D2-02E1CFC1E5A7}" dt="2022-11-21T19:27:58.583" v="2" actId="27636"/>
          <ac:spMkLst>
            <pc:docMk/>
            <pc:sldMk cId="1800448456" sldId="346"/>
            <ac:spMk id="12" creationId="{F86FC1BC-CF2C-0F3C-8D0A-80E4BA97D78D}"/>
          </ac:spMkLst>
        </pc:spChg>
      </pc:sldChg>
      <pc:sldChg chg="modAnim">
        <pc:chgData name="Gardner, Mandy" userId="a956f80c-a175-4060-80d8-e7d13f0558bf" providerId="ADAL" clId="{971B4B08-CE09-422E-93D2-02E1CFC1E5A7}" dt="2022-11-21T19:27:27.963" v="0"/>
        <pc:sldMkLst>
          <pc:docMk/>
          <pc:sldMk cId="1100126446" sldId="350"/>
        </pc:sldMkLst>
      </pc:sldChg>
    </pc:docChg>
  </pc:docChgLst>
  <pc:docChgLst>
    <pc:chgData name="Gardner, Mandy" userId="S::mandy.gardner@ieminc.com::a956f80c-a175-4060-80d8-e7d13f0558bf" providerId="AD" clId="Web-{5375100F-56E1-CB05-2DBC-9928A68E2CB0}"/>
    <pc:docChg chg="delSld modSld sldOrd">
      <pc:chgData name="Gardner, Mandy" userId="S::mandy.gardner@ieminc.com::a956f80c-a175-4060-80d8-e7d13f0558bf" providerId="AD" clId="Web-{5375100F-56E1-CB05-2DBC-9928A68E2CB0}" dt="2022-11-16T18:14:04.862" v="3492"/>
      <pc:docMkLst>
        <pc:docMk/>
      </pc:docMkLst>
      <pc:sldChg chg="modNotes">
        <pc:chgData name="Gardner, Mandy" userId="S::mandy.gardner@ieminc.com::a956f80c-a175-4060-80d8-e7d13f0558bf" providerId="AD" clId="Web-{5375100F-56E1-CB05-2DBC-9928A68E2CB0}" dt="2022-11-16T14:14:58.626" v="2"/>
        <pc:sldMkLst>
          <pc:docMk/>
          <pc:sldMk cId="395035293" sldId="275"/>
        </pc:sldMkLst>
      </pc:sldChg>
      <pc:sldChg chg="delCm modNotes">
        <pc:chgData name="Gardner, Mandy" userId="S::mandy.gardner@ieminc.com::a956f80c-a175-4060-80d8-e7d13f0558bf" providerId="AD" clId="Web-{5375100F-56E1-CB05-2DBC-9928A68E2CB0}" dt="2022-11-16T18:03:59.937" v="3281"/>
        <pc:sldMkLst>
          <pc:docMk/>
          <pc:sldMk cId="2925078480" sldId="278"/>
        </pc:sldMkLst>
      </pc:sldChg>
      <pc:sldChg chg="modSp delCm">
        <pc:chgData name="Gardner, Mandy" userId="S::mandy.gardner@ieminc.com::a956f80c-a175-4060-80d8-e7d13f0558bf" providerId="AD" clId="Web-{5375100F-56E1-CB05-2DBC-9928A68E2CB0}" dt="2022-11-16T14:23:17.518" v="546"/>
        <pc:sldMkLst>
          <pc:docMk/>
          <pc:sldMk cId="1458983776" sldId="291"/>
        </pc:sldMkLst>
        <pc:spChg chg="mod">
          <ac:chgData name="Gardner, Mandy" userId="S::mandy.gardner@ieminc.com::a956f80c-a175-4060-80d8-e7d13f0558bf" providerId="AD" clId="Web-{5375100F-56E1-CB05-2DBC-9928A68E2CB0}" dt="2022-11-16T14:23:14.346" v="545" actId="20577"/>
          <ac:spMkLst>
            <pc:docMk/>
            <pc:sldMk cId="1458983776" sldId="291"/>
            <ac:spMk id="5" creationId="{DFBD8D22-D0A0-4940-9C1C-0C4B99751344}"/>
          </ac:spMkLst>
        </pc:spChg>
      </pc:sldChg>
      <pc:sldChg chg="modNotes">
        <pc:chgData name="Gardner, Mandy" userId="S::mandy.gardner@ieminc.com::a956f80c-a175-4060-80d8-e7d13f0558bf" providerId="AD" clId="Web-{5375100F-56E1-CB05-2DBC-9928A68E2CB0}" dt="2022-11-16T14:18:05.398" v="280"/>
        <pc:sldMkLst>
          <pc:docMk/>
          <pc:sldMk cId="3173683854" sldId="335"/>
        </pc:sldMkLst>
      </pc:sldChg>
      <pc:sldChg chg="modSp delCm modNotes">
        <pc:chgData name="Gardner, Mandy" userId="S::mandy.gardner@ieminc.com::a956f80c-a175-4060-80d8-e7d13f0558bf" providerId="AD" clId="Web-{5375100F-56E1-CB05-2DBC-9928A68E2CB0}" dt="2022-11-16T14:19:53.339" v="407"/>
        <pc:sldMkLst>
          <pc:docMk/>
          <pc:sldMk cId="603550151" sldId="336"/>
        </pc:sldMkLst>
        <pc:spChg chg="mod">
          <ac:chgData name="Gardner, Mandy" userId="S::mandy.gardner@ieminc.com::a956f80c-a175-4060-80d8-e7d13f0558bf" providerId="AD" clId="Web-{5375100F-56E1-CB05-2DBC-9928A68E2CB0}" dt="2022-11-16T14:18:24.461" v="283" actId="20577"/>
          <ac:spMkLst>
            <pc:docMk/>
            <pc:sldMk cId="603550151" sldId="336"/>
            <ac:spMk id="5" creationId="{1F50778A-5A1A-9884-54C7-8A027C23FC15}"/>
          </ac:spMkLst>
        </pc:spChg>
      </pc:sldChg>
      <pc:sldChg chg="modNotes">
        <pc:chgData name="Gardner, Mandy" userId="S::mandy.gardner@ieminc.com::a956f80c-a175-4060-80d8-e7d13f0558bf" providerId="AD" clId="Web-{5375100F-56E1-CB05-2DBC-9928A68E2CB0}" dt="2022-11-16T14:21:26.780" v="487"/>
        <pc:sldMkLst>
          <pc:docMk/>
          <pc:sldMk cId="457419235" sldId="339"/>
        </pc:sldMkLst>
      </pc:sldChg>
      <pc:sldChg chg="modNotes">
        <pc:chgData name="Gardner, Mandy" userId="S::mandy.gardner@ieminc.com::a956f80c-a175-4060-80d8-e7d13f0558bf" providerId="AD" clId="Web-{5375100F-56E1-CB05-2DBC-9928A68E2CB0}" dt="2022-11-16T14:15:44.659" v="40"/>
        <pc:sldMkLst>
          <pc:docMk/>
          <pc:sldMk cId="2459841040" sldId="341"/>
        </pc:sldMkLst>
      </pc:sldChg>
      <pc:sldChg chg="modSp delCm modNotes">
        <pc:chgData name="Gardner, Mandy" userId="S::mandy.gardner@ieminc.com::a956f80c-a175-4060-80d8-e7d13f0558bf" providerId="AD" clId="Web-{5375100F-56E1-CB05-2DBC-9928A68E2CB0}" dt="2022-11-16T18:00:11.649" v="3200"/>
        <pc:sldMkLst>
          <pc:docMk/>
          <pc:sldMk cId="1800448456" sldId="346"/>
        </pc:sldMkLst>
        <pc:spChg chg="mod">
          <ac:chgData name="Gardner, Mandy" userId="S::mandy.gardner@ieminc.com::a956f80c-a175-4060-80d8-e7d13f0558bf" providerId="AD" clId="Web-{5375100F-56E1-CB05-2DBC-9928A68E2CB0}" dt="2022-11-16T17:55:31.250" v="3197" actId="14100"/>
          <ac:spMkLst>
            <pc:docMk/>
            <pc:sldMk cId="1800448456" sldId="346"/>
            <ac:spMk id="5" creationId="{C1FB74DA-4AC2-CC8C-2F5E-A2C8C8A403EC}"/>
          </ac:spMkLst>
        </pc:spChg>
        <pc:spChg chg="mod">
          <ac:chgData name="Gardner, Mandy" userId="S::mandy.gardner@ieminc.com::a956f80c-a175-4060-80d8-e7d13f0558bf" providerId="AD" clId="Web-{5375100F-56E1-CB05-2DBC-9928A68E2CB0}" dt="2022-11-16T17:55:35.218" v="3198" actId="14100"/>
          <ac:spMkLst>
            <pc:docMk/>
            <pc:sldMk cId="1800448456" sldId="346"/>
            <ac:spMk id="12" creationId="{F86FC1BC-CF2C-0F3C-8D0A-80E4BA97D78D}"/>
          </ac:spMkLst>
        </pc:spChg>
      </pc:sldChg>
      <pc:sldChg chg="ord delCm modNotes">
        <pc:chgData name="Gardner, Mandy" userId="S::mandy.gardner@ieminc.com::a956f80c-a175-4060-80d8-e7d13f0558bf" providerId="AD" clId="Web-{5375100F-56E1-CB05-2DBC-9928A68E2CB0}" dt="2022-11-16T14:25:55.991" v="566"/>
        <pc:sldMkLst>
          <pc:docMk/>
          <pc:sldMk cId="905877355" sldId="347"/>
        </pc:sldMkLst>
      </pc:sldChg>
      <pc:sldChg chg="ord">
        <pc:chgData name="Gardner, Mandy" userId="S::mandy.gardner@ieminc.com::a956f80c-a175-4060-80d8-e7d13f0558bf" providerId="AD" clId="Web-{5375100F-56E1-CB05-2DBC-9928A68E2CB0}" dt="2022-11-16T14:24:57.630" v="556"/>
        <pc:sldMkLst>
          <pc:docMk/>
          <pc:sldMk cId="2833283548" sldId="348"/>
        </pc:sldMkLst>
      </pc:sldChg>
      <pc:sldChg chg="modSp delCm">
        <pc:chgData name="Gardner, Mandy" userId="S::mandy.gardner@ieminc.com::a956f80c-a175-4060-80d8-e7d13f0558bf" providerId="AD" clId="Web-{5375100F-56E1-CB05-2DBC-9928A68E2CB0}" dt="2022-11-16T18:13:59.081" v="3491"/>
        <pc:sldMkLst>
          <pc:docMk/>
          <pc:sldMk cId="3241642684" sldId="349"/>
        </pc:sldMkLst>
        <pc:spChg chg="mod">
          <ac:chgData name="Gardner, Mandy" userId="S::mandy.gardner@ieminc.com::a956f80c-a175-4060-80d8-e7d13f0558bf" providerId="AD" clId="Web-{5375100F-56E1-CB05-2DBC-9928A68E2CB0}" dt="2022-11-16T18:05:08.689" v="3302" actId="14100"/>
          <ac:spMkLst>
            <pc:docMk/>
            <pc:sldMk cId="3241642684" sldId="349"/>
            <ac:spMk id="2" creationId="{D11D3CC3-3132-3D79-7AFC-8004414684E0}"/>
          </ac:spMkLst>
        </pc:spChg>
        <pc:grpChg chg="mod">
          <ac:chgData name="Gardner, Mandy" userId="S::mandy.gardner@ieminc.com::a956f80c-a175-4060-80d8-e7d13f0558bf" providerId="AD" clId="Web-{5375100F-56E1-CB05-2DBC-9928A68E2CB0}" dt="2022-11-16T18:05:05.799" v="3301" actId="1076"/>
          <ac:grpSpMkLst>
            <pc:docMk/>
            <pc:sldMk cId="3241642684" sldId="349"/>
            <ac:grpSpMk id="9" creationId="{F938EF26-95D2-70F1-56FD-00266AC83E82}"/>
          </ac:grpSpMkLst>
        </pc:grpChg>
        <pc:picChg chg="mod">
          <ac:chgData name="Gardner, Mandy" userId="S::mandy.gardner@ieminc.com::a956f80c-a175-4060-80d8-e7d13f0558bf" providerId="AD" clId="Web-{5375100F-56E1-CB05-2DBC-9928A68E2CB0}" dt="2022-11-16T18:04:58.502" v="3299" actId="1076"/>
          <ac:picMkLst>
            <pc:docMk/>
            <pc:sldMk cId="3241642684" sldId="349"/>
            <ac:picMk id="11" creationId="{112DF71E-48F5-7BB5-71BA-BCA83AE20230}"/>
          </ac:picMkLst>
        </pc:picChg>
        <pc:picChg chg="mod">
          <ac:chgData name="Gardner, Mandy" userId="S::mandy.gardner@ieminc.com::a956f80c-a175-4060-80d8-e7d13f0558bf" providerId="AD" clId="Web-{5375100F-56E1-CB05-2DBC-9928A68E2CB0}" dt="2022-11-16T18:05:02.564" v="3300" actId="1076"/>
          <ac:picMkLst>
            <pc:docMk/>
            <pc:sldMk cId="3241642684" sldId="349"/>
            <ac:picMk id="3074" creationId="{E3CD832F-279F-18AD-EC98-480C6B6F3D86}"/>
          </ac:picMkLst>
        </pc:picChg>
      </pc:sldChg>
      <pc:sldChg chg="delSp modSp delAnim delCm modNotes">
        <pc:chgData name="Gardner, Mandy" userId="S::mandy.gardner@ieminc.com::a956f80c-a175-4060-80d8-e7d13f0558bf" providerId="AD" clId="Web-{5375100F-56E1-CB05-2DBC-9928A68E2CB0}" dt="2022-11-16T17:19:39.135" v="1080"/>
        <pc:sldMkLst>
          <pc:docMk/>
          <pc:sldMk cId="1100126446" sldId="350"/>
        </pc:sldMkLst>
        <pc:spChg chg="mod">
          <ac:chgData name="Gardner, Mandy" userId="S::mandy.gardner@ieminc.com::a956f80c-a175-4060-80d8-e7d13f0558bf" providerId="AD" clId="Web-{5375100F-56E1-CB05-2DBC-9928A68E2CB0}" dt="2022-11-16T14:22:29.766" v="505" actId="14100"/>
          <ac:spMkLst>
            <pc:docMk/>
            <pc:sldMk cId="1100126446" sldId="350"/>
            <ac:spMk id="2" creationId="{8D269B5A-3577-1F38-0BF5-5EAD517F6469}"/>
          </ac:spMkLst>
        </pc:spChg>
        <pc:spChg chg="del">
          <ac:chgData name="Gardner, Mandy" userId="S::mandy.gardner@ieminc.com::a956f80c-a175-4060-80d8-e7d13f0558bf" providerId="AD" clId="Web-{5375100F-56E1-CB05-2DBC-9928A68E2CB0}" dt="2022-11-16T14:21:49.921" v="492"/>
          <ac:spMkLst>
            <pc:docMk/>
            <pc:sldMk cId="1100126446" sldId="350"/>
            <ac:spMk id="11" creationId="{A9574B68-4C78-25A6-4477-1D93A9DC7CC0}"/>
          </ac:spMkLst>
        </pc:spChg>
        <pc:grpChg chg="del">
          <ac:chgData name="Gardner, Mandy" userId="S::mandy.gardner@ieminc.com::a956f80c-a175-4060-80d8-e7d13f0558bf" providerId="AD" clId="Web-{5375100F-56E1-CB05-2DBC-9928A68E2CB0}" dt="2022-11-16T14:21:38.874" v="488"/>
          <ac:grpSpMkLst>
            <pc:docMk/>
            <pc:sldMk cId="1100126446" sldId="350"/>
            <ac:grpSpMk id="10" creationId="{F7EE7282-A670-3CFE-D7F5-BDF2607A40E2}"/>
          </ac:grpSpMkLst>
        </pc:grpChg>
        <pc:picChg chg="mod topLvl">
          <ac:chgData name="Gardner, Mandy" userId="S::mandy.gardner@ieminc.com::a956f80c-a175-4060-80d8-e7d13f0558bf" providerId="AD" clId="Web-{5375100F-56E1-CB05-2DBC-9928A68E2CB0}" dt="2022-11-16T14:22:05.359" v="498" actId="1076"/>
          <ac:picMkLst>
            <pc:docMk/>
            <pc:sldMk cId="1100126446" sldId="350"/>
            <ac:picMk id="7" creationId="{D175357B-2C3E-95FA-4BF5-45D7B17A9F06}"/>
          </ac:picMkLst>
        </pc:picChg>
        <pc:picChg chg="del topLvl">
          <ac:chgData name="Gardner, Mandy" userId="S::mandy.gardner@ieminc.com::a956f80c-a175-4060-80d8-e7d13f0558bf" providerId="AD" clId="Web-{5375100F-56E1-CB05-2DBC-9928A68E2CB0}" dt="2022-11-16T14:21:38.874" v="488"/>
          <ac:picMkLst>
            <pc:docMk/>
            <pc:sldMk cId="1100126446" sldId="350"/>
            <ac:picMk id="9" creationId="{2900F659-8A5A-520D-3C82-DED191B5CD93}"/>
          </ac:picMkLst>
        </pc:picChg>
        <pc:picChg chg="mod">
          <ac:chgData name="Gardner, Mandy" userId="S::mandy.gardner@ieminc.com::a956f80c-a175-4060-80d8-e7d13f0558bf" providerId="AD" clId="Web-{5375100F-56E1-CB05-2DBC-9928A68E2CB0}" dt="2022-11-16T14:22:11.547" v="500" actId="14100"/>
          <ac:picMkLst>
            <pc:docMk/>
            <pc:sldMk cId="1100126446" sldId="350"/>
            <ac:picMk id="12" creationId="{2BE9BE12-D015-5DDF-14C5-111464A9DD6A}"/>
          </ac:picMkLst>
        </pc:picChg>
        <pc:picChg chg="mod">
          <ac:chgData name="Gardner, Mandy" userId="S::mandy.gardner@ieminc.com::a956f80c-a175-4060-80d8-e7d13f0558bf" providerId="AD" clId="Web-{5375100F-56E1-CB05-2DBC-9928A68E2CB0}" dt="2022-11-16T14:22:39.954" v="509" actId="1076"/>
          <ac:picMkLst>
            <pc:docMk/>
            <pc:sldMk cId="1100126446" sldId="350"/>
            <ac:picMk id="13" creationId="{DA672799-0BD7-B49D-9A29-B456B8CB53C2}"/>
          </ac:picMkLst>
        </pc:picChg>
        <pc:picChg chg="mod">
          <ac:chgData name="Gardner, Mandy" userId="S::mandy.gardner@ieminc.com::a956f80c-a175-4060-80d8-e7d13f0558bf" providerId="AD" clId="Web-{5375100F-56E1-CB05-2DBC-9928A68E2CB0}" dt="2022-11-16T14:22:32.829" v="506" actId="1076"/>
          <ac:picMkLst>
            <pc:docMk/>
            <pc:sldMk cId="1100126446" sldId="350"/>
            <ac:picMk id="2050" creationId="{3A58E1C3-85E9-53C3-4D9E-319B81E05E2A}"/>
          </ac:picMkLst>
        </pc:picChg>
      </pc:sldChg>
      <pc:sldChg chg="modSp delCm modCm">
        <pc:chgData name="Gardner, Mandy" userId="S::mandy.gardner@ieminc.com::a956f80c-a175-4060-80d8-e7d13f0558bf" providerId="AD" clId="Web-{5375100F-56E1-CB05-2DBC-9928A68E2CB0}" dt="2022-11-16T18:07:48.960" v="3378" actId="20577"/>
        <pc:sldMkLst>
          <pc:docMk/>
          <pc:sldMk cId="269987602" sldId="351"/>
        </pc:sldMkLst>
        <pc:spChg chg="mod">
          <ac:chgData name="Gardner, Mandy" userId="S::mandy.gardner@ieminc.com::a956f80c-a175-4060-80d8-e7d13f0558bf" providerId="AD" clId="Web-{5375100F-56E1-CB05-2DBC-9928A68E2CB0}" dt="2022-11-16T18:07:48.960" v="3378" actId="20577"/>
          <ac:spMkLst>
            <pc:docMk/>
            <pc:sldMk cId="269987602" sldId="351"/>
            <ac:spMk id="5" creationId="{A6671D72-5A2D-3DBA-72EE-EE70E2217C21}"/>
          </ac:spMkLst>
        </pc:spChg>
      </pc:sldChg>
      <pc:sldChg chg="delCm modNotes">
        <pc:chgData name="Gardner, Mandy" userId="S::mandy.gardner@ieminc.com::a956f80c-a175-4060-80d8-e7d13f0558bf" providerId="AD" clId="Web-{5375100F-56E1-CB05-2DBC-9928A68E2CB0}" dt="2022-11-16T18:12:40.110" v="3384"/>
        <pc:sldMkLst>
          <pc:docMk/>
          <pc:sldMk cId="1942704241" sldId="353"/>
        </pc:sldMkLst>
      </pc:sldChg>
      <pc:sldChg chg="ord delCm modNotes">
        <pc:chgData name="Gardner, Mandy" userId="S::mandy.gardner@ieminc.com::a956f80c-a175-4060-80d8-e7d13f0558bf" providerId="AD" clId="Web-{5375100F-56E1-CB05-2DBC-9928A68E2CB0}" dt="2022-11-16T18:14:04.862" v="3492"/>
        <pc:sldMkLst>
          <pc:docMk/>
          <pc:sldMk cId="533513318" sldId="354"/>
        </pc:sldMkLst>
      </pc:sldChg>
      <pc:sldChg chg="ord modNotes">
        <pc:chgData name="Gardner, Mandy" userId="S::mandy.gardner@ieminc.com::a956f80c-a175-4060-80d8-e7d13f0558bf" providerId="AD" clId="Web-{5375100F-56E1-CB05-2DBC-9928A68E2CB0}" dt="2022-11-16T14:39:35.362" v="703"/>
        <pc:sldMkLst>
          <pc:docMk/>
          <pc:sldMk cId="664739808" sldId="355"/>
        </pc:sldMkLst>
      </pc:sldChg>
      <pc:sldChg chg="ord">
        <pc:chgData name="Gardner, Mandy" userId="S::mandy.gardner@ieminc.com::a956f80c-a175-4060-80d8-e7d13f0558bf" providerId="AD" clId="Web-{5375100F-56E1-CB05-2DBC-9928A68E2CB0}" dt="2022-11-16T14:24:57.615" v="553"/>
        <pc:sldMkLst>
          <pc:docMk/>
          <pc:sldMk cId="3975311924" sldId="356"/>
        </pc:sldMkLst>
      </pc:sldChg>
      <pc:sldChg chg="ord">
        <pc:chgData name="Gardner, Mandy" userId="S::mandy.gardner@ieminc.com::a956f80c-a175-4060-80d8-e7d13f0558bf" providerId="AD" clId="Web-{5375100F-56E1-CB05-2DBC-9928A68E2CB0}" dt="2022-11-16T14:24:57.615" v="552"/>
        <pc:sldMkLst>
          <pc:docMk/>
          <pc:sldMk cId="3460544792" sldId="357"/>
        </pc:sldMkLst>
      </pc:sldChg>
      <pc:sldChg chg="ord delCm modNotes">
        <pc:chgData name="Gardner, Mandy" userId="S::mandy.gardner@ieminc.com::a956f80c-a175-4060-80d8-e7d13f0558bf" providerId="AD" clId="Web-{5375100F-56E1-CB05-2DBC-9928A68E2CB0}" dt="2022-11-16T14:40:14.707" v="710"/>
        <pc:sldMkLst>
          <pc:docMk/>
          <pc:sldMk cId="3402179375" sldId="358"/>
        </pc:sldMkLst>
      </pc:sldChg>
      <pc:sldChg chg="modNotes">
        <pc:chgData name="Gardner, Mandy" userId="S::mandy.gardner@ieminc.com::a956f80c-a175-4060-80d8-e7d13f0558bf" providerId="AD" clId="Web-{5375100F-56E1-CB05-2DBC-9928A68E2CB0}" dt="2022-11-16T14:20:22.918" v="459"/>
        <pc:sldMkLst>
          <pc:docMk/>
          <pc:sldMk cId="2521078171" sldId="362"/>
        </pc:sldMkLst>
      </pc:sldChg>
      <pc:sldChg chg="ord">
        <pc:chgData name="Gardner, Mandy" userId="S::mandy.gardner@ieminc.com::a956f80c-a175-4060-80d8-e7d13f0558bf" providerId="AD" clId="Web-{5375100F-56E1-CB05-2DBC-9928A68E2CB0}" dt="2022-11-16T14:25:17.365" v="559"/>
        <pc:sldMkLst>
          <pc:docMk/>
          <pc:sldMk cId="722611885" sldId="364"/>
        </pc:sldMkLst>
      </pc:sldChg>
      <pc:sldChg chg="delCm modNotes">
        <pc:chgData name="Gardner, Mandy" userId="S::mandy.gardner@ieminc.com::a956f80c-a175-4060-80d8-e7d13f0558bf" providerId="AD" clId="Web-{5375100F-56E1-CB05-2DBC-9928A68E2CB0}" dt="2022-11-16T14:40:59.505" v="750"/>
        <pc:sldMkLst>
          <pc:docMk/>
          <pc:sldMk cId="3400059696" sldId="369"/>
        </pc:sldMkLst>
      </pc:sldChg>
      <pc:sldChg chg="modSp delCm modCm modNotes">
        <pc:chgData name="Gardner, Mandy" userId="S::mandy.gardner@ieminc.com::a956f80c-a175-4060-80d8-e7d13f0558bf" providerId="AD" clId="Web-{5375100F-56E1-CB05-2DBC-9928A68E2CB0}" dt="2022-11-16T14:42:37.821" v="776"/>
        <pc:sldMkLst>
          <pc:docMk/>
          <pc:sldMk cId="740696419" sldId="370"/>
        </pc:sldMkLst>
        <pc:spChg chg="mod">
          <ac:chgData name="Gardner, Mandy" userId="S::mandy.gardner@ieminc.com::a956f80c-a175-4060-80d8-e7d13f0558bf" providerId="AD" clId="Web-{5375100F-56E1-CB05-2DBC-9928A68E2CB0}" dt="2022-11-16T14:41:54.538" v="766" actId="14100"/>
          <ac:spMkLst>
            <pc:docMk/>
            <pc:sldMk cId="740696419" sldId="370"/>
            <ac:spMk id="7" creationId="{A98C6E49-5F1C-707D-B114-8198C3A21DB3}"/>
          </ac:spMkLst>
        </pc:spChg>
        <pc:spChg chg="mod">
          <ac:chgData name="Gardner, Mandy" userId="S::mandy.gardner@ieminc.com::a956f80c-a175-4060-80d8-e7d13f0558bf" providerId="AD" clId="Web-{5375100F-56E1-CB05-2DBC-9928A68E2CB0}" dt="2022-11-16T14:41:38.553" v="758" actId="20577"/>
          <ac:spMkLst>
            <pc:docMk/>
            <pc:sldMk cId="740696419" sldId="370"/>
            <ac:spMk id="8" creationId="{B3F1EDE8-D18D-5927-4EDF-BD7362083A4F}"/>
          </ac:spMkLst>
        </pc:spChg>
      </pc:sldChg>
      <pc:sldChg chg="delCm">
        <pc:chgData name="Gardner, Mandy" userId="S::mandy.gardner@ieminc.com::a956f80c-a175-4060-80d8-e7d13f0558bf" providerId="AD" clId="Web-{5375100F-56E1-CB05-2DBC-9928A68E2CB0}" dt="2022-11-16T18:00:46.634" v="3201"/>
        <pc:sldMkLst>
          <pc:docMk/>
          <pc:sldMk cId="4161262098" sldId="372"/>
        </pc:sldMkLst>
      </pc:sldChg>
      <pc:sldChg chg="delCm modNotes">
        <pc:chgData name="Gardner, Mandy" userId="S::mandy.gardner@ieminc.com::a956f80c-a175-4060-80d8-e7d13f0558bf" providerId="AD" clId="Web-{5375100F-56E1-CB05-2DBC-9928A68E2CB0}" dt="2022-11-16T18:13:27.377" v="3490"/>
        <pc:sldMkLst>
          <pc:docMk/>
          <pc:sldMk cId="1513055887" sldId="374"/>
        </pc:sldMkLst>
      </pc:sldChg>
      <pc:sldChg chg="del">
        <pc:chgData name="Gardner, Mandy" userId="S::mandy.gardner@ieminc.com::a956f80c-a175-4060-80d8-e7d13f0558bf" providerId="AD" clId="Web-{5375100F-56E1-CB05-2DBC-9928A68E2CB0}" dt="2022-11-16T14:25:23.412" v="560"/>
        <pc:sldMkLst>
          <pc:docMk/>
          <pc:sldMk cId="4003217617" sldId="375"/>
        </pc:sldMkLst>
      </pc:sldChg>
      <pc:sldChg chg="del">
        <pc:chgData name="Gardner, Mandy" userId="S::mandy.gardner@ieminc.com::a956f80c-a175-4060-80d8-e7d13f0558bf" providerId="AD" clId="Web-{5375100F-56E1-CB05-2DBC-9928A68E2CB0}" dt="2022-11-16T14:25:25.490" v="561"/>
        <pc:sldMkLst>
          <pc:docMk/>
          <pc:sldMk cId="2551811110" sldId="376"/>
        </pc:sldMkLst>
      </pc:sldChg>
      <pc:sldChg chg="modSp delCm modCm modNotes">
        <pc:chgData name="Gardner, Mandy" userId="S::mandy.gardner@ieminc.com::a956f80c-a175-4060-80d8-e7d13f0558bf" providerId="AD" clId="Web-{5375100F-56E1-CB05-2DBC-9928A68E2CB0}" dt="2022-11-16T17:25:48.647" v="1193"/>
        <pc:sldMkLst>
          <pc:docMk/>
          <pc:sldMk cId="2651224112" sldId="381"/>
        </pc:sldMkLst>
        <pc:spChg chg="mod">
          <ac:chgData name="Gardner, Mandy" userId="S::mandy.gardner@ieminc.com::a956f80c-a175-4060-80d8-e7d13f0558bf" providerId="AD" clId="Web-{5375100F-56E1-CB05-2DBC-9928A68E2CB0}" dt="2022-11-16T17:24:53.552" v="1188" actId="20577"/>
          <ac:spMkLst>
            <pc:docMk/>
            <pc:sldMk cId="2651224112" sldId="381"/>
            <ac:spMk id="5" creationId="{AF0A3535-941E-4583-D5BB-12CB0A76DC8B}"/>
          </ac:spMkLst>
        </pc:spChg>
      </pc:sldChg>
      <pc:sldChg chg="modSp modNotes">
        <pc:chgData name="Gardner, Mandy" userId="S::mandy.gardner@ieminc.com::a956f80c-a175-4060-80d8-e7d13f0558bf" providerId="AD" clId="Web-{5375100F-56E1-CB05-2DBC-9928A68E2CB0}" dt="2022-11-16T17:25:12.193" v="1190"/>
        <pc:sldMkLst>
          <pc:docMk/>
          <pc:sldMk cId="800332566" sldId="384"/>
        </pc:sldMkLst>
        <pc:spChg chg="mod">
          <ac:chgData name="Gardner, Mandy" userId="S::mandy.gardner@ieminc.com::a956f80c-a175-4060-80d8-e7d13f0558bf" providerId="AD" clId="Web-{5375100F-56E1-CB05-2DBC-9928A68E2CB0}" dt="2022-11-16T17:25:12.193" v="1190"/>
          <ac:spMkLst>
            <pc:docMk/>
            <pc:sldMk cId="800332566" sldId="384"/>
            <ac:spMk id="5" creationId="{AF0A3535-941E-4583-D5BB-12CB0A76DC8B}"/>
          </ac:spMkLst>
        </pc:spChg>
      </pc:sldChg>
      <pc:sldChg chg="modNotes">
        <pc:chgData name="Gardner, Mandy" userId="S::mandy.gardner@ieminc.com::a956f80c-a175-4060-80d8-e7d13f0558bf" providerId="AD" clId="Web-{5375100F-56E1-CB05-2DBC-9928A68E2CB0}" dt="2022-11-16T17:20:04.027" v="1094"/>
        <pc:sldMkLst>
          <pc:docMk/>
          <pc:sldMk cId="3566232949" sldId="387"/>
        </pc:sldMkLst>
      </pc:sldChg>
      <pc:sldChg chg="del modNotes">
        <pc:chgData name="Gardner, Mandy" userId="S::mandy.gardner@ieminc.com::a956f80c-a175-4060-80d8-e7d13f0558bf" providerId="AD" clId="Web-{5375100F-56E1-CB05-2DBC-9928A68E2CB0}" dt="2022-11-16T18:03:26.092" v="3223"/>
        <pc:sldMkLst>
          <pc:docMk/>
          <pc:sldMk cId="2082280975" sldId="391"/>
        </pc:sldMkLst>
      </pc:sldChg>
      <pc:sldChg chg="modNotes">
        <pc:chgData name="Gardner, Mandy" userId="S::mandy.gardner@ieminc.com::a956f80c-a175-4060-80d8-e7d13f0558bf" providerId="AD" clId="Web-{5375100F-56E1-CB05-2DBC-9928A68E2CB0}" dt="2022-11-16T18:03:24.717" v="3222"/>
        <pc:sldMkLst>
          <pc:docMk/>
          <pc:sldMk cId="1178179889" sldId="397"/>
        </pc:sldMkLst>
      </pc:sldChg>
      <pc:sldChg chg="modSp modNotes">
        <pc:chgData name="Gardner, Mandy" userId="S::mandy.gardner@ieminc.com::a956f80c-a175-4060-80d8-e7d13f0558bf" providerId="AD" clId="Web-{5375100F-56E1-CB05-2DBC-9928A68E2CB0}" dt="2022-11-16T17:55:18.562" v="3196"/>
        <pc:sldMkLst>
          <pc:docMk/>
          <pc:sldMk cId="2507316132" sldId="399"/>
        </pc:sldMkLst>
        <pc:spChg chg="mod">
          <ac:chgData name="Gardner, Mandy" userId="S::mandy.gardner@ieminc.com::a956f80c-a175-4060-80d8-e7d13f0558bf" providerId="AD" clId="Web-{5375100F-56E1-CB05-2DBC-9928A68E2CB0}" dt="2022-11-16T17:54:13.575" v="3105" actId="20577"/>
          <ac:spMkLst>
            <pc:docMk/>
            <pc:sldMk cId="2507316132" sldId="399"/>
            <ac:spMk id="5" creationId="{AF0A3535-941E-4583-D5BB-12CB0A76DC8B}"/>
          </ac:spMkLst>
        </pc:spChg>
      </pc:sldChg>
      <pc:sldChg chg="modSp delCm">
        <pc:chgData name="Gardner, Mandy" userId="S::mandy.gardner@ieminc.com::a956f80c-a175-4060-80d8-e7d13f0558bf" providerId="AD" clId="Web-{5375100F-56E1-CB05-2DBC-9928A68E2CB0}" dt="2022-11-16T18:02:33.967" v="3213" actId="20577"/>
        <pc:sldMkLst>
          <pc:docMk/>
          <pc:sldMk cId="2833573458" sldId="401"/>
        </pc:sldMkLst>
        <pc:spChg chg="mod">
          <ac:chgData name="Gardner, Mandy" userId="S::mandy.gardner@ieminc.com::a956f80c-a175-4060-80d8-e7d13f0558bf" providerId="AD" clId="Web-{5375100F-56E1-CB05-2DBC-9928A68E2CB0}" dt="2022-11-16T18:02:29.372" v="3211"/>
          <ac:spMkLst>
            <pc:docMk/>
            <pc:sldMk cId="2833573458" sldId="401"/>
            <ac:spMk id="5" creationId="{FA341582-4535-4044-30FD-9E890BB37210}"/>
          </ac:spMkLst>
        </pc:spChg>
        <pc:spChg chg="mod">
          <ac:chgData name="Gardner, Mandy" userId="S::mandy.gardner@ieminc.com::a956f80c-a175-4060-80d8-e7d13f0558bf" providerId="AD" clId="Web-{5375100F-56E1-CB05-2DBC-9928A68E2CB0}" dt="2022-11-16T18:02:33.967" v="3213" actId="20577"/>
          <ac:spMkLst>
            <pc:docMk/>
            <pc:sldMk cId="2833573458" sldId="401"/>
            <ac:spMk id="6" creationId="{3AA6FE01-DD9F-91B4-637B-526089654E71}"/>
          </ac:spMkLst>
        </pc:spChg>
      </pc:sldChg>
      <pc:sldChg chg="modSp delCm modCm modNotes">
        <pc:chgData name="Gardner, Mandy" userId="S::mandy.gardner@ieminc.com::a956f80c-a175-4060-80d8-e7d13f0558bf" providerId="AD" clId="Web-{5375100F-56E1-CB05-2DBC-9928A68E2CB0}" dt="2022-11-16T17:50:46.178" v="2967" actId="20577"/>
        <pc:sldMkLst>
          <pc:docMk/>
          <pc:sldMk cId="1034235012" sldId="402"/>
        </pc:sldMkLst>
        <pc:spChg chg="mod">
          <ac:chgData name="Gardner, Mandy" userId="S::mandy.gardner@ieminc.com::a956f80c-a175-4060-80d8-e7d13f0558bf" providerId="AD" clId="Web-{5375100F-56E1-CB05-2DBC-9928A68E2CB0}" dt="2022-11-16T17:50:46.178" v="2967" actId="20577"/>
          <ac:spMkLst>
            <pc:docMk/>
            <pc:sldMk cId="1034235012" sldId="402"/>
            <ac:spMk id="5" creationId="{AF0A3535-941E-4583-D5BB-12CB0A76DC8B}"/>
          </ac:spMkLst>
        </pc:spChg>
      </pc:sldChg>
      <pc:sldChg chg="delCm">
        <pc:chgData name="Gardner, Mandy" userId="S::mandy.gardner@ieminc.com::a956f80c-a175-4060-80d8-e7d13f0558bf" providerId="AD" clId="Web-{5375100F-56E1-CB05-2DBC-9928A68E2CB0}" dt="2022-11-16T14:46:50.423" v="839"/>
        <pc:sldMkLst>
          <pc:docMk/>
          <pc:sldMk cId="1531987637" sldId="403"/>
        </pc:sldMkLst>
      </pc:sldChg>
      <pc:sldChg chg="modSp delCm modCm modNotes">
        <pc:chgData name="Gardner, Mandy" userId="S::mandy.gardner@ieminc.com::a956f80c-a175-4060-80d8-e7d13f0558bf" providerId="AD" clId="Web-{5375100F-56E1-CB05-2DBC-9928A68E2CB0}" dt="2022-11-16T17:51:17.554" v="2992" actId="20577"/>
        <pc:sldMkLst>
          <pc:docMk/>
          <pc:sldMk cId="3097795210" sldId="405"/>
        </pc:sldMkLst>
        <pc:spChg chg="mod">
          <ac:chgData name="Gardner, Mandy" userId="S::mandy.gardner@ieminc.com::a956f80c-a175-4060-80d8-e7d13f0558bf" providerId="AD" clId="Web-{5375100F-56E1-CB05-2DBC-9928A68E2CB0}" dt="2022-11-16T17:51:17.554" v="2992" actId="20577"/>
          <ac:spMkLst>
            <pc:docMk/>
            <pc:sldMk cId="3097795210" sldId="405"/>
            <ac:spMk id="5" creationId="{AF0A3535-941E-4583-D5BB-12CB0A76DC8B}"/>
          </ac:spMkLst>
        </pc:spChg>
      </pc:sldChg>
      <pc:sldChg chg="modNotes">
        <pc:chgData name="Gardner, Mandy" userId="S::mandy.gardner@ieminc.com::a956f80c-a175-4060-80d8-e7d13f0558bf" providerId="AD" clId="Web-{5375100F-56E1-CB05-2DBC-9928A68E2CB0}" dt="2022-11-16T17:52:15.306" v="3061"/>
        <pc:sldMkLst>
          <pc:docMk/>
          <pc:sldMk cId="3880617966" sldId="406"/>
        </pc:sldMkLst>
      </pc:sldChg>
      <pc:sldChg chg="modSp modNotes">
        <pc:chgData name="Gardner, Mandy" userId="S::mandy.gardner@ieminc.com::a956f80c-a175-4060-80d8-e7d13f0558bf" providerId="AD" clId="Web-{5375100F-56E1-CB05-2DBC-9928A68E2CB0}" dt="2022-11-16T17:53:13.714" v="3076" actId="20577"/>
        <pc:sldMkLst>
          <pc:docMk/>
          <pc:sldMk cId="1785836020" sldId="407"/>
        </pc:sldMkLst>
        <pc:spChg chg="mod">
          <ac:chgData name="Gardner, Mandy" userId="S::mandy.gardner@ieminc.com::a956f80c-a175-4060-80d8-e7d13f0558bf" providerId="AD" clId="Web-{5375100F-56E1-CB05-2DBC-9928A68E2CB0}" dt="2022-11-16T17:53:13.714" v="3076" actId="20577"/>
          <ac:spMkLst>
            <pc:docMk/>
            <pc:sldMk cId="1785836020" sldId="407"/>
            <ac:spMk id="6" creationId="{3AA6FE01-DD9F-91B4-637B-526089654E71}"/>
          </ac:spMkLst>
        </pc:spChg>
      </pc:sldChg>
      <pc:sldChg chg="modSp modNotes">
        <pc:chgData name="Gardner, Mandy" userId="S::mandy.gardner@ieminc.com::a956f80c-a175-4060-80d8-e7d13f0558bf" providerId="AD" clId="Web-{5375100F-56E1-CB05-2DBC-9928A68E2CB0}" dt="2022-11-16T17:53:58.106" v="3097" actId="20577"/>
        <pc:sldMkLst>
          <pc:docMk/>
          <pc:sldMk cId="3881086567" sldId="408"/>
        </pc:sldMkLst>
        <pc:spChg chg="mod">
          <ac:chgData name="Gardner, Mandy" userId="S::mandy.gardner@ieminc.com::a956f80c-a175-4060-80d8-e7d13f0558bf" providerId="AD" clId="Web-{5375100F-56E1-CB05-2DBC-9928A68E2CB0}" dt="2022-11-16T17:53:58.106" v="3097" actId="20577"/>
          <ac:spMkLst>
            <pc:docMk/>
            <pc:sldMk cId="3881086567" sldId="408"/>
            <ac:spMk id="5" creationId="{AF0A3535-941E-4583-D5BB-12CB0A76DC8B}"/>
          </ac:spMkLst>
        </pc:spChg>
      </pc:sldChg>
      <pc:sldChg chg="modSp modNotes">
        <pc:chgData name="Gardner, Mandy" userId="S::mandy.gardner@ieminc.com::a956f80c-a175-4060-80d8-e7d13f0558bf" providerId="AD" clId="Web-{5375100F-56E1-CB05-2DBC-9928A68E2CB0}" dt="2022-11-16T17:51:46.196" v="3045"/>
        <pc:sldMkLst>
          <pc:docMk/>
          <pc:sldMk cId="1166280608" sldId="411"/>
        </pc:sldMkLst>
        <pc:spChg chg="mod">
          <ac:chgData name="Gardner, Mandy" userId="S::mandy.gardner@ieminc.com::a956f80c-a175-4060-80d8-e7d13f0558bf" providerId="AD" clId="Web-{5375100F-56E1-CB05-2DBC-9928A68E2CB0}" dt="2022-11-16T17:51:33.226" v="3000" actId="20577"/>
          <ac:spMkLst>
            <pc:docMk/>
            <pc:sldMk cId="1166280608" sldId="411"/>
            <ac:spMk id="5" creationId="{AF0A3535-941E-4583-D5BB-12CB0A76DC8B}"/>
          </ac:spMkLst>
        </pc:spChg>
      </pc:sldChg>
      <pc:sldChg chg="modSp modNotes">
        <pc:chgData name="Gardner, Mandy" userId="S::mandy.gardner@ieminc.com::a956f80c-a175-4060-80d8-e7d13f0558bf" providerId="AD" clId="Web-{5375100F-56E1-CB05-2DBC-9928A68E2CB0}" dt="2022-11-16T17:25:12.193" v="1190"/>
        <pc:sldMkLst>
          <pc:docMk/>
          <pc:sldMk cId="3203709089" sldId="414"/>
        </pc:sldMkLst>
        <pc:spChg chg="mod">
          <ac:chgData name="Gardner, Mandy" userId="S::mandy.gardner@ieminc.com::a956f80c-a175-4060-80d8-e7d13f0558bf" providerId="AD" clId="Web-{5375100F-56E1-CB05-2DBC-9928A68E2CB0}" dt="2022-11-16T17:25:12.193" v="1190"/>
          <ac:spMkLst>
            <pc:docMk/>
            <pc:sldMk cId="3203709089" sldId="414"/>
            <ac:spMk id="5" creationId="{AF0A3535-941E-4583-D5BB-12CB0A76DC8B}"/>
          </ac:spMkLst>
        </pc:spChg>
      </pc:sldChg>
      <pc:sldChg chg="modNotes">
        <pc:chgData name="Gardner, Mandy" userId="S::mandy.gardner@ieminc.com::a956f80c-a175-4060-80d8-e7d13f0558bf" providerId="AD" clId="Web-{5375100F-56E1-CB05-2DBC-9928A68E2CB0}" dt="2022-11-16T17:25:12.193" v="1190"/>
        <pc:sldMkLst>
          <pc:docMk/>
          <pc:sldMk cId="1786472205" sldId="415"/>
        </pc:sldMkLst>
      </pc:sldChg>
      <pc:sldChg chg="modSp">
        <pc:chgData name="Gardner, Mandy" userId="S::mandy.gardner@ieminc.com::a956f80c-a175-4060-80d8-e7d13f0558bf" providerId="AD" clId="Web-{5375100F-56E1-CB05-2DBC-9928A68E2CB0}" dt="2022-11-16T17:25:12.193" v="1190"/>
        <pc:sldMkLst>
          <pc:docMk/>
          <pc:sldMk cId="3952496706" sldId="417"/>
        </pc:sldMkLst>
        <pc:spChg chg="mod">
          <ac:chgData name="Gardner, Mandy" userId="S::mandy.gardner@ieminc.com::a956f80c-a175-4060-80d8-e7d13f0558bf" providerId="AD" clId="Web-{5375100F-56E1-CB05-2DBC-9928A68E2CB0}" dt="2022-11-16T17:25:12.193" v="1190"/>
          <ac:spMkLst>
            <pc:docMk/>
            <pc:sldMk cId="3952496706" sldId="417"/>
            <ac:spMk id="5" creationId="{AF0A3535-941E-4583-D5BB-12CB0A76DC8B}"/>
          </ac:spMkLst>
        </pc:spChg>
      </pc:sldChg>
      <pc:sldChg chg="modSp delCm modNotes">
        <pc:chgData name="Gardner, Mandy" userId="S::mandy.gardner@ieminc.com::a956f80c-a175-4060-80d8-e7d13f0558bf" providerId="AD" clId="Web-{5375100F-56E1-CB05-2DBC-9928A68E2CB0}" dt="2022-11-16T17:25:12.193" v="1190"/>
        <pc:sldMkLst>
          <pc:docMk/>
          <pc:sldMk cId="4134497239" sldId="419"/>
        </pc:sldMkLst>
        <pc:spChg chg="mod">
          <ac:chgData name="Gardner, Mandy" userId="S::mandy.gardner@ieminc.com::a956f80c-a175-4060-80d8-e7d13f0558bf" providerId="AD" clId="Web-{5375100F-56E1-CB05-2DBC-9928A68E2CB0}" dt="2022-11-16T17:25:12.193" v="1190"/>
          <ac:spMkLst>
            <pc:docMk/>
            <pc:sldMk cId="4134497239" sldId="419"/>
            <ac:spMk id="13" creationId="{018C1D6D-4E2B-EDF8-620A-579CF53708B1}"/>
          </ac:spMkLst>
        </pc:spChg>
      </pc:sldChg>
      <pc:sldChg chg="modSp delCm modCm">
        <pc:chgData name="Gardner, Mandy" userId="S::mandy.gardner@ieminc.com::a956f80c-a175-4060-80d8-e7d13f0558bf" providerId="AD" clId="Web-{5375100F-56E1-CB05-2DBC-9928A68E2CB0}" dt="2022-11-16T17:25:53.194" v="1194"/>
        <pc:sldMkLst>
          <pc:docMk/>
          <pc:sldMk cId="3696212754" sldId="423"/>
        </pc:sldMkLst>
        <pc:spChg chg="mod">
          <ac:chgData name="Gardner, Mandy" userId="S::mandy.gardner@ieminc.com::a956f80c-a175-4060-80d8-e7d13f0558bf" providerId="AD" clId="Web-{5375100F-56E1-CB05-2DBC-9928A68E2CB0}" dt="2022-11-16T17:25:12.193" v="1190"/>
          <ac:spMkLst>
            <pc:docMk/>
            <pc:sldMk cId="3696212754" sldId="423"/>
            <ac:spMk id="5" creationId="{AF0A3535-941E-4583-D5BB-12CB0A76DC8B}"/>
          </ac:spMkLst>
        </pc:spChg>
      </pc:sldChg>
      <pc:sldChg chg="delCm">
        <pc:chgData name="Gardner, Mandy" userId="S::mandy.gardner@ieminc.com::a956f80c-a175-4060-80d8-e7d13f0558bf" providerId="AD" clId="Web-{5375100F-56E1-CB05-2DBC-9928A68E2CB0}" dt="2022-11-16T17:26:07.757" v="1195"/>
        <pc:sldMkLst>
          <pc:docMk/>
          <pc:sldMk cId="2169921599" sldId="424"/>
        </pc:sldMkLst>
      </pc:sldChg>
      <pc:sldChg chg="modSp">
        <pc:chgData name="Gardner, Mandy" userId="S::mandy.gardner@ieminc.com::a956f80c-a175-4060-80d8-e7d13f0558bf" providerId="AD" clId="Web-{5375100F-56E1-CB05-2DBC-9928A68E2CB0}" dt="2022-11-16T17:25:12.193" v="1190"/>
        <pc:sldMkLst>
          <pc:docMk/>
          <pc:sldMk cId="2318838310" sldId="426"/>
        </pc:sldMkLst>
        <pc:spChg chg="mod">
          <ac:chgData name="Gardner, Mandy" userId="S::mandy.gardner@ieminc.com::a956f80c-a175-4060-80d8-e7d13f0558bf" providerId="AD" clId="Web-{5375100F-56E1-CB05-2DBC-9928A68E2CB0}" dt="2022-11-16T17:25:12.193" v="1190"/>
          <ac:spMkLst>
            <pc:docMk/>
            <pc:sldMk cId="2318838310" sldId="426"/>
            <ac:spMk id="5" creationId="{AF0A3535-941E-4583-D5BB-12CB0A76DC8B}"/>
          </ac:spMkLst>
        </pc:spChg>
      </pc:sldChg>
      <pc:sldChg chg="delCm">
        <pc:chgData name="Gardner, Mandy" userId="S::mandy.gardner@ieminc.com::a956f80c-a175-4060-80d8-e7d13f0558bf" providerId="AD" clId="Web-{5375100F-56E1-CB05-2DBC-9928A68E2CB0}" dt="2022-11-16T17:26:51.790" v="1205"/>
        <pc:sldMkLst>
          <pc:docMk/>
          <pc:sldMk cId="1541755098" sldId="427"/>
        </pc:sldMkLst>
      </pc:sldChg>
      <pc:sldChg chg="modSp modNotes">
        <pc:chgData name="Gardner, Mandy" userId="S::mandy.gardner@ieminc.com::a956f80c-a175-4060-80d8-e7d13f0558bf" providerId="AD" clId="Web-{5375100F-56E1-CB05-2DBC-9928A68E2CB0}" dt="2022-11-16T17:25:12.193" v="1190"/>
        <pc:sldMkLst>
          <pc:docMk/>
          <pc:sldMk cId="4247509387" sldId="429"/>
        </pc:sldMkLst>
        <pc:spChg chg="mod">
          <ac:chgData name="Gardner, Mandy" userId="S::mandy.gardner@ieminc.com::a956f80c-a175-4060-80d8-e7d13f0558bf" providerId="AD" clId="Web-{5375100F-56E1-CB05-2DBC-9928A68E2CB0}" dt="2022-11-16T17:25:12.193" v="1190"/>
          <ac:spMkLst>
            <pc:docMk/>
            <pc:sldMk cId="4247509387" sldId="429"/>
            <ac:spMk id="5" creationId="{AF0A3535-941E-4583-D5BB-12CB0A76DC8B}"/>
          </ac:spMkLst>
        </pc:spChg>
      </pc:sldChg>
      <pc:sldChg chg="delCm modNotes">
        <pc:chgData name="Gardner, Mandy" userId="S::mandy.gardner@ieminc.com::a956f80c-a175-4060-80d8-e7d13f0558bf" providerId="AD" clId="Web-{5375100F-56E1-CB05-2DBC-9928A68E2CB0}" dt="2022-11-16T18:01:26.761" v="3202"/>
        <pc:sldMkLst>
          <pc:docMk/>
          <pc:sldMk cId="532673756" sldId="431"/>
        </pc:sldMkLst>
      </pc:sldChg>
      <pc:sldChg chg="modSp">
        <pc:chgData name="Gardner, Mandy" userId="S::mandy.gardner@ieminc.com::a956f80c-a175-4060-80d8-e7d13f0558bf" providerId="AD" clId="Web-{5375100F-56E1-CB05-2DBC-9928A68E2CB0}" dt="2022-11-16T17:25:12.193" v="1190"/>
        <pc:sldMkLst>
          <pc:docMk/>
          <pc:sldMk cId="1899925375" sldId="432"/>
        </pc:sldMkLst>
        <pc:spChg chg="mod">
          <ac:chgData name="Gardner, Mandy" userId="S::mandy.gardner@ieminc.com::a956f80c-a175-4060-80d8-e7d13f0558bf" providerId="AD" clId="Web-{5375100F-56E1-CB05-2DBC-9928A68E2CB0}" dt="2022-11-16T17:25:12.193" v="1190"/>
          <ac:spMkLst>
            <pc:docMk/>
            <pc:sldMk cId="1899925375" sldId="432"/>
            <ac:spMk id="5" creationId="{AF0A3535-941E-4583-D5BB-12CB0A76DC8B}"/>
          </ac:spMkLst>
        </pc:spChg>
      </pc:sldChg>
      <pc:sldChg chg="modSp delCm modCm">
        <pc:chgData name="Gardner, Mandy" userId="S::mandy.gardner@ieminc.com::a956f80c-a175-4060-80d8-e7d13f0558bf" providerId="AD" clId="Web-{5375100F-56E1-CB05-2DBC-9928A68E2CB0}" dt="2022-11-16T17:31:57.471" v="1967"/>
        <pc:sldMkLst>
          <pc:docMk/>
          <pc:sldMk cId="213980377" sldId="434"/>
        </pc:sldMkLst>
        <pc:spChg chg="mod">
          <ac:chgData name="Gardner, Mandy" userId="S::mandy.gardner@ieminc.com::a956f80c-a175-4060-80d8-e7d13f0558bf" providerId="AD" clId="Web-{5375100F-56E1-CB05-2DBC-9928A68E2CB0}" dt="2022-11-16T17:31:42.080" v="1966" actId="20577"/>
          <ac:spMkLst>
            <pc:docMk/>
            <pc:sldMk cId="213980377" sldId="434"/>
            <ac:spMk id="6" creationId="{3AA6FE01-DD9F-91B4-637B-526089654E71}"/>
          </ac:spMkLst>
        </pc:spChg>
      </pc:sldChg>
      <pc:sldChg chg="modSp modNotes">
        <pc:chgData name="Gardner, Mandy" userId="S::mandy.gardner@ieminc.com::a956f80c-a175-4060-80d8-e7d13f0558bf" providerId="AD" clId="Web-{5375100F-56E1-CB05-2DBC-9928A68E2CB0}" dt="2022-11-16T17:25:12.193" v="1190"/>
        <pc:sldMkLst>
          <pc:docMk/>
          <pc:sldMk cId="1420343784" sldId="435"/>
        </pc:sldMkLst>
        <pc:spChg chg="mod">
          <ac:chgData name="Gardner, Mandy" userId="S::mandy.gardner@ieminc.com::a956f80c-a175-4060-80d8-e7d13f0558bf" providerId="AD" clId="Web-{5375100F-56E1-CB05-2DBC-9928A68E2CB0}" dt="2022-11-16T17:25:12.193" v="1190"/>
          <ac:spMkLst>
            <pc:docMk/>
            <pc:sldMk cId="1420343784" sldId="435"/>
            <ac:spMk id="5" creationId="{AF0A3535-941E-4583-D5BB-12CB0A76DC8B}"/>
          </ac:spMkLst>
        </pc:spChg>
      </pc:sldChg>
      <pc:sldChg chg="modSp">
        <pc:chgData name="Gardner, Mandy" userId="S::mandy.gardner@ieminc.com::a956f80c-a175-4060-80d8-e7d13f0558bf" providerId="AD" clId="Web-{5375100F-56E1-CB05-2DBC-9928A68E2CB0}" dt="2022-11-16T17:25:12.193" v="1190"/>
        <pc:sldMkLst>
          <pc:docMk/>
          <pc:sldMk cId="1259859624" sldId="438"/>
        </pc:sldMkLst>
        <pc:spChg chg="mod">
          <ac:chgData name="Gardner, Mandy" userId="S::mandy.gardner@ieminc.com::a956f80c-a175-4060-80d8-e7d13f0558bf" providerId="AD" clId="Web-{5375100F-56E1-CB05-2DBC-9928A68E2CB0}" dt="2022-11-16T17:25:12.193" v="1190"/>
          <ac:spMkLst>
            <pc:docMk/>
            <pc:sldMk cId="1259859624" sldId="438"/>
            <ac:spMk id="5" creationId="{AF0A3535-941E-4583-D5BB-12CB0A76DC8B}"/>
          </ac:spMkLst>
        </pc:spChg>
      </pc:sldChg>
      <pc:sldChg chg="modSp">
        <pc:chgData name="Gardner, Mandy" userId="S::mandy.gardner@ieminc.com::a956f80c-a175-4060-80d8-e7d13f0558bf" providerId="AD" clId="Web-{5375100F-56E1-CB05-2DBC-9928A68E2CB0}" dt="2022-11-16T17:25:12.193" v="1190"/>
        <pc:sldMkLst>
          <pc:docMk/>
          <pc:sldMk cId="3625180435" sldId="441"/>
        </pc:sldMkLst>
        <pc:spChg chg="mod">
          <ac:chgData name="Gardner, Mandy" userId="S::mandy.gardner@ieminc.com::a956f80c-a175-4060-80d8-e7d13f0558bf" providerId="AD" clId="Web-{5375100F-56E1-CB05-2DBC-9928A68E2CB0}" dt="2022-11-16T17:25:12.193" v="1190"/>
          <ac:spMkLst>
            <pc:docMk/>
            <pc:sldMk cId="3625180435" sldId="441"/>
            <ac:spMk id="5" creationId="{AF0A3535-941E-4583-D5BB-12CB0A76DC8B}"/>
          </ac:spMkLst>
        </pc:spChg>
      </pc:sldChg>
      <pc:sldChg chg="delCm">
        <pc:chgData name="Gardner, Mandy" userId="S::mandy.gardner@ieminc.com::a956f80c-a175-4060-80d8-e7d13f0558bf" providerId="AD" clId="Web-{5375100F-56E1-CB05-2DBC-9928A68E2CB0}" dt="2022-11-16T18:01:37.292" v="3203"/>
        <pc:sldMkLst>
          <pc:docMk/>
          <pc:sldMk cId="1464289189" sldId="442"/>
        </pc:sldMkLst>
      </pc:sldChg>
      <pc:sldChg chg="modSp">
        <pc:chgData name="Gardner, Mandy" userId="S::mandy.gardner@ieminc.com::a956f80c-a175-4060-80d8-e7d13f0558bf" providerId="AD" clId="Web-{5375100F-56E1-CB05-2DBC-9928A68E2CB0}" dt="2022-11-16T17:32:10.800" v="1969" actId="20577"/>
        <pc:sldMkLst>
          <pc:docMk/>
          <pc:sldMk cId="2251081890" sldId="443"/>
        </pc:sldMkLst>
        <pc:spChg chg="mod">
          <ac:chgData name="Gardner, Mandy" userId="S::mandy.gardner@ieminc.com::a956f80c-a175-4060-80d8-e7d13f0558bf" providerId="AD" clId="Web-{5375100F-56E1-CB05-2DBC-9928A68E2CB0}" dt="2022-11-16T17:32:10.800" v="1969" actId="20577"/>
          <ac:spMkLst>
            <pc:docMk/>
            <pc:sldMk cId="2251081890" sldId="443"/>
            <ac:spMk id="6" creationId="{3AA6FE01-DD9F-91B4-637B-526089654E71}"/>
          </ac:spMkLst>
        </pc:spChg>
      </pc:sldChg>
      <pc:sldChg chg="modSp delCm modCm modNotes">
        <pc:chgData name="Gardner, Mandy" userId="S::mandy.gardner@ieminc.com::a956f80c-a175-4060-80d8-e7d13f0558bf" providerId="AD" clId="Web-{5375100F-56E1-CB05-2DBC-9928A68E2CB0}" dt="2022-11-16T17:33:13.692" v="2130"/>
        <pc:sldMkLst>
          <pc:docMk/>
          <pc:sldMk cId="1074458223" sldId="444"/>
        </pc:sldMkLst>
        <pc:spChg chg="mod">
          <ac:chgData name="Gardner, Mandy" userId="S::mandy.gardner@ieminc.com::a956f80c-a175-4060-80d8-e7d13f0558bf" providerId="AD" clId="Web-{5375100F-56E1-CB05-2DBC-9928A68E2CB0}" dt="2022-11-16T17:32:42.442" v="2032" actId="20577"/>
          <ac:spMkLst>
            <pc:docMk/>
            <pc:sldMk cId="1074458223" sldId="444"/>
            <ac:spMk id="5" creationId="{AF0A3535-941E-4583-D5BB-12CB0A76DC8B}"/>
          </ac:spMkLst>
        </pc:spChg>
        <pc:spChg chg="mod">
          <ac:chgData name="Gardner, Mandy" userId="S::mandy.gardner@ieminc.com::a956f80c-a175-4060-80d8-e7d13f0558bf" providerId="AD" clId="Web-{5375100F-56E1-CB05-2DBC-9928A68E2CB0}" dt="2022-11-16T17:32:16.565" v="1971" actId="20577"/>
          <ac:spMkLst>
            <pc:docMk/>
            <pc:sldMk cId="1074458223" sldId="444"/>
            <ac:spMk id="6" creationId="{84FD7E08-F9BE-F8B6-3F27-07F8254A413D}"/>
          </ac:spMkLst>
        </pc:spChg>
      </pc:sldChg>
      <pc:sldChg chg="modSp delCm modCm">
        <pc:chgData name="Gardner, Mandy" userId="S::mandy.gardner@ieminc.com::a956f80c-a175-4060-80d8-e7d13f0558bf" providerId="AD" clId="Web-{5375100F-56E1-CB05-2DBC-9928A68E2CB0}" dt="2022-11-16T17:33:51.381" v="2162"/>
        <pc:sldMkLst>
          <pc:docMk/>
          <pc:sldMk cId="2433556248" sldId="446"/>
        </pc:sldMkLst>
        <pc:spChg chg="mod">
          <ac:chgData name="Gardner, Mandy" userId="S::mandy.gardner@ieminc.com::a956f80c-a175-4060-80d8-e7d13f0558bf" providerId="AD" clId="Web-{5375100F-56E1-CB05-2DBC-9928A68E2CB0}" dt="2022-11-16T17:33:44.677" v="2161" actId="20577"/>
          <ac:spMkLst>
            <pc:docMk/>
            <pc:sldMk cId="2433556248" sldId="446"/>
            <ac:spMk id="5" creationId="{FA341582-4535-4044-30FD-9E890BB37210}"/>
          </ac:spMkLst>
        </pc:spChg>
      </pc:sldChg>
      <pc:sldChg chg="modSp">
        <pc:chgData name="Gardner, Mandy" userId="S::mandy.gardner@ieminc.com::a956f80c-a175-4060-80d8-e7d13f0558bf" providerId="AD" clId="Web-{5375100F-56E1-CB05-2DBC-9928A68E2CB0}" dt="2022-11-16T17:25:12.193" v="1190"/>
        <pc:sldMkLst>
          <pc:docMk/>
          <pc:sldMk cId="4061828458" sldId="447"/>
        </pc:sldMkLst>
        <pc:spChg chg="mod">
          <ac:chgData name="Gardner, Mandy" userId="S::mandy.gardner@ieminc.com::a956f80c-a175-4060-80d8-e7d13f0558bf" providerId="AD" clId="Web-{5375100F-56E1-CB05-2DBC-9928A68E2CB0}" dt="2022-11-16T17:25:12.193" v="1190"/>
          <ac:spMkLst>
            <pc:docMk/>
            <pc:sldMk cId="4061828458" sldId="447"/>
            <ac:spMk id="5" creationId="{AF0A3535-941E-4583-D5BB-12CB0A76DC8B}"/>
          </ac:spMkLst>
        </pc:spChg>
      </pc:sldChg>
      <pc:sldChg chg="modSp delCm modCm">
        <pc:chgData name="Gardner, Mandy" userId="S::mandy.gardner@ieminc.com::a956f80c-a175-4060-80d8-e7d13f0558bf" providerId="AD" clId="Web-{5375100F-56E1-CB05-2DBC-9928A68E2CB0}" dt="2022-11-16T17:34:00.850" v="2168"/>
        <pc:sldMkLst>
          <pc:docMk/>
          <pc:sldMk cId="3868053230" sldId="448"/>
        </pc:sldMkLst>
        <pc:spChg chg="mod">
          <ac:chgData name="Gardner, Mandy" userId="S::mandy.gardner@ieminc.com::a956f80c-a175-4060-80d8-e7d13f0558bf" providerId="AD" clId="Web-{5375100F-56E1-CB05-2DBC-9928A68E2CB0}" dt="2022-11-16T17:34:00.709" v="2167" actId="20577"/>
          <ac:spMkLst>
            <pc:docMk/>
            <pc:sldMk cId="3868053230" sldId="448"/>
            <ac:spMk id="5" creationId="{82CB1F6D-6700-EA91-1DFE-3148506F19B9}"/>
          </ac:spMkLst>
        </pc:spChg>
      </pc:sldChg>
      <pc:sldChg chg="modSp">
        <pc:chgData name="Gardner, Mandy" userId="S::mandy.gardner@ieminc.com::a956f80c-a175-4060-80d8-e7d13f0558bf" providerId="AD" clId="Web-{5375100F-56E1-CB05-2DBC-9928A68E2CB0}" dt="2022-11-16T17:25:12.193" v="1190"/>
        <pc:sldMkLst>
          <pc:docMk/>
          <pc:sldMk cId="679589473" sldId="450"/>
        </pc:sldMkLst>
        <pc:spChg chg="mod">
          <ac:chgData name="Gardner, Mandy" userId="S::mandy.gardner@ieminc.com::a956f80c-a175-4060-80d8-e7d13f0558bf" providerId="AD" clId="Web-{5375100F-56E1-CB05-2DBC-9928A68E2CB0}" dt="2022-11-16T17:25:12.193" v="1190"/>
          <ac:spMkLst>
            <pc:docMk/>
            <pc:sldMk cId="679589473" sldId="450"/>
            <ac:spMk id="5" creationId="{AF0A3535-941E-4583-D5BB-12CB0A76DC8B}"/>
          </ac:spMkLst>
        </pc:spChg>
      </pc:sldChg>
      <pc:sldChg chg="delCm">
        <pc:chgData name="Gardner, Mandy" userId="S::mandy.gardner@ieminc.com::a956f80c-a175-4060-80d8-e7d13f0558bf" providerId="AD" clId="Web-{5375100F-56E1-CB05-2DBC-9928A68E2CB0}" dt="2022-11-16T18:01:45.261" v="3204"/>
        <pc:sldMkLst>
          <pc:docMk/>
          <pc:sldMk cId="3918489524" sldId="452"/>
        </pc:sldMkLst>
      </pc:sldChg>
      <pc:sldChg chg="modSp modNotes">
        <pc:chgData name="Gardner, Mandy" userId="S::mandy.gardner@ieminc.com::a956f80c-a175-4060-80d8-e7d13f0558bf" providerId="AD" clId="Web-{5375100F-56E1-CB05-2DBC-9928A68E2CB0}" dt="2022-11-16T17:25:12.193" v="1190"/>
        <pc:sldMkLst>
          <pc:docMk/>
          <pc:sldMk cId="1622431471" sldId="453"/>
        </pc:sldMkLst>
        <pc:spChg chg="mod">
          <ac:chgData name="Gardner, Mandy" userId="S::mandy.gardner@ieminc.com::a956f80c-a175-4060-80d8-e7d13f0558bf" providerId="AD" clId="Web-{5375100F-56E1-CB05-2DBC-9928A68E2CB0}" dt="2022-11-16T17:25:12.193" v="1190"/>
          <ac:spMkLst>
            <pc:docMk/>
            <pc:sldMk cId="1622431471" sldId="453"/>
            <ac:spMk id="5" creationId="{AF0A3535-941E-4583-D5BB-12CB0A76DC8B}"/>
          </ac:spMkLst>
        </pc:spChg>
      </pc:sldChg>
      <pc:sldChg chg="delCm modNotes">
        <pc:chgData name="Gardner, Mandy" userId="S::mandy.gardner@ieminc.com::a956f80c-a175-4060-80d8-e7d13f0558bf" providerId="AD" clId="Web-{5375100F-56E1-CB05-2DBC-9928A68E2CB0}" dt="2022-11-16T17:34:50.086" v="2191"/>
        <pc:sldMkLst>
          <pc:docMk/>
          <pc:sldMk cId="1906115678" sldId="459"/>
        </pc:sldMkLst>
      </pc:sldChg>
      <pc:sldChg chg="delCm">
        <pc:chgData name="Gardner, Mandy" userId="S::mandy.gardner@ieminc.com::a956f80c-a175-4060-80d8-e7d13f0558bf" providerId="AD" clId="Web-{5375100F-56E1-CB05-2DBC-9928A68E2CB0}" dt="2022-11-16T17:39:09.438" v="2267"/>
        <pc:sldMkLst>
          <pc:docMk/>
          <pc:sldMk cId="502471084" sldId="461"/>
        </pc:sldMkLst>
      </pc:sldChg>
      <pc:sldChg chg="modSp modNotes">
        <pc:chgData name="Gardner, Mandy" userId="S::mandy.gardner@ieminc.com::a956f80c-a175-4060-80d8-e7d13f0558bf" providerId="AD" clId="Web-{5375100F-56E1-CB05-2DBC-9928A68E2CB0}" dt="2022-11-16T17:25:12.193" v="1190"/>
        <pc:sldMkLst>
          <pc:docMk/>
          <pc:sldMk cId="3483846742" sldId="462"/>
        </pc:sldMkLst>
        <pc:spChg chg="mod">
          <ac:chgData name="Gardner, Mandy" userId="S::mandy.gardner@ieminc.com::a956f80c-a175-4060-80d8-e7d13f0558bf" providerId="AD" clId="Web-{5375100F-56E1-CB05-2DBC-9928A68E2CB0}" dt="2022-11-16T17:25:12.193" v="1190"/>
          <ac:spMkLst>
            <pc:docMk/>
            <pc:sldMk cId="3483846742" sldId="462"/>
            <ac:spMk id="5" creationId="{AF0A3535-941E-4583-D5BB-12CB0A76DC8B}"/>
          </ac:spMkLst>
        </pc:spChg>
      </pc:sldChg>
      <pc:sldChg chg="modSp modNotes">
        <pc:chgData name="Gardner, Mandy" userId="S::mandy.gardner@ieminc.com::a956f80c-a175-4060-80d8-e7d13f0558bf" providerId="AD" clId="Web-{5375100F-56E1-CB05-2DBC-9928A68E2CB0}" dt="2022-11-16T17:25:25.193" v="1191"/>
        <pc:sldMkLst>
          <pc:docMk/>
          <pc:sldMk cId="1839273787" sldId="465"/>
        </pc:sldMkLst>
        <pc:spChg chg="mod">
          <ac:chgData name="Gardner, Mandy" userId="S::mandy.gardner@ieminc.com::a956f80c-a175-4060-80d8-e7d13f0558bf" providerId="AD" clId="Web-{5375100F-56E1-CB05-2DBC-9928A68E2CB0}" dt="2022-11-16T17:25:25.193" v="1191"/>
          <ac:spMkLst>
            <pc:docMk/>
            <pc:sldMk cId="1839273787" sldId="465"/>
            <ac:spMk id="5" creationId="{AF0A3535-941E-4583-D5BB-12CB0A76DC8B}"/>
          </ac:spMkLst>
        </pc:spChg>
      </pc:sldChg>
      <pc:sldChg chg="modSp modNotes">
        <pc:chgData name="Gardner, Mandy" userId="S::mandy.gardner@ieminc.com::a956f80c-a175-4060-80d8-e7d13f0558bf" providerId="AD" clId="Web-{5375100F-56E1-CB05-2DBC-9928A68E2CB0}" dt="2022-11-16T17:40:22.471" v="2330"/>
        <pc:sldMkLst>
          <pc:docMk/>
          <pc:sldMk cId="2185164361" sldId="469"/>
        </pc:sldMkLst>
        <pc:spChg chg="mod">
          <ac:chgData name="Gardner, Mandy" userId="S::mandy.gardner@ieminc.com::a956f80c-a175-4060-80d8-e7d13f0558bf" providerId="AD" clId="Web-{5375100F-56E1-CB05-2DBC-9928A68E2CB0}" dt="2022-11-16T17:40:03.939" v="2275" actId="20577"/>
          <ac:spMkLst>
            <pc:docMk/>
            <pc:sldMk cId="2185164361" sldId="469"/>
            <ac:spMk id="6" creationId="{84FD7E08-F9BE-F8B6-3F27-07F8254A413D}"/>
          </ac:spMkLst>
        </pc:spChg>
      </pc:sldChg>
      <pc:sldChg chg="modSp modNotes">
        <pc:chgData name="Gardner, Mandy" userId="S::mandy.gardner@ieminc.com::a956f80c-a175-4060-80d8-e7d13f0558bf" providerId="AD" clId="Web-{5375100F-56E1-CB05-2DBC-9928A68E2CB0}" dt="2022-11-16T17:40:40.815" v="2387"/>
        <pc:sldMkLst>
          <pc:docMk/>
          <pc:sldMk cId="3346198163" sldId="472"/>
        </pc:sldMkLst>
        <pc:spChg chg="mod">
          <ac:chgData name="Gardner, Mandy" userId="S::mandy.gardner@ieminc.com::a956f80c-a175-4060-80d8-e7d13f0558bf" providerId="AD" clId="Web-{5375100F-56E1-CB05-2DBC-9928A68E2CB0}" dt="2022-11-16T17:40:29.081" v="2335" actId="20577"/>
          <ac:spMkLst>
            <pc:docMk/>
            <pc:sldMk cId="3346198163" sldId="472"/>
            <ac:spMk id="5" creationId="{AF0A3535-941E-4583-D5BB-12CB0A76DC8B}"/>
          </ac:spMkLst>
        </pc:spChg>
      </pc:sldChg>
      <pc:sldChg chg="modSp modNotes">
        <pc:chgData name="Gardner, Mandy" userId="S::mandy.gardner@ieminc.com::a956f80c-a175-4060-80d8-e7d13f0558bf" providerId="AD" clId="Web-{5375100F-56E1-CB05-2DBC-9928A68E2CB0}" dt="2022-11-16T17:42:38.991" v="2728"/>
        <pc:sldMkLst>
          <pc:docMk/>
          <pc:sldMk cId="3596402172" sldId="478"/>
        </pc:sldMkLst>
        <pc:spChg chg="mod">
          <ac:chgData name="Gardner, Mandy" userId="S::mandy.gardner@ieminc.com::a956f80c-a175-4060-80d8-e7d13f0558bf" providerId="AD" clId="Web-{5375100F-56E1-CB05-2DBC-9928A68E2CB0}" dt="2022-11-16T17:42:20.850" v="2674" actId="20577"/>
          <ac:spMkLst>
            <pc:docMk/>
            <pc:sldMk cId="3596402172" sldId="478"/>
            <ac:spMk id="6" creationId="{84FD7E08-F9BE-F8B6-3F27-07F8254A413D}"/>
          </ac:spMkLst>
        </pc:spChg>
      </pc:sldChg>
      <pc:sldChg chg="modSp modNotes">
        <pc:chgData name="Gardner, Mandy" userId="S::mandy.gardner@ieminc.com::a956f80c-a175-4060-80d8-e7d13f0558bf" providerId="AD" clId="Web-{5375100F-56E1-CB05-2DBC-9928A68E2CB0}" dt="2022-11-16T17:43:03.664" v="2783"/>
        <pc:sldMkLst>
          <pc:docMk/>
          <pc:sldMk cId="2740876792" sldId="481"/>
        </pc:sldMkLst>
        <pc:spChg chg="mod">
          <ac:chgData name="Gardner, Mandy" userId="S::mandy.gardner@ieminc.com::a956f80c-a175-4060-80d8-e7d13f0558bf" providerId="AD" clId="Web-{5375100F-56E1-CB05-2DBC-9928A68E2CB0}" dt="2022-11-16T17:42:51.429" v="2733" actId="20577"/>
          <ac:spMkLst>
            <pc:docMk/>
            <pc:sldMk cId="2740876792" sldId="481"/>
            <ac:spMk id="6" creationId="{84FD7E08-F9BE-F8B6-3F27-07F8254A413D}"/>
          </ac:spMkLst>
        </pc:spChg>
      </pc:sldChg>
      <pc:sldChg chg="modSp modNotes">
        <pc:chgData name="Gardner, Mandy" userId="S::mandy.gardner@ieminc.com::a956f80c-a175-4060-80d8-e7d13f0558bf" providerId="AD" clId="Web-{5375100F-56E1-CB05-2DBC-9928A68E2CB0}" dt="2022-11-16T17:43:28.305" v="2835"/>
        <pc:sldMkLst>
          <pc:docMk/>
          <pc:sldMk cId="2092842082" sldId="484"/>
        </pc:sldMkLst>
        <pc:spChg chg="mod">
          <ac:chgData name="Gardner, Mandy" userId="S::mandy.gardner@ieminc.com::a956f80c-a175-4060-80d8-e7d13f0558bf" providerId="AD" clId="Web-{5375100F-56E1-CB05-2DBC-9928A68E2CB0}" dt="2022-11-16T17:43:17.742" v="2788" actId="20577"/>
          <ac:spMkLst>
            <pc:docMk/>
            <pc:sldMk cId="2092842082" sldId="484"/>
            <ac:spMk id="5" creationId="{AF0A3535-941E-4583-D5BB-12CB0A76DC8B}"/>
          </ac:spMkLst>
        </pc:spChg>
      </pc:sldChg>
      <pc:sldChg chg="modSp modNotes">
        <pc:chgData name="Gardner, Mandy" userId="S::mandy.gardner@ieminc.com::a956f80c-a175-4060-80d8-e7d13f0558bf" providerId="AD" clId="Web-{5375100F-56E1-CB05-2DBC-9928A68E2CB0}" dt="2022-11-16T17:44:06.166" v="2890"/>
        <pc:sldMkLst>
          <pc:docMk/>
          <pc:sldMk cId="1809841112" sldId="487"/>
        </pc:sldMkLst>
        <pc:spChg chg="mod">
          <ac:chgData name="Gardner, Mandy" userId="S::mandy.gardner@ieminc.com::a956f80c-a175-4060-80d8-e7d13f0558bf" providerId="AD" clId="Web-{5375100F-56E1-CB05-2DBC-9928A68E2CB0}" dt="2022-11-16T17:43:39.727" v="2840" actId="20577"/>
          <ac:spMkLst>
            <pc:docMk/>
            <pc:sldMk cId="1809841112" sldId="487"/>
            <ac:spMk id="6" creationId="{84FD7E08-F9BE-F8B6-3F27-07F8254A413D}"/>
          </ac:spMkLst>
        </pc:spChg>
      </pc:sldChg>
      <pc:sldChg chg="modSp modNotes">
        <pc:chgData name="Gardner, Mandy" userId="S::mandy.gardner@ieminc.com::a956f80c-a175-4060-80d8-e7d13f0558bf" providerId="AD" clId="Web-{5375100F-56E1-CB05-2DBC-9928A68E2CB0}" dt="2022-11-16T17:25:12.193" v="1190"/>
        <pc:sldMkLst>
          <pc:docMk/>
          <pc:sldMk cId="1218709464" sldId="494"/>
        </pc:sldMkLst>
        <pc:spChg chg="mod">
          <ac:chgData name="Gardner, Mandy" userId="S::mandy.gardner@ieminc.com::a956f80c-a175-4060-80d8-e7d13f0558bf" providerId="AD" clId="Web-{5375100F-56E1-CB05-2DBC-9928A68E2CB0}" dt="2022-11-16T17:25:12.193" v="1190"/>
          <ac:spMkLst>
            <pc:docMk/>
            <pc:sldMk cId="1218709464" sldId="494"/>
            <ac:spMk id="5" creationId="{AF0A3535-941E-4583-D5BB-12CB0A76DC8B}"/>
          </ac:spMkLst>
        </pc:spChg>
      </pc:sldChg>
      <pc:sldChg chg="ord">
        <pc:chgData name="Gardner, Mandy" userId="S::mandy.gardner@ieminc.com::a956f80c-a175-4060-80d8-e7d13f0558bf" providerId="AD" clId="Web-{5375100F-56E1-CB05-2DBC-9928A68E2CB0}" dt="2022-11-16T14:24:57.599" v="550"/>
        <pc:sldMkLst>
          <pc:docMk/>
          <pc:sldMk cId="2909881579" sldId="498"/>
        </pc:sldMkLst>
      </pc:sldChg>
      <pc:sldChg chg="modSp delCm modCm">
        <pc:chgData name="Gardner, Mandy" userId="S::mandy.gardner@ieminc.com::a956f80c-a175-4060-80d8-e7d13f0558bf" providerId="AD" clId="Web-{5375100F-56E1-CB05-2DBC-9928A68E2CB0}" dt="2022-11-16T17:26:38.445" v="1204"/>
        <pc:sldMkLst>
          <pc:docMk/>
          <pc:sldMk cId="2954276376" sldId="499"/>
        </pc:sldMkLst>
        <pc:spChg chg="mod">
          <ac:chgData name="Gardner, Mandy" userId="S::mandy.gardner@ieminc.com::a956f80c-a175-4060-80d8-e7d13f0558bf" providerId="AD" clId="Web-{5375100F-56E1-CB05-2DBC-9928A68E2CB0}" dt="2022-11-16T17:26:25.914" v="1201" actId="20577"/>
          <ac:spMkLst>
            <pc:docMk/>
            <pc:sldMk cId="2954276376" sldId="499"/>
            <ac:spMk id="5" creationId="{FA341582-4535-4044-30FD-9E890BB37210}"/>
          </ac:spMkLst>
        </pc:spChg>
        <pc:spChg chg="mod">
          <ac:chgData name="Gardner, Mandy" userId="S::mandy.gardner@ieminc.com::a956f80c-a175-4060-80d8-e7d13f0558bf" providerId="AD" clId="Web-{5375100F-56E1-CB05-2DBC-9928A68E2CB0}" dt="2022-11-16T17:26:36.273" v="1203" actId="1076"/>
          <ac:spMkLst>
            <pc:docMk/>
            <pc:sldMk cId="2954276376" sldId="499"/>
            <ac:spMk id="6" creationId="{3AA6FE01-DD9F-91B4-637B-526089654E71}"/>
          </ac:spMkLst>
        </pc:spChg>
      </pc:sldChg>
      <pc:sldChg chg="modSp delCm modCm modNotes">
        <pc:chgData name="Gardner, Mandy" userId="S::mandy.gardner@ieminc.com::a956f80c-a175-4060-80d8-e7d13f0558bf" providerId="AD" clId="Web-{5375100F-56E1-CB05-2DBC-9928A68E2CB0}" dt="2022-11-16T17:38:49.453" v="2266"/>
        <pc:sldMkLst>
          <pc:docMk/>
          <pc:sldMk cId="1777723665" sldId="500"/>
        </pc:sldMkLst>
        <pc:spChg chg="mod">
          <ac:chgData name="Gardner, Mandy" userId="S::mandy.gardner@ieminc.com::a956f80c-a175-4060-80d8-e7d13f0558bf" providerId="AD" clId="Web-{5375100F-56E1-CB05-2DBC-9928A68E2CB0}" dt="2022-11-16T17:37:50.013" v="2194" actId="20577"/>
          <ac:spMkLst>
            <pc:docMk/>
            <pc:sldMk cId="1777723665" sldId="500"/>
            <ac:spMk id="7" creationId="{6B99244A-9D78-6E40-7281-473E2750B6C6}"/>
          </ac:spMkLst>
        </pc:spChg>
      </pc:sldChg>
      <pc:sldChg chg="modSp delCm modCm modNotes">
        <pc:chgData name="Gardner, Mandy" userId="S::mandy.gardner@ieminc.com::a956f80c-a175-4060-80d8-e7d13f0558bf" providerId="AD" clId="Web-{5375100F-56E1-CB05-2DBC-9928A68E2CB0}" dt="2022-11-16T18:01:51.902" v="3205"/>
        <pc:sldMkLst>
          <pc:docMk/>
          <pc:sldMk cId="3629871368" sldId="502"/>
        </pc:sldMkLst>
        <pc:spChg chg="mod">
          <ac:chgData name="Gardner, Mandy" userId="S::mandy.gardner@ieminc.com::a956f80c-a175-4060-80d8-e7d13f0558bf" providerId="AD" clId="Web-{5375100F-56E1-CB05-2DBC-9928A68E2CB0}" dt="2022-11-16T17:39:51.626" v="2270" actId="20577"/>
          <ac:spMkLst>
            <pc:docMk/>
            <pc:sldMk cId="3629871368" sldId="502"/>
            <ac:spMk id="5" creationId="{AF0A3535-941E-4583-D5BB-12CB0A76DC8B}"/>
          </ac:spMkLst>
        </pc:spChg>
      </pc:sldChg>
      <pc:sldChg chg="modSp delCm modCm modNotes">
        <pc:chgData name="Gardner, Mandy" userId="S::mandy.gardner@ieminc.com::a956f80c-a175-4060-80d8-e7d13f0558bf" providerId="AD" clId="Web-{5375100F-56E1-CB05-2DBC-9928A68E2CB0}" dt="2022-11-16T17:41:59.568" v="2650"/>
        <pc:sldMkLst>
          <pc:docMk/>
          <pc:sldMk cId="4087334439" sldId="503"/>
        </pc:sldMkLst>
        <pc:spChg chg="mod">
          <ac:chgData name="Gardner, Mandy" userId="S::mandy.gardner@ieminc.com::a956f80c-a175-4060-80d8-e7d13f0558bf" providerId="AD" clId="Web-{5375100F-56E1-CB05-2DBC-9928A68E2CB0}" dt="2022-11-16T17:40:53.285" v="2392" actId="20577"/>
          <ac:spMkLst>
            <pc:docMk/>
            <pc:sldMk cId="4087334439" sldId="503"/>
            <ac:spMk id="6" creationId="{84FD7E08-F9BE-F8B6-3F27-07F8254A413D}"/>
          </ac:spMkLst>
        </pc:spChg>
      </pc:sldChg>
      <pc:sldChg chg="modSp del modNotes">
        <pc:chgData name="Gardner, Mandy" userId="S::mandy.gardner@ieminc.com::a956f80c-a175-4060-80d8-e7d13f0558bf" providerId="AD" clId="Web-{5375100F-56E1-CB05-2DBC-9928A68E2CB0}" dt="2022-11-16T14:46:38.563" v="838"/>
        <pc:sldMkLst>
          <pc:docMk/>
          <pc:sldMk cId="423268981" sldId="504"/>
        </pc:sldMkLst>
        <pc:spChg chg="mod">
          <ac:chgData name="Gardner, Mandy" userId="S::mandy.gardner@ieminc.com::a956f80c-a175-4060-80d8-e7d13f0558bf" providerId="AD" clId="Web-{5375100F-56E1-CB05-2DBC-9928A68E2CB0}" dt="2022-11-16T14:46:03.499" v="825" actId="20577"/>
          <ac:spMkLst>
            <pc:docMk/>
            <pc:sldMk cId="423268981" sldId="504"/>
            <ac:spMk id="5" creationId="{AF0A3535-941E-4583-D5BB-12CB0A76DC8B}"/>
          </ac:spMkLst>
        </pc:spChg>
      </pc:sldChg>
    </pc:docChg>
  </pc:docChgLst>
  <pc:docChgLst>
    <pc:chgData name="Gardner, Mandy" userId="a956f80c-a175-4060-80d8-e7d13f0558bf" providerId="ADAL" clId="{EA2398C7-554A-4019-A114-AE81A25536D1}"/>
    <pc:docChg chg="undo custSel addSld delSld modSld sldOrd">
      <pc:chgData name="Gardner, Mandy" userId="a956f80c-a175-4060-80d8-e7d13f0558bf" providerId="ADAL" clId="{EA2398C7-554A-4019-A114-AE81A25536D1}" dt="2022-11-17T15:12:24.531" v="15765" actId="20577"/>
      <pc:docMkLst>
        <pc:docMk/>
      </pc:docMkLst>
      <pc:sldChg chg="modNotesTx">
        <pc:chgData name="Gardner, Mandy" userId="a956f80c-a175-4060-80d8-e7d13f0558bf" providerId="ADAL" clId="{EA2398C7-554A-4019-A114-AE81A25536D1}" dt="2022-11-16T19:01:58.653" v="599" actId="20577"/>
        <pc:sldMkLst>
          <pc:docMk/>
          <pc:sldMk cId="0" sldId="256"/>
        </pc:sldMkLst>
      </pc:sldChg>
      <pc:sldChg chg="modSp modNotesTx">
        <pc:chgData name="Gardner, Mandy" userId="a956f80c-a175-4060-80d8-e7d13f0558bf" providerId="ADAL" clId="{EA2398C7-554A-4019-A114-AE81A25536D1}" dt="2022-11-16T19:10:51.371" v="1081" actId="14100"/>
        <pc:sldMkLst>
          <pc:docMk/>
          <pc:sldMk cId="395035293" sldId="275"/>
        </pc:sldMkLst>
        <pc:spChg chg="mod">
          <ac:chgData name="Gardner, Mandy" userId="a956f80c-a175-4060-80d8-e7d13f0558bf" providerId="ADAL" clId="{EA2398C7-554A-4019-A114-AE81A25536D1}" dt="2022-11-16T19:10:51.371" v="1081" actId="14100"/>
          <ac:spMkLst>
            <pc:docMk/>
            <pc:sldMk cId="395035293" sldId="275"/>
            <ac:spMk id="5" creationId="{8FCA4FF6-5AB5-4C98-9B75-4969D4B24CD2}"/>
          </ac:spMkLst>
        </pc:spChg>
      </pc:sldChg>
      <pc:sldChg chg="modSp modNotesTx">
        <pc:chgData name="Gardner, Mandy" userId="a956f80c-a175-4060-80d8-e7d13f0558bf" providerId="ADAL" clId="{EA2398C7-554A-4019-A114-AE81A25536D1}" dt="2022-11-16T19:47:40.100" v="2995" actId="20577"/>
        <pc:sldMkLst>
          <pc:docMk/>
          <pc:sldMk cId="2925078480" sldId="278"/>
        </pc:sldMkLst>
        <pc:spChg chg="mod">
          <ac:chgData name="Gardner, Mandy" userId="a956f80c-a175-4060-80d8-e7d13f0558bf" providerId="ADAL" clId="{EA2398C7-554A-4019-A114-AE81A25536D1}" dt="2022-11-16T19:46:53.737" v="2935" actId="20577"/>
          <ac:spMkLst>
            <pc:docMk/>
            <pc:sldMk cId="2925078480" sldId="278"/>
            <ac:spMk id="5" creationId="{D6BB2E94-2627-4D29-9044-262FC3AC640D}"/>
          </ac:spMkLst>
        </pc:spChg>
      </pc:sldChg>
      <pc:sldChg chg="addSp delSp modSp modNotes modNotesTx">
        <pc:chgData name="Gardner, Mandy" userId="a956f80c-a175-4060-80d8-e7d13f0558bf" providerId="ADAL" clId="{EA2398C7-554A-4019-A114-AE81A25536D1}" dt="2022-11-16T19:43:32.094" v="2720" actId="14100"/>
        <pc:sldMkLst>
          <pc:docMk/>
          <pc:sldMk cId="1458983776" sldId="291"/>
        </pc:sldMkLst>
        <pc:spChg chg="add del mod">
          <ac:chgData name="Gardner, Mandy" userId="a956f80c-a175-4060-80d8-e7d13f0558bf" providerId="ADAL" clId="{EA2398C7-554A-4019-A114-AE81A25536D1}" dt="2022-11-16T19:43:08.279" v="2717"/>
          <ac:spMkLst>
            <pc:docMk/>
            <pc:sldMk cId="1458983776" sldId="291"/>
            <ac:spMk id="3" creationId="{B8D875E2-7CB8-445D-B7F4-C4B7256DC0EE}"/>
          </ac:spMkLst>
        </pc:spChg>
        <pc:spChg chg="mod">
          <ac:chgData name="Gardner, Mandy" userId="a956f80c-a175-4060-80d8-e7d13f0558bf" providerId="ADAL" clId="{EA2398C7-554A-4019-A114-AE81A25536D1}" dt="2022-11-16T19:43:32.094" v="2720" actId="14100"/>
          <ac:spMkLst>
            <pc:docMk/>
            <pc:sldMk cId="1458983776" sldId="291"/>
            <ac:spMk id="5" creationId="{DFBD8D22-D0A0-4940-9C1C-0C4B99751344}"/>
          </ac:spMkLst>
        </pc:spChg>
      </pc:sldChg>
      <pc:sldChg chg="modNotesTx">
        <pc:chgData name="Gardner, Mandy" userId="a956f80c-a175-4060-80d8-e7d13f0558bf" providerId="ADAL" clId="{EA2398C7-554A-4019-A114-AE81A25536D1}" dt="2022-11-16T23:25:22.091" v="4360" actId="20577"/>
        <pc:sldMkLst>
          <pc:docMk/>
          <pc:sldMk cId="2885928839" sldId="327"/>
        </pc:sldMkLst>
      </pc:sldChg>
      <pc:sldChg chg="modNotesTx">
        <pc:chgData name="Gardner, Mandy" userId="a956f80c-a175-4060-80d8-e7d13f0558bf" providerId="ADAL" clId="{EA2398C7-554A-4019-A114-AE81A25536D1}" dt="2022-11-16T23:26:20.094" v="4365" actId="20577"/>
        <pc:sldMkLst>
          <pc:docMk/>
          <pc:sldMk cId="2899076927" sldId="328"/>
        </pc:sldMkLst>
      </pc:sldChg>
      <pc:sldChg chg="modNotesTx">
        <pc:chgData name="Gardner, Mandy" userId="a956f80c-a175-4060-80d8-e7d13f0558bf" providerId="ADAL" clId="{EA2398C7-554A-4019-A114-AE81A25536D1}" dt="2022-11-16T23:27:06.107" v="4415" actId="20577"/>
        <pc:sldMkLst>
          <pc:docMk/>
          <pc:sldMk cId="2637072228" sldId="329"/>
        </pc:sldMkLst>
      </pc:sldChg>
      <pc:sldChg chg="modSp modNotesTx">
        <pc:chgData name="Gardner, Mandy" userId="a956f80c-a175-4060-80d8-e7d13f0558bf" providerId="ADAL" clId="{EA2398C7-554A-4019-A114-AE81A25536D1}" dt="2022-11-16T19:06:54.316" v="766" actId="20577"/>
        <pc:sldMkLst>
          <pc:docMk/>
          <pc:sldMk cId="2699204327" sldId="332"/>
        </pc:sldMkLst>
        <pc:spChg chg="mod">
          <ac:chgData name="Gardner, Mandy" userId="a956f80c-a175-4060-80d8-e7d13f0558bf" providerId="ADAL" clId="{EA2398C7-554A-4019-A114-AE81A25536D1}" dt="2022-11-16T19:05:38.480" v="670" actId="20577"/>
          <ac:spMkLst>
            <pc:docMk/>
            <pc:sldMk cId="2699204327" sldId="332"/>
            <ac:spMk id="5" creationId="{F75633DC-A036-12DF-E915-34F34C30EB20}"/>
          </ac:spMkLst>
        </pc:spChg>
      </pc:sldChg>
      <pc:sldChg chg="modSp add del modNotesTx">
        <pc:chgData name="Gardner, Mandy" userId="a956f80c-a175-4060-80d8-e7d13f0558bf" providerId="ADAL" clId="{EA2398C7-554A-4019-A114-AE81A25536D1}" dt="2022-11-16T19:05:00.319" v="642" actId="2696"/>
        <pc:sldMkLst>
          <pc:docMk/>
          <pc:sldMk cId="677559339" sldId="333"/>
        </pc:sldMkLst>
        <pc:spChg chg="mod">
          <ac:chgData name="Gardner, Mandy" userId="a956f80c-a175-4060-80d8-e7d13f0558bf" providerId="ADAL" clId="{EA2398C7-554A-4019-A114-AE81A25536D1}" dt="2022-11-16T19:04:24.949" v="636" actId="20577"/>
          <ac:spMkLst>
            <pc:docMk/>
            <pc:sldMk cId="677559339" sldId="333"/>
            <ac:spMk id="2" creationId="{9AB1D511-7DA4-BA83-805D-C2C52CAD306A}"/>
          </ac:spMkLst>
        </pc:spChg>
        <pc:spChg chg="mod">
          <ac:chgData name="Gardner, Mandy" userId="a956f80c-a175-4060-80d8-e7d13f0558bf" providerId="ADAL" clId="{EA2398C7-554A-4019-A114-AE81A25536D1}" dt="2022-11-16T19:04:28.272" v="637" actId="20577"/>
          <ac:spMkLst>
            <pc:docMk/>
            <pc:sldMk cId="677559339" sldId="333"/>
            <ac:spMk id="5" creationId="{5301903E-6898-4C6D-8206-DDA7B96C4154}"/>
          </ac:spMkLst>
        </pc:spChg>
      </pc:sldChg>
      <pc:sldChg chg="addSp delSp modSp modNotesTx">
        <pc:chgData name="Gardner, Mandy" userId="a956f80c-a175-4060-80d8-e7d13f0558bf" providerId="ADAL" clId="{EA2398C7-554A-4019-A114-AE81A25536D1}" dt="2022-11-16T19:16:28.513" v="1479" actId="14100"/>
        <pc:sldMkLst>
          <pc:docMk/>
          <pc:sldMk cId="3173683854" sldId="335"/>
        </pc:sldMkLst>
        <pc:spChg chg="add del mod">
          <ac:chgData name="Gardner, Mandy" userId="a956f80c-a175-4060-80d8-e7d13f0558bf" providerId="ADAL" clId="{EA2398C7-554A-4019-A114-AE81A25536D1}" dt="2022-11-16T19:14:38.288" v="1401" actId="478"/>
          <ac:spMkLst>
            <pc:docMk/>
            <pc:sldMk cId="3173683854" sldId="335"/>
            <ac:spMk id="3" creationId="{CEA0BEE8-BF7E-485D-997C-F729D7E50133}"/>
          </ac:spMkLst>
        </pc:spChg>
        <pc:spChg chg="mod">
          <ac:chgData name="Gardner, Mandy" userId="a956f80c-a175-4060-80d8-e7d13f0558bf" providerId="ADAL" clId="{EA2398C7-554A-4019-A114-AE81A25536D1}" dt="2022-11-16T19:16:19.942" v="1478" actId="20577"/>
          <ac:spMkLst>
            <pc:docMk/>
            <pc:sldMk cId="3173683854" sldId="335"/>
            <ac:spMk id="6" creationId="{9D794D77-0BDB-2118-8B02-68EC41AACAEF}"/>
          </ac:spMkLst>
        </pc:spChg>
        <pc:spChg chg="mod">
          <ac:chgData name="Gardner, Mandy" userId="a956f80c-a175-4060-80d8-e7d13f0558bf" providerId="ADAL" clId="{EA2398C7-554A-4019-A114-AE81A25536D1}" dt="2022-11-16T19:16:28.513" v="1479" actId="14100"/>
          <ac:spMkLst>
            <pc:docMk/>
            <pc:sldMk cId="3173683854" sldId="335"/>
            <ac:spMk id="14" creationId="{F73ECB78-4622-14F9-5487-99936084CB66}"/>
          </ac:spMkLst>
        </pc:spChg>
        <pc:picChg chg="mod">
          <ac:chgData name="Gardner, Mandy" userId="a956f80c-a175-4060-80d8-e7d13f0558bf" providerId="ADAL" clId="{EA2398C7-554A-4019-A114-AE81A25536D1}" dt="2022-11-16T19:14:14.970" v="1398" actId="1076"/>
          <ac:picMkLst>
            <pc:docMk/>
            <pc:sldMk cId="3173683854" sldId="335"/>
            <ac:picMk id="8" creationId="{836CD46B-E9D5-5F6F-16ED-FDB7089CFAC6}"/>
          </ac:picMkLst>
        </pc:picChg>
      </pc:sldChg>
      <pc:sldChg chg="modSp">
        <pc:chgData name="Gardner, Mandy" userId="a956f80c-a175-4060-80d8-e7d13f0558bf" providerId="ADAL" clId="{EA2398C7-554A-4019-A114-AE81A25536D1}" dt="2022-11-16T19:17:15.384" v="1497" actId="14100"/>
        <pc:sldMkLst>
          <pc:docMk/>
          <pc:sldMk cId="603550151" sldId="336"/>
        </pc:sldMkLst>
        <pc:spChg chg="mod">
          <ac:chgData name="Gardner, Mandy" userId="a956f80c-a175-4060-80d8-e7d13f0558bf" providerId="ADAL" clId="{EA2398C7-554A-4019-A114-AE81A25536D1}" dt="2022-11-16T19:17:15.384" v="1497" actId="14100"/>
          <ac:spMkLst>
            <pc:docMk/>
            <pc:sldMk cId="603550151" sldId="336"/>
            <ac:spMk id="5" creationId="{1F50778A-5A1A-9884-54C7-8A027C23FC15}"/>
          </ac:spMkLst>
        </pc:spChg>
      </pc:sldChg>
      <pc:sldChg chg="modSp modNotesTx">
        <pc:chgData name="Gardner, Mandy" userId="a956f80c-a175-4060-80d8-e7d13f0558bf" providerId="ADAL" clId="{EA2398C7-554A-4019-A114-AE81A25536D1}" dt="2022-11-16T19:19:07.378" v="1557" actId="115"/>
        <pc:sldMkLst>
          <pc:docMk/>
          <pc:sldMk cId="457419235" sldId="339"/>
        </pc:sldMkLst>
        <pc:spChg chg="mod">
          <ac:chgData name="Gardner, Mandy" userId="a956f80c-a175-4060-80d8-e7d13f0558bf" providerId="ADAL" clId="{EA2398C7-554A-4019-A114-AE81A25536D1}" dt="2022-11-16T19:18:32.977" v="1554" actId="14100"/>
          <ac:spMkLst>
            <pc:docMk/>
            <pc:sldMk cId="457419235" sldId="339"/>
            <ac:spMk id="5" creationId="{38CAA6C0-DF4C-76F9-AC3F-AC78BF0738E5}"/>
          </ac:spMkLst>
        </pc:spChg>
      </pc:sldChg>
      <pc:sldChg chg="modSp modNotesTx">
        <pc:chgData name="Gardner, Mandy" userId="a956f80c-a175-4060-80d8-e7d13f0558bf" providerId="ADAL" clId="{EA2398C7-554A-4019-A114-AE81A25536D1}" dt="2022-11-16T19:25:00.932" v="2332" actId="20577"/>
        <pc:sldMkLst>
          <pc:docMk/>
          <pc:sldMk cId="1305858677" sldId="340"/>
        </pc:sldMkLst>
        <pc:spChg chg="mod">
          <ac:chgData name="Gardner, Mandy" userId="a956f80c-a175-4060-80d8-e7d13f0558bf" providerId="ADAL" clId="{EA2398C7-554A-4019-A114-AE81A25536D1}" dt="2022-11-16T19:23:46.358" v="2035" actId="14100"/>
          <ac:spMkLst>
            <pc:docMk/>
            <pc:sldMk cId="1305858677" sldId="340"/>
            <ac:spMk id="5" creationId="{694A7937-41EE-F3FD-A0AD-52869E4598B1}"/>
          </ac:spMkLst>
        </pc:spChg>
      </pc:sldChg>
      <pc:sldChg chg="modSp">
        <pc:chgData name="Gardner, Mandy" userId="a956f80c-a175-4060-80d8-e7d13f0558bf" providerId="ADAL" clId="{EA2398C7-554A-4019-A114-AE81A25536D1}" dt="2022-11-16T19:12:12.443" v="1160" actId="20577"/>
        <pc:sldMkLst>
          <pc:docMk/>
          <pc:sldMk cId="2459841040" sldId="341"/>
        </pc:sldMkLst>
        <pc:spChg chg="mod">
          <ac:chgData name="Gardner, Mandy" userId="a956f80c-a175-4060-80d8-e7d13f0558bf" providerId="ADAL" clId="{EA2398C7-554A-4019-A114-AE81A25536D1}" dt="2022-11-16T19:12:12.443" v="1160" actId="20577"/>
          <ac:spMkLst>
            <pc:docMk/>
            <pc:sldMk cId="2459841040" sldId="341"/>
            <ac:spMk id="5" creationId="{5B0F4B72-3286-0CC5-8ACB-AE1E4A5FD5E3}"/>
          </ac:spMkLst>
        </pc:spChg>
      </pc:sldChg>
      <pc:sldChg chg="modSp modNotesTx">
        <pc:chgData name="Gardner, Mandy" userId="a956f80c-a175-4060-80d8-e7d13f0558bf" providerId="ADAL" clId="{EA2398C7-554A-4019-A114-AE81A25536D1}" dt="2022-11-16T19:21:47.139" v="1896" actId="20577"/>
        <pc:sldMkLst>
          <pc:docMk/>
          <pc:sldMk cId="3720828343" sldId="342"/>
        </pc:sldMkLst>
        <pc:spChg chg="mod">
          <ac:chgData name="Gardner, Mandy" userId="a956f80c-a175-4060-80d8-e7d13f0558bf" providerId="ADAL" clId="{EA2398C7-554A-4019-A114-AE81A25536D1}" dt="2022-11-16T19:20:20.768" v="1629" actId="14100"/>
          <ac:spMkLst>
            <pc:docMk/>
            <pc:sldMk cId="3720828343" sldId="342"/>
            <ac:spMk id="5" creationId="{A0FDC208-0BAD-85B6-1E59-1AC382EC60FC}"/>
          </ac:spMkLst>
        </pc:spChg>
        <pc:picChg chg="mod">
          <ac:chgData name="Gardner, Mandy" userId="a956f80c-a175-4060-80d8-e7d13f0558bf" providerId="ADAL" clId="{EA2398C7-554A-4019-A114-AE81A25536D1}" dt="2022-11-16T19:20:31.071" v="1632" actId="1076"/>
          <ac:picMkLst>
            <pc:docMk/>
            <pc:sldMk cId="3720828343" sldId="342"/>
            <ac:picMk id="9" creationId="{86DDFF4A-B461-D00C-BE26-45193F05B026}"/>
          </ac:picMkLst>
        </pc:picChg>
        <pc:picChg chg="mod">
          <ac:chgData name="Gardner, Mandy" userId="a956f80c-a175-4060-80d8-e7d13f0558bf" providerId="ADAL" clId="{EA2398C7-554A-4019-A114-AE81A25536D1}" dt="2022-11-16T19:20:33.745" v="1633" actId="1076"/>
          <ac:picMkLst>
            <pc:docMk/>
            <pc:sldMk cId="3720828343" sldId="342"/>
            <ac:picMk id="11" creationId="{F7A3152E-6EFD-F2C0-BAC0-EA916F6CC5E0}"/>
          </ac:picMkLst>
        </pc:picChg>
        <pc:picChg chg="mod">
          <ac:chgData name="Gardner, Mandy" userId="a956f80c-a175-4060-80d8-e7d13f0558bf" providerId="ADAL" clId="{EA2398C7-554A-4019-A114-AE81A25536D1}" dt="2022-11-16T19:20:36.728" v="1634" actId="1076"/>
          <ac:picMkLst>
            <pc:docMk/>
            <pc:sldMk cId="3720828343" sldId="342"/>
            <ac:picMk id="13" creationId="{5E387E1D-FD7C-2BE0-98D0-47FFE2CF2D3F}"/>
          </ac:picMkLst>
        </pc:picChg>
      </pc:sldChg>
      <pc:sldChg chg="modNotesTx">
        <pc:chgData name="Gardner, Mandy" userId="a956f80c-a175-4060-80d8-e7d13f0558bf" providerId="ADAL" clId="{EA2398C7-554A-4019-A114-AE81A25536D1}" dt="2022-11-16T19:22:52.888" v="1981" actId="20577"/>
        <pc:sldMkLst>
          <pc:docMk/>
          <pc:sldMk cId="3318746671" sldId="343"/>
        </pc:sldMkLst>
      </pc:sldChg>
      <pc:sldChg chg="addSp delSp modSp">
        <pc:chgData name="Gardner, Mandy" userId="a956f80c-a175-4060-80d8-e7d13f0558bf" providerId="ADAL" clId="{EA2398C7-554A-4019-A114-AE81A25536D1}" dt="2022-11-16T19:45:35.154" v="2869" actId="20577"/>
        <pc:sldMkLst>
          <pc:docMk/>
          <pc:sldMk cId="1800448456" sldId="346"/>
        </pc:sldMkLst>
        <pc:spChg chg="add del mod">
          <ac:chgData name="Gardner, Mandy" userId="a956f80c-a175-4060-80d8-e7d13f0558bf" providerId="ADAL" clId="{EA2398C7-554A-4019-A114-AE81A25536D1}" dt="2022-11-16T19:44:02.946" v="2742" actId="478"/>
          <ac:spMkLst>
            <pc:docMk/>
            <pc:sldMk cId="1800448456" sldId="346"/>
            <ac:spMk id="2" creationId="{F3902949-DABA-211F-1232-77D7C4FB75D3}"/>
          </ac:spMkLst>
        </pc:spChg>
        <pc:spChg chg="mod">
          <ac:chgData name="Gardner, Mandy" userId="a956f80c-a175-4060-80d8-e7d13f0558bf" providerId="ADAL" clId="{EA2398C7-554A-4019-A114-AE81A25536D1}" dt="2022-11-16T19:44:55.425" v="2795" actId="20577"/>
          <ac:spMkLst>
            <pc:docMk/>
            <pc:sldMk cId="1800448456" sldId="346"/>
            <ac:spMk id="5" creationId="{C1FB74DA-4AC2-CC8C-2F5E-A2C8C8A403EC}"/>
          </ac:spMkLst>
        </pc:spChg>
        <pc:spChg chg="add del mod">
          <ac:chgData name="Gardner, Mandy" userId="a956f80c-a175-4060-80d8-e7d13f0558bf" providerId="ADAL" clId="{EA2398C7-554A-4019-A114-AE81A25536D1}" dt="2022-11-16T19:44:02.946" v="2742" actId="478"/>
          <ac:spMkLst>
            <pc:docMk/>
            <pc:sldMk cId="1800448456" sldId="346"/>
            <ac:spMk id="6" creationId="{FF02BE65-9C42-4DD0-BB82-69A2319EB0C8}"/>
          </ac:spMkLst>
        </pc:spChg>
        <pc:spChg chg="mod">
          <ac:chgData name="Gardner, Mandy" userId="a956f80c-a175-4060-80d8-e7d13f0558bf" providerId="ADAL" clId="{EA2398C7-554A-4019-A114-AE81A25536D1}" dt="2022-11-16T19:45:35.154" v="2869" actId="20577"/>
          <ac:spMkLst>
            <pc:docMk/>
            <pc:sldMk cId="1800448456" sldId="346"/>
            <ac:spMk id="12" creationId="{F86FC1BC-CF2C-0F3C-8D0A-80E4BA97D78D}"/>
          </ac:spMkLst>
        </pc:spChg>
      </pc:sldChg>
      <pc:sldChg chg="modSp modNotesTx">
        <pc:chgData name="Gardner, Mandy" userId="a956f80c-a175-4060-80d8-e7d13f0558bf" providerId="ADAL" clId="{EA2398C7-554A-4019-A114-AE81A25536D1}" dt="2022-11-17T00:04:19.122" v="4804" actId="20577"/>
        <pc:sldMkLst>
          <pc:docMk/>
          <pc:sldMk cId="905877355" sldId="347"/>
        </pc:sldMkLst>
        <pc:cxnChg chg="mod">
          <ac:chgData name="Gardner, Mandy" userId="a956f80c-a175-4060-80d8-e7d13f0558bf" providerId="ADAL" clId="{EA2398C7-554A-4019-A114-AE81A25536D1}" dt="2022-11-16T18:37:56.592" v="307" actId="14100"/>
          <ac:cxnSpMkLst>
            <pc:docMk/>
            <pc:sldMk cId="905877355" sldId="347"/>
            <ac:cxnSpMk id="7" creationId="{F7F2258E-A03A-C86C-CCFA-F5CFDB1F86D6}"/>
          </ac:cxnSpMkLst>
        </pc:cxnChg>
        <pc:cxnChg chg="mod">
          <ac:chgData name="Gardner, Mandy" userId="a956f80c-a175-4060-80d8-e7d13f0558bf" providerId="ADAL" clId="{EA2398C7-554A-4019-A114-AE81A25536D1}" dt="2022-11-16T18:37:47.873" v="305" actId="14100"/>
          <ac:cxnSpMkLst>
            <pc:docMk/>
            <pc:sldMk cId="905877355" sldId="347"/>
            <ac:cxnSpMk id="11" creationId="{F91064AA-3263-F583-783C-43FEA235427C}"/>
          </ac:cxnSpMkLst>
        </pc:cxnChg>
      </pc:sldChg>
      <pc:sldChg chg="modNotesTx">
        <pc:chgData name="Gardner, Mandy" userId="a956f80c-a175-4060-80d8-e7d13f0558bf" providerId="ADAL" clId="{EA2398C7-554A-4019-A114-AE81A25536D1}" dt="2022-11-16T23:32:49.473" v="4599" actId="20577"/>
        <pc:sldMkLst>
          <pc:docMk/>
          <pc:sldMk cId="2833283548" sldId="348"/>
        </pc:sldMkLst>
      </pc:sldChg>
      <pc:sldChg chg="modNotesTx">
        <pc:chgData name="Gardner, Mandy" userId="a956f80c-a175-4060-80d8-e7d13f0558bf" providerId="ADAL" clId="{EA2398C7-554A-4019-A114-AE81A25536D1}" dt="2022-11-16T19:50:08.179" v="3266" actId="20577"/>
        <pc:sldMkLst>
          <pc:docMk/>
          <pc:sldMk cId="3241642684" sldId="349"/>
        </pc:sldMkLst>
      </pc:sldChg>
      <pc:sldChg chg="modNotes modNotesTx">
        <pc:chgData name="Gardner, Mandy" userId="a956f80c-a175-4060-80d8-e7d13f0558bf" providerId="ADAL" clId="{EA2398C7-554A-4019-A114-AE81A25536D1}" dt="2022-11-16T19:37:32.282" v="2701" actId="27636"/>
        <pc:sldMkLst>
          <pc:docMk/>
          <pc:sldMk cId="1100126446" sldId="350"/>
        </pc:sldMkLst>
      </pc:sldChg>
      <pc:sldChg chg="modSp modNotesTx">
        <pc:chgData name="Gardner, Mandy" userId="a956f80c-a175-4060-80d8-e7d13f0558bf" providerId="ADAL" clId="{EA2398C7-554A-4019-A114-AE81A25536D1}" dt="2022-11-16T19:51:38.491" v="3386" actId="20577"/>
        <pc:sldMkLst>
          <pc:docMk/>
          <pc:sldMk cId="269987602" sldId="351"/>
        </pc:sldMkLst>
        <pc:spChg chg="mod">
          <ac:chgData name="Gardner, Mandy" userId="a956f80c-a175-4060-80d8-e7d13f0558bf" providerId="ADAL" clId="{EA2398C7-554A-4019-A114-AE81A25536D1}" dt="2022-11-16T19:50:54.919" v="3292" actId="20577"/>
          <ac:spMkLst>
            <pc:docMk/>
            <pc:sldMk cId="269987602" sldId="351"/>
            <ac:spMk id="5" creationId="{A6671D72-5A2D-3DBA-72EE-EE70E2217C21}"/>
          </ac:spMkLst>
        </pc:spChg>
      </pc:sldChg>
      <pc:sldChg chg="modSp modNotesTx">
        <pc:chgData name="Gardner, Mandy" userId="a956f80c-a175-4060-80d8-e7d13f0558bf" providerId="ADAL" clId="{EA2398C7-554A-4019-A114-AE81A25536D1}" dt="2022-11-16T23:19:23.937" v="3865" actId="20577"/>
        <pc:sldMkLst>
          <pc:docMk/>
          <pc:sldMk cId="208155341" sldId="352"/>
        </pc:sldMkLst>
        <pc:spChg chg="mod">
          <ac:chgData name="Gardner, Mandy" userId="a956f80c-a175-4060-80d8-e7d13f0558bf" providerId="ADAL" clId="{EA2398C7-554A-4019-A114-AE81A25536D1}" dt="2022-11-16T23:19:23.937" v="3865" actId="20577"/>
          <ac:spMkLst>
            <pc:docMk/>
            <pc:sldMk cId="208155341" sldId="352"/>
            <ac:spMk id="5" creationId="{B2091A6D-E632-BCF8-DED7-A40AA0A8AA18}"/>
          </ac:spMkLst>
        </pc:spChg>
      </pc:sldChg>
      <pc:sldChg chg="modSp del modNotesTx">
        <pc:chgData name="Gardner, Mandy" userId="a956f80c-a175-4060-80d8-e7d13f0558bf" providerId="ADAL" clId="{EA2398C7-554A-4019-A114-AE81A25536D1}" dt="2022-11-16T23:23:58.992" v="4221" actId="2696"/>
        <pc:sldMkLst>
          <pc:docMk/>
          <pc:sldMk cId="1942704241" sldId="353"/>
        </pc:sldMkLst>
        <pc:spChg chg="mod">
          <ac:chgData name="Gardner, Mandy" userId="a956f80c-a175-4060-80d8-e7d13f0558bf" providerId="ADAL" clId="{EA2398C7-554A-4019-A114-AE81A25536D1}" dt="2022-11-16T23:19:40.998" v="3903" actId="20577"/>
          <ac:spMkLst>
            <pc:docMk/>
            <pc:sldMk cId="1942704241" sldId="353"/>
            <ac:spMk id="2" creationId="{8285F6FD-C4E4-25E9-0761-8A6F9C5112DB}"/>
          </ac:spMkLst>
        </pc:spChg>
        <pc:spChg chg="mod">
          <ac:chgData name="Gardner, Mandy" userId="a956f80c-a175-4060-80d8-e7d13f0558bf" providerId="ADAL" clId="{EA2398C7-554A-4019-A114-AE81A25536D1}" dt="2022-11-16T23:23:03.095" v="4073" actId="20577"/>
          <ac:spMkLst>
            <pc:docMk/>
            <pc:sldMk cId="1942704241" sldId="353"/>
            <ac:spMk id="5" creationId="{A37B3498-F0FF-3DA9-04EA-82C6AC4B8607}"/>
          </ac:spMkLst>
        </pc:spChg>
      </pc:sldChg>
      <pc:sldChg chg="add del ord modNotesTx">
        <pc:chgData name="Gardner, Mandy" userId="a956f80c-a175-4060-80d8-e7d13f0558bf" providerId="ADAL" clId="{EA2398C7-554A-4019-A114-AE81A25536D1}" dt="2022-11-17T00:05:43.952" v="4857" actId="20577"/>
        <pc:sldMkLst>
          <pc:docMk/>
          <pc:sldMk cId="533513318" sldId="354"/>
        </pc:sldMkLst>
      </pc:sldChg>
      <pc:sldChg chg="ord modNotesTx">
        <pc:chgData name="Gardner, Mandy" userId="a956f80c-a175-4060-80d8-e7d13f0558bf" providerId="ADAL" clId="{EA2398C7-554A-4019-A114-AE81A25536D1}" dt="2022-11-16T23:38:28.510" v="4753"/>
        <pc:sldMkLst>
          <pc:docMk/>
          <pc:sldMk cId="664739808" sldId="355"/>
        </pc:sldMkLst>
      </pc:sldChg>
      <pc:sldChg chg="add del">
        <pc:chgData name="Gardner, Mandy" userId="a956f80c-a175-4060-80d8-e7d13f0558bf" providerId="ADAL" clId="{EA2398C7-554A-4019-A114-AE81A25536D1}" dt="2022-11-16T23:39:36.007" v="4761" actId="2696"/>
        <pc:sldMkLst>
          <pc:docMk/>
          <pc:sldMk cId="1986586911" sldId="356"/>
        </pc:sldMkLst>
      </pc:sldChg>
      <pc:sldChg chg="del">
        <pc:chgData name="Gardner, Mandy" userId="a956f80c-a175-4060-80d8-e7d13f0558bf" providerId="ADAL" clId="{EA2398C7-554A-4019-A114-AE81A25536D1}" dt="2022-11-16T23:38:51.686" v="4755" actId="2696"/>
        <pc:sldMkLst>
          <pc:docMk/>
          <pc:sldMk cId="3975311924" sldId="356"/>
        </pc:sldMkLst>
      </pc:sldChg>
      <pc:sldChg chg="add modNotes modNotesTx">
        <pc:chgData name="Gardner, Mandy" userId="a956f80c-a175-4060-80d8-e7d13f0558bf" providerId="ADAL" clId="{EA2398C7-554A-4019-A114-AE81A25536D1}" dt="2022-11-17T14:57:37.194" v="15143" actId="20577"/>
        <pc:sldMkLst>
          <pc:docMk/>
          <pc:sldMk cId="740544454" sldId="357"/>
        </pc:sldMkLst>
      </pc:sldChg>
      <pc:sldChg chg="del modNotesTx">
        <pc:chgData name="Gardner, Mandy" userId="a956f80c-a175-4060-80d8-e7d13f0558bf" providerId="ADAL" clId="{EA2398C7-554A-4019-A114-AE81A25536D1}" dt="2022-11-16T23:39:50.832" v="4762" actId="2696"/>
        <pc:sldMkLst>
          <pc:docMk/>
          <pc:sldMk cId="3460544792" sldId="357"/>
        </pc:sldMkLst>
      </pc:sldChg>
      <pc:sldChg chg="add del">
        <pc:chgData name="Gardner, Mandy" userId="a956f80c-a175-4060-80d8-e7d13f0558bf" providerId="ADAL" clId="{EA2398C7-554A-4019-A114-AE81A25536D1}" dt="2022-11-16T23:41:33.807" v="4781" actId="2696"/>
        <pc:sldMkLst>
          <pc:docMk/>
          <pc:sldMk cId="677208317" sldId="358"/>
        </pc:sldMkLst>
      </pc:sldChg>
      <pc:sldChg chg="del">
        <pc:chgData name="Gardner, Mandy" userId="a956f80c-a175-4060-80d8-e7d13f0558bf" providerId="ADAL" clId="{EA2398C7-554A-4019-A114-AE81A25536D1}" dt="2022-11-16T23:40:53.073" v="4770" actId="2696"/>
        <pc:sldMkLst>
          <pc:docMk/>
          <pc:sldMk cId="3402179375" sldId="358"/>
        </pc:sldMkLst>
      </pc:sldChg>
      <pc:sldChg chg="modSp modNotesTx">
        <pc:chgData name="Gardner, Mandy" userId="a956f80c-a175-4060-80d8-e7d13f0558bf" providerId="ADAL" clId="{EA2398C7-554A-4019-A114-AE81A25536D1}" dt="2022-11-16T19:27:46.345" v="2605" actId="20577"/>
        <pc:sldMkLst>
          <pc:docMk/>
          <pc:sldMk cId="2521078171" sldId="362"/>
        </pc:sldMkLst>
        <pc:spChg chg="mod">
          <ac:chgData name="Gardner, Mandy" userId="a956f80c-a175-4060-80d8-e7d13f0558bf" providerId="ADAL" clId="{EA2398C7-554A-4019-A114-AE81A25536D1}" dt="2022-11-16T19:27:46.345" v="2605" actId="20577"/>
          <ac:spMkLst>
            <pc:docMk/>
            <pc:sldMk cId="2521078171" sldId="362"/>
            <ac:spMk id="3" creationId="{713DD4DF-F402-57FF-E40B-028387E4F84F}"/>
          </ac:spMkLst>
        </pc:spChg>
      </pc:sldChg>
      <pc:sldChg chg="modSp">
        <pc:chgData name="Gardner, Mandy" userId="a956f80c-a175-4060-80d8-e7d13f0558bf" providerId="ADAL" clId="{EA2398C7-554A-4019-A114-AE81A25536D1}" dt="2022-11-16T19:27:38.435" v="2600" actId="20577"/>
        <pc:sldMkLst>
          <pc:docMk/>
          <pc:sldMk cId="529128620" sldId="363"/>
        </pc:sldMkLst>
        <pc:spChg chg="mod">
          <ac:chgData name="Gardner, Mandy" userId="a956f80c-a175-4060-80d8-e7d13f0558bf" providerId="ADAL" clId="{EA2398C7-554A-4019-A114-AE81A25536D1}" dt="2022-11-16T19:27:38.435" v="2600" actId="20577"/>
          <ac:spMkLst>
            <pc:docMk/>
            <pc:sldMk cId="529128620" sldId="363"/>
            <ac:spMk id="4" creationId="{21A6442F-BEB9-0633-20D9-129716AEF474}"/>
          </ac:spMkLst>
        </pc:spChg>
      </pc:sldChg>
      <pc:sldChg chg="del modNotesTx">
        <pc:chgData name="Gardner, Mandy" userId="a956f80c-a175-4060-80d8-e7d13f0558bf" providerId="ADAL" clId="{EA2398C7-554A-4019-A114-AE81A25536D1}" dt="2022-11-16T23:42:55.264" v="4792" actId="2696"/>
        <pc:sldMkLst>
          <pc:docMk/>
          <pc:sldMk cId="722611885" sldId="364"/>
        </pc:sldMkLst>
      </pc:sldChg>
      <pc:sldChg chg="modNotesTx">
        <pc:chgData name="Gardner, Mandy" userId="a956f80c-a175-4060-80d8-e7d13f0558bf" providerId="ADAL" clId="{EA2398C7-554A-4019-A114-AE81A25536D1}" dt="2022-11-16T18:37:25.853" v="301" actId="20577"/>
        <pc:sldMkLst>
          <pc:docMk/>
          <pc:sldMk cId="1017864782" sldId="365"/>
        </pc:sldMkLst>
      </pc:sldChg>
      <pc:sldChg chg="modNotesTx">
        <pc:chgData name="Gardner, Mandy" userId="a956f80c-a175-4060-80d8-e7d13f0558bf" providerId="ADAL" clId="{EA2398C7-554A-4019-A114-AE81A25536D1}" dt="2022-11-16T23:28:33.886" v="4425" actId="20577"/>
        <pc:sldMkLst>
          <pc:docMk/>
          <pc:sldMk cId="1072369371" sldId="367"/>
        </pc:sldMkLst>
      </pc:sldChg>
      <pc:sldChg chg="del modNotes modNotesTx">
        <pc:chgData name="Gardner, Mandy" userId="a956f80c-a175-4060-80d8-e7d13f0558bf" providerId="ADAL" clId="{EA2398C7-554A-4019-A114-AE81A25536D1}" dt="2022-11-16T23:37:57.233" v="4752" actId="2696"/>
        <pc:sldMkLst>
          <pc:docMk/>
          <pc:sldMk cId="1730393463" sldId="368"/>
        </pc:sldMkLst>
      </pc:sldChg>
      <pc:sldChg chg="modSp modNotes modNotesTx">
        <pc:chgData name="Gardner, Mandy" userId="a956f80c-a175-4060-80d8-e7d13f0558bf" providerId="ADAL" clId="{EA2398C7-554A-4019-A114-AE81A25536D1}" dt="2022-11-17T00:14:14.204" v="5592" actId="20577"/>
        <pc:sldMkLst>
          <pc:docMk/>
          <pc:sldMk cId="3400059696" sldId="369"/>
        </pc:sldMkLst>
        <pc:spChg chg="mod">
          <ac:chgData name="Gardner, Mandy" userId="a956f80c-a175-4060-80d8-e7d13f0558bf" providerId="ADAL" clId="{EA2398C7-554A-4019-A114-AE81A25536D1}" dt="2022-11-17T00:14:14.204" v="5592" actId="20577"/>
          <ac:spMkLst>
            <pc:docMk/>
            <pc:sldMk cId="3400059696" sldId="369"/>
            <ac:spMk id="5" creationId="{231F6CE1-3AA7-9469-4462-1AF4E87C1616}"/>
          </ac:spMkLst>
        </pc:spChg>
      </pc:sldChg>
      <pc:sldChg chg="modSp modNotesTx">
        <pc:chgData name="Gardner, Mandy" userId="a956f80c-a175-4060-80d8-e7d13f0558bf" providerId="ADAL" clId="{EA2398C7-554A-4019-A114-AE81A25536D1}" dt="2022-11-17T01:59:49.593" v="5774" actId="20577"/>
        <pc:sldMkLst>
          <pc:docMk/>
          <pc:sldMk cId="740696419" sldId="370"/>
        </pc:sldMkLst>
        <pc:spChg chg="mod">
          <ac:chgData name="Gardner, Mandy" userId="a956f80c-a175-4060-80d8-e7d13f0558bf" providerId="ADAL" clId="{EA2398C7-554A-4019-A114-AE81A25536D1}" dt="2022-11-17T00:17:43.652" v="5636" actId="108"/>
          <ac:spMkLst>
            <pc:docMk/>
            <pc:sldMk cId="740696419" sldId="370"/>
            <ac:spMk id="7" creationId="{A98C6E49-5F1C-707D-B114-8198C3A21DB3}"/>
          </ac:spMkLst>
        </pc:spChg>
        <pc:spChg chg="mod">
          <ac:chgData name="Gardner, Mandy" userId="a956f80c-a175-4060-80d8-e7d13f0558bf" providerId="ADAL" clId="{EA2398C7-554A-4019-A114-AE81A25536D1}" dt="2022-11-17T01:58:56.191" v="5732" actId="27636"/>
          <ac:spMkLst>
            <pc:docMk/>
            <pc:sldMk cId="740696419" sldId="370"/>
            <ac:spMk id="8" creationId="{B3F1EDE8-D18D-5927-4EDF-BD7362083A4F}"/>
          </ac:spMkLst>
        </pc:spChg>
      </pc:sldChg>
      <pc:sldChg chg="modSp">
        <pc:chgData name="Gardner, Mandy" userId="a956f80c-a175-4060-80d8-e7d13f0558bf" providerId="ADAL" clId="{EA2398C7-554A-4019-A114-AE81A25536D1}" dt="2022-11-17T02:01:03.738" v="5854" actId="27636"/>
        <pc:sldMkLst>
          <pc:docMk/>
          <pc:sldMk cId="1849434198" sldId="371"/>
        </pc:sldMkLst>
        <pc:spChg chg="mod">
          <ac:chgData name="Gardner, Mandy" userId="a956f80c-a175-4060-80d8-e7d13f0558bf" providerId="ADAL" clId="{EA2398C7-554A-4019-A114-AE81A25536D1}" dt="2022-11-17T02:01:03.738" v="5854" actId="27636"/>
          <ac:spMkLst>
            <pc:docMk/>
            <pc:sldMk cId="1849434198" sldId="371"/>
            <ac:spMk id="5" creationId="{B6694447-BBFB-DE9C-186A-72FE14117D10}"/>
          </ac:spMkLst>
        </pc:spChg>
        <pc:spChg chg="mod">
          <ac:chgData name="Gardner, Mandy" userId="a956f80c-a175-4060-80d8-e7d13f0558bf" providerId="ADAL" clId="{EA2398C7-554A-4019-A114-AE81A25536D1}" dt="2022-11-17T02:00:51.443" v="5850" actId="27636"/>
          <ac:spMkLst>
            <pc:docMk/>
            <pc:sldMk cId="1849434198" sldId="371"/>
            <ac:spMk id="6" creationId="{074C44A7-05A7-2DC4-A9B2-19FD7B1BF903}"/>
          </ac:spMkLst>
        </pc:spChg>
      </pc:sldChg>
      <pc:sldChg chg="modSp modNotesTx">
        <pc:chgData name="Gardner, Mandy" userId="a956f80c-a175-4060-80d8-e7d13f0558bf" providerId="ADAL" clId="{EA2398C7-554A-4019-A114-AE81A25536D1}" dt="2022-11-17T02:02:38.813" v="6098" actId="20577"/>
        <pc:sldMkLst>
          <pc:docMk/>
          <pc:sldMk cId="4161262098" sldId="372"/>
        </pc:sldMkLst>
        <pc:spChg chg="mod">
          <ac:chgData name="Gardner, Mandy" userId="a956f80c-a175-4060-80d8-e7d13f0558bf" providerId="ADAL" clId="{EA2398C7-554A-4019-A114-AE81A25536D1}" dt="2022-11-17T02:02:04.632" v="6027" actId="15"/>
          <ac:spMkLst>
            <pc:docMk/>
            <pc:sldMk cId="4161262098" sldId="372"/>
            <ac:spMk id="7" creationId="{9BB2D1E9-0D9D-ED6F-2BE2-2CAC1C1CE112}"/>
          </ac:spMkLst>
        </pc:spChg>
      </pc:sldChg>
      <pc:sldChg chg="modNotesTx">
        <pc:chgData name="Gardner, Mandy" userId="a956f80c-a175-4060-80d8-e7d13f0558bf" providerId="ADAL" clId="{EA2398C7-554A-4019-A114-AE81A25536D1}" dt="2022-11-16T23:28:03.157" v="4422" actId="20577"/>
        <pc:sldMkLst>
          <pc:docMk/>
          <pc:sldMk cId="1513055887" sldId="374"/>
        </pc:sldMkLst>
      </pc:sldChg>
      <pc:sldChg chg="modSp">
        <pc:chgData name="Gardner, Mandy" userId="a956f80c-a175-4060-80d8-e7d13f0558bf" providerId="ADAL" clId="{EA2398C7-554A-4019-A114-AE81A25536D1}" dt="2022-11-17T02:46:59.910" v="9765" actId="255"/>
        <pc:sldMkLst>
          <pc:docMk/>
          <pc:sldMk cId="2564742479" sldId="380"/>
        </pc:sldMkLst>
        <pc:spChg chg="mod">
          <ac:chgData name="Gardner, Mandy" userId="a956f80c-a175-4060-80d8-e7d13f0558bf" providerId="ADAL" clId="{EA2398C7-554A-4019-A114-AE81A25536D1}" dt="2022-11-17T02:46:53.442" v="9764" actId="27636"/>
          <ac:spMkLst>
            <pc:docMk/>
            <pc:sldMk cId="2564742479" sldId="380"/>
            <ac:spMk id="5" creationId="{FA341582-4535-4044-30FD-9E890BB37210}"/>
          </ac:spMkLst>
        </pc:spChg>
        <pc:spChg chg="mod">
          <ac:chgData name="Gardner, Mandy" userId="a956f80c-a175-4060-80d8-e7d13f0558bf" providerId="ADAL" clId="{EA2398C7-554A-4019-A114-AE81A25536D1}" dt="2022-11-17T02:46:59.910" v="9765" actId="255"/>
          <ac:spMkLst>
            <pc:docMk/>
            <pc:sldMk cId="2564742479" sldId="380"/>
            <ac:spMk id="18" creationId="{857F04A2-5AFE-0C1B-8C2F-10439EA8A977}"/>
          </ac:spMkLst>
        </pc:spChg>
      </pc:sldChg>
      <pc:sldChg chg="modNotesTx">
        <pc:chgData name="Gardner, Mandy" userId="a956f80c-a175-4060-80d8-e7d13f0558bf" providerId="ADAL" clId="{EA2398C7-554A-4019-A114-AE81A25536D1}" dt="2022-11-17T02:04:03.226" v="6169" actId="20577"/>
        <pc:sldMkLst>
          <pc:docMk/>
          <pc:sldMk cId="2651224112" sldId="381"/>
        </pc:sldMkLst>
      </pc:sldChg>
      <pc:sldChg chg="modSp modNotes modNotesTx">
        <pc:chgData name="Gardner, Mandy" userId="a956f80c-a175-4060-80d8-e7d13f0558bf" providerId="ADAL" clId="{EA2398C7-554A-4019-A114-AE81A25536D1}" dt="2022-11-17T02:09:18.010" v="6536" actId="20577"/>
        <pc:sldMkLst>
          <pc:docMk/>
          <pc:sldMk cId="966402620" sldId="382"/>
        </pc:sldMkLst>
        <pc:spChg chg="mod">
          <ac:chgData name="Gardner, Mandy" userId="a956f80c-a175-4060-80d8-e7d13f0558bf" providerId="ADAL" clId="{EA2398C7-554A-4019-A114-AE81A25536D1}" dt="2022-11-17T02:09:15.472" v="6535" actId="20577"/>
          <ac:spMkLst>
            <pc:docMk/>
            <pc:sldMk cId="966402620" sldId="382"/>
            <ac:spMk id="5" creationId="{82CB1F6D-6700-EA91-1DFE-3148506F19B9}"/>
          </ac:spMkLst>
        </pc:spChg>
      </pc:sldChg>
      <pc:sldChg chg="modSp modNotes modNotesTx">
        <pc:chgData name="Gardner, Mandy" userId="a956f80c-a175-4060-80d8-e7d13f0558bf" providerId="ADAL" clId="{EA2398C7-554A-4019-A114-AE81A25536D1}" dt="2022-11-17T02:47:28.011" v="9779" actId="255"/>
        <pc:sldMkLst>
          <pc:docMk/>
          <pc:sldMk cId="131247878" sldId="383"/>
        </pc:sldMkLst>
        <pc:spChg chg="mod">
          <ac:chgData name="Gardner, Mandy" userId="a956f80c-a175-4060-80d8-e7d13f0558bf" providerId="ADAL" clId="{EA2398C7-554A-4019-A114-AE81A25536D1}" dt="2022-11-17T02:47:19.897" v="9778" actId="27636"/>
          <ac:spMkLst>
            <pc:docMk/>
            <pc:sldMk cId="131247878" sldId="383"/>
            <ac:spMk id="5" creationId="{FA341582-4535-4044-30FD-9E890BB37210}"/>
          </ac:spMkLst>
        </pc:spChg>
        <pc:spChg chg="mod">
          <ac:chgData name="Gardner, Mandy" userId="a956f80c-a175-4060-80d8-e7d13f0558bf" providerId="ADAL" clId="{EA2398C7-554A-4019-A114-AE81A25536D1}" dt="2022-11-17T02:47:28.011" v="9779" actId="255"/>
          <ac:spMkLst>
            <pc:docMk/>
            <pc:sldMk cId="131247878" sldId="383"/>
            <ac:spMk id="6" creationId="{3AA6FE01-DD9F-91B4-637B-526089654E71}"/>
          </ac:spMkLst>
        </pc:spChg>
      </pc:sldChg>
      <pc:sldChg chg="modSp modNotesTx">
        <pc:chgData name="Gardner, Mandy" userId="a956f80c-a175-4060-80d8-e7d13f0558bf" providerId="ADAL" clId="{EA2398C7-554A-4019-A114-AE81A25536D1}" dt="2022-11-17T02:13:26.025" v="6853" actId="20577"/>
        <pc:sldMkLst>
          <pc:docMk/>
          <pc:sldMk cId="800332566" sldId="384"/>
        </pc:sldMkLst>
        <pc:spChg chg="mod">
          <ac:chgData name="Gardner, Mandy" userId="a956f80c-a175-4060-80d8-e7d13f0558bf" providerId="ADAL" clId="{EA2398C7-554A-4019-A114-AE81A25536D1}" dt="2022-11-17T02:13:17.495" v="6804" actId="20577"/>
          <ac:spMkLst>
            <pc:docMk/>
            <pc:sldMk cId="800332566" sldId="384"/>
            <ac:spMk id="5" creationId="{AF0A3535-941E-4583-D5BB-12CB0A76DC8B}"/>
          </ac:spMkLst>
        </pc:spChg>
      </pc:sldChg>
      <pc:sldChg chg="modSp modNotesTx">
        <pc:chgData name="Gardner, Mandy" userId="a956f80c-a175-4060-80d8-e7d13f0558bf" providerId="ADAL" clId="{EA2398C7-554A-4019-A114-AE81A25536D1}" dt="2022-11-17T02:19:59.407" v="7344" actId="20577"/>
        <pc:sldMkLst>
          <pc:docMk/>
          <pc:sldMk cId="3360296232" sldId="385"/>
        </pc:sldMkLst>
        <pc:spChg chg="mod">
          <ac:chgData name="Gardner, Mandy" userId="a956f80c-a175-4060-80d8-e7d13f0558bf" providerId="ADAL" clId="{EA2398C7-554A-4019-A114-AE81A25536D1}" dt="2022-11-17T02:19:49.541" v="7341" actId="27636"/>
          <ac:spMkLst>
            <pc:docMk/>
            <pc:sldMk cId="3360296232" sldId="385"/>
            <ac:spMk id="5" creationId="{82CB1F6D-6700-EA91-1DFE-3148506F19B9}"/>
          </ac:spMkLst>
        </pc:spChg>
      </pc:sldChg>
      <pc:sldChg chg="delSp modSp modNotes modNotesTx">
        <pc:chgData name="Gardner, Mandy" userId="a956f80c-a175-4060-80d8-e7d13f0558bf" providerId="ADAL" clId="{EA2398C7-554A-4019-A114-AE81A25536D1}" dt="2022-11-17T02:47:45.124" v="9792" actId="27636"/>
        <pc:sldMkLst>
          <pc:docMk/>
          <pc:sldMk cId="2333401977" sldId="386"/>
        </pc:sldMkLst>
        <pc:spChg chg="mod">
          <ac:chgData name="Gardner, Mandy" userId="a956f80c-a175-4060-80d8-e7d13f0558bf" providerId="ADAL" clId="{EA2398C7-554A-4019-A114-AE81A25536D1}" dt="2022-11-17T02:47:45.124" v="9792" actId="27636"/>
          <ac:spMkLst>
            <pc:docMk/>
            <pc:sldMk cId="2333401977" sldId="386"/>
            <ac:spMk id="5" creationId="{FA341582-4535-4044-30FD-9E890BB37210}"/>
          </ac:spMkLst>
        </pc:spChg>
        <pc:spChg chg="del mod">
          <ac:chgData name="Gardner, Mandy" userId="a956f80c-a175-4060-80d8-e7d13f0558bf" providerId="ADAL" clId="{EA2398C7-554A-4019-A114-AE81A25536D1}" dt="2022-11-17T02:21:35.321" v="7567" actId="478"/>
          <ac:spMkLst>
            <pc:docMk/>
            <pc:sldMk cId="2333401977" sldId="386"/>
            <ac:spMk id="6" creationId="{3AA6FE01-DD9F-91B4-637B-526089654E71}"/>
          </ac:spMkLst>
        </pc:spChg>
      </pc:sldChg>
      <pc:sldChg chg="modSp modNotesTx">
        <pc:chgData name="Gardner, Mandy" userId="a956f80c-a175-4060-80d8-e7d13f0558bf" providerId="ADAL" clId="{EA2398C7-554A-4019-A114-AE81A25536D1}" dt="2022-11-17T02:27:32.015" v="8370" actId="27636"/>
        <pc:sldMkLst>
          <pc:docMk/>
          <pc:sldMk cId="3566232949" sldId="387"/>
        </pc:sldMkLst>
        <pc:spChg chg="mod">
          <ac:chgData name="Gardner, Mandy" userId="a956f80c-a175-4060-80d8-e7d13f0558bf" providerId="ADAL" clId="{EA2398C7-554A-4019-A114-AE81A25536D1}" dt="2022-11-17T02:27:32.015" v="8370" actId="27636"/>
          <ac:spMkLst>
            <pc:docMk/>
            <pc:sldMk cId="3566232949" sldId="387"/>
            <ac:spMk id="5" creationId="{AF0A3535-941E-4583-D5BB-12CB0A76DC8B}"/>
          </ac:spMkLst>
        </pc:spChg>
        <pc:spChg chg="mod">
          <ac:chgData name="Gardner, Mandy" userId="a956f80c-a175-4060-80d8-e7d13f0558bf" providerId="ADAL" clId="{EA2398C7-554A-4019-A114-AE81A25536D1}" dt="2022-11-17T02:26:58.754" v="8359" actId="14100"/>
          <ac:spMkLst>
            <pc:docMk/>
            <pc:sldMk cId="3566232949" sldId="387"/>
            <ac:spMk id="6" creationId="{84FD7E08-F9BE-F8B6-3F27-07F8254A413D}"/>
          </ac:spMkLst>
        </pc:spChg>
      </pc:sldChg>
      <pc:sldChg chg="del modNotesTx">
        <pc:chgData name="Gardner, Mandy" userId="a956f80c-a175-4060-80d8-e7d13f0558bf" providerId="ADAL" clId="{EA2398C7-554A-4019-A114-AE81A25536D1}" dt="2022-11-16T23:38:41.866" v="4754" actId="2696"/>
        <pc:sldMkLst>
          <pc:docMk/>
          <pc:sldMk cId="2518399356" sldId="388"/>
        </pc:sldMkLst>
      </pc:sldChg>
      <pc:sldChg chg="modNotes modNotesTx">
        <pc:chgData name="Gardner, Mandy" userId="a956f80c-a175-4060-80d8-e7d13f0558bf" providerId="ADAL" clId="{EA2398C7-554A-4019-A114-AE81A25536D1}" dt="2022-11-17T12:44:38.362" v="13063" actId="20577"/>
        <pc:sldMkLst>
          <pc:docMk/>
          <pc:sldMk cId="4255264297" sldId="389"/>
        </pc:sldMkLst>
      </pc:sldChg>
      <pc:sldChg chg="del">
        <pc:chgData name="Gardner, Mandy" userId="a956f80c-a175-4060-80d8-e7d13f0558bf" providerId="ADAL" clId="{EA2398C7-554A-4019-A114-AE81A25536D1}" dt="2022-11-16T23:40:39.545" v="4769" actId="2696"/>
        <pc:sldMkLst>
          <pc:docMk/>
          <pc:sldMk cId="2791724443" sldId="390"/>
        </pc:sldMkLst>
      </pc:sldChg>
      <pc:sldChg chg="modNotesTx">
        <pc:chgData name="Gardner, Mandy" userId="a956f80c-a175-4060-80d8-e7d13f0558bf" providerId="ADAL" clId="{EA2398C7-554A-4019-A114-AE81A25536D1}" dt="2022-11-17T15:08:34.602" v="15679" actId="20577"/>
        <pc:sldMkLst>
          <pc:docMk/>
          <pc:sldMk cId="3463310256" sldId="396"/>
        </pc:sldMkLst>
      </pc:sldChg>
      <pc:sldChg chg="modSp">
        <pc:chgData name="Gardner, Mandy" userId="a956f80c-a175-4060-80d8-e7d13f0558bf" providerId="ADAL" clId="{EA2398C7-554A-4019-A114-AE81A25536D1}" dt="2022-11-17T15:08:23.601" v="15677" actId="20577"/>
        <pc:sldMkLst>
          <pc:docMk/>
          <pc:sldMk cId="1178179889" sldId="397"/>
        </pc:sldMkLst>
        <pc:spChg chg="mod">
          <ac:chgData name="Gardner, Mandy" userId="a956f80c-a175-4060-80d8-e7d13f0558bf" providerId="ADAL" clId="{EA2398C7-554A-4019-A114-AE81A25536D1}" dt="2022-11-17T15:08:23.601" v="15677" actId="20577"/>
          <ac:spMkLst>
            <pc:docMk/>
            <pc:sldMk cId="1178179889" sldId="397"/>
            <ac:spMk id="5" creationId="{82CB1F6D-6700-EA91-1DFE-3148506F19B9}"/>
          </ac:spMkLst>
        </pc:spChg>
      </pc:sldChg>
      <pc:sldChg chg="modSp modNotesTx">
        <pc:chgData name="Gardner, Mandy" userId="a956f80c-a175-4060-80d8-e7d13f0558bf" providerId="ADAL" clId="{EA2398C7-554A-4019-A114-AE81A25536D1}" dt="2022-11-17T15:09:16.094" v="15682" actId="20577"/>
        <pc:sldMkLst>
          <pc:docMk/>
          <pc:sldMk cId="2722904244" sldId="398"/>
        </pc:sldMkLst>
        <pc:spChg chg="mod">
          <ac:chgData name="Gardner, Mandy" userId="a956f80c-a175-4060-80d8-e7d13f0558bf" providerId="ADAL" clId="{EA2398C7-554A-4019-A114-AE81A25536D1}" dt="2022-11-17T15:09:05.444" v="15680" actId="108"/>
          <ac:spMkLst>
            <pc:docMk/>
            <pc:sldMk cId="2722904244" sldId="398"/>
            <ac:spMk id="5" creationId="{FA341582-4535-4044-30FD-9E890BB37210}"/>
          </ac:spMkLst>
        </pc:spChg>
        <pc:spChg chg="mod">
          <ac:chgData name="Gardner, Mandy" userId="a956f80c-a175-4060-80d8-e7d13f0558bf" providerId="ADAL" clId="{EA2398C7-554A-4019-A114-AE81A25536D1}" dt="2022-11-17T15:09:16.094" v="15682" actId="20577"/>
          <ac:spMkLst>
            <pc:docMk/>
            <pc:sldMk cId="2722904244" sldId="398"/>
            <ac:spMk id="6" creationId="{3AA6FE01-DD9F-91B4-637B-526089654E71}"/>
          </ac:spMkLst>
        </pc:spChg>
      </pc:sldChg>
      <pc:sldChg chg="modSp">
        <pc:chgData name="Gardner, Mandy" userId="a956f80c-a175-4060-80d8-e7d13f0558bf" providerId="ADAL" clId="{EA2398C7-554A-4019-A114-AE81A25536D1}" dt="2022-11-17T15:09:23.754" v="15683" actId="20577"/>
        <pc:sldMkLst>
          <pc:docMk/>
          <pc:sldMk cId="2507316132" sldId="399"/>
        </pc:sldMkLst>
        <pc:spChg chg="mod">
          <ac:chgData name="Gardner, Mandy" userId="a956f80c-a175-4060-80d8-e7d13f0558bf" providerId="ADAL" clId="{EA2398C7-554A-4019-A114-AE81A25536D1}" dt="2022-11-17T15:09:23.754" v="15683" actId="20577"/>
          <ac:spMkLst>
            <pc:docMk/>
            <pc:sldMk cId="2507316132" sldId="399"/>
            <ac:spMk id="5" creationId="{AF0A3535-941E-4583-D5BB-12CB0A76DC8B}"/>
          </ac:spMkLst>
        </pc:spChg>
      </pc:sldChg>
      <pc:sldChg chg="modSp modNotesTx">
        <pc:chgData name="Gardner, Mandy" userId="a956f80c-a175-4060-80d8-e7d13f0558bf" providerId="ADAL" clId="{EA2398C7-554A-4019-A114-AE81A25536D1}" dt="2022-11-17T14:58:57.349" v="15303" actId="20577"/>
        <pc:sldMkLst>
          <pc:docMk/>
          <pc:sldMk cId="1932637542" sldId="400"/>
        </pc:sldMkLst>
        <pc:spChg chg="mod">
          <ac:chgData name="Gardner, Mandy" userId="a956f80c-a175-4060-80d8-e7d13f0558bf" providerId="ADAL" clId="{EA2398C7-554A-4019-A114-AE81A25536D1}" dt="2022-11-17T14:58:57.349" v="15303" actId="20577"/>
          <ac:spMkLst>
            <pc:docMk/>
            <pc:sldMk cId="1932637542" sldId="400"/>
            <ac:spMk id="5" creationId="{82CB1F6D-6700-EA91-1DFE-3148506F19B9}"/>
          </ac:spMkLst>
        </pc:spChg>
      </pc:sldChg>
      <pc:sldChg chg="modSp modNotes modNotesTx">
        <pc:chgData name="Gardner, Mandy" userId="a956f80c-a175-4060-80d8-e7d13f0558bf" providerId="ADAL" clId="{EA2398C7-554A-4019-A114-AE81A25536D1}" dt="2022-11-17T15:00:17.358" v="15340" actId="20577"/>
        <pc:sldMkLst>
          <pc:docMk/>
          <pc:sldMk cId="2833573458" sldId="401"/>
        </pc:sldMkLst>
        <pc:spChg chg="mod">
          <ac:chgData name="Gardner, Mandy" userId="a956f80c-a175-4060-80d8-e7d13f0558bf" providerId="ADAL" clId="{EA2398C7-554A-4019-A114-AE81A25536D1}" dt="2022-11-17T15:00:15.192" v="15339" actId="14100"/>
          <ac:spMkLst>
            <pc:docMk/>
            <pc:sldMk cId="2833573458" sldId="401"/>
            <ac:spMk id="5" creationId="{FA341582-4535-4044-30FD-9E890BB37210}"/>
          </ac:spMkLst>
        </pc:spChg>
        <pc:spChg chg="mod">
          <ac:chgData name="Gardner, Mandy" userId="a956f80c-a175-4060-80d8-e7d13f0558bf" providerId="ADAL" clId="{EA2398C7-554A-4019-A114-AE81A25536D1}" dt="2022-11-17T15:00:17.358" v="15340" actId="20577"/>
          <ac:spMkLst>
            <pc:docMk/>
            <pc:sldMk cId="2833573458" sldId="401"/>
            <ac:spMk id="6" creationId="{3AA6FE01-DD9F-91B4-637B-526089654E71}"/>
          </ac:spMkLst>
        </pc:spChg>
      </pc:sldChg>
      <pc:sldChg chg="modSp">
        <pc:chgData name="Gardner, Mandy" userId="a956f80c-a175-4060-80d8-e7d13f0558bf" providerId="ADAL" clId="{EA2398C7-554A-4019-A114-AE81A25536D1}" dt="2022-11-17T15:01:38.755" v="15400" actId="14100"/>
        <pc:sldMkLst>
          <pc:docMk/>
          <pc:sldMk cId="1034235012" sldId="402"/>
        </pc:sldMkLst>
        <pc:spChg chg="mod">
          <ac:chgData name="Gardner, Mandy" userId="a956f80c-a175-4060-80d8-e7d13f0558bf" providerId="ADAL" clId="{EA2398C7-554A-4019-A114-AE81A25536D1}" dt="2022-11-17T15:01:38.755" v="15400" actId="14100"/>
          <ac:spMkLst>
            <pc:docMk/>
            <pc:sldMk cId="1034235012" sldId="402"/>
            <ac:spMk id="5" creationId="{AF0A3535-941E-4583-D5BB-12CB0A76DC8B}"/>
          </ac:spMkLst>
        </pc:spChg>
      </pc:sldChg>
      <pc:sldChg chg="modSp">
        <pc:chgData name="Gardner, Mandy" userId="a956f80c-a175-4060-80d8-e7d13f0558bf" providerId="ADAL" clId="{EA2398C7-554A-4019-A114-AE81A25536D1}" dt="2022-11-17T15:02:06.461" v="15436" actId="20577"/>
        <pc:sldMkLst>
          <pc:docMk/>
          <pc:sldMk cId="1531987637" sldId="403"/>
        </pc:sldMkLst>
        <pc:spChg chg="mod">
          <ac:chgData name="Gardner, Mandy" userId="a956f80c-a175-4060-80d8-e7d13f0558bf" providerId="ADAL" clId="{EA2398C7-554A-4019-A114-AE81A25536D1}" dt="2022-11-17T15:02:06.461" v="15436" actId="20577"/>
          <ac:spMkLst>
            <pc:docMk/>
            <pc:sldMk cId="1531987637" sldId="403"/>
            <ac:spMk id="5" creationId="{82CB1F6D-6700-EA91-1DFE-3148506F19B9}"/>
          </ac:spMkLst>
        </pc:spChg>
      </pc:sldChg>
      <pc:sldChg chg="modSp">
        <pc:chgData name="Gardner, Mandy" userId="a956f80c-a175-4060-80d8-e7d13f0558bf" providerId="ADAL" clId="{EA2398C7-554A-4019-A114-AE81A25536D1}" dt="2022-11-17T15:03:23.117" v="15463" actId="108"/>
        <pc:sldMkLst>
          <pc:docMk/>
          <pc:sldMk cId="1876716006" sldId="404"/>
        </pc:sldMkLst>
        <pc:spChg chg="mod">
          <ac:chgData name="Gardner, Mandy" userId="a956f80c-a175-4060-80d8-e7d13f0558bf" providerId="ADAL" clId="{EA2398C7-554A-4019-A114-AE81A25536D1}" dt="2022-11-17T15:03:23.117" v="15463" actId="108"/>
          <ac:spMkLst>
            <pc:docMk/>
            <pc:sldMk cId="1876716006" sldId="404"/>
            <ac:spMk id="5" creationId="{FA341582-4535-4044-30FD-9E890BB37210}"/>
          </ac:spMkLst>
        </pc:spChg>
        <pc:spChg chg="mod">
          <ac:chgData name="Gardner, Mandy" userId="a956f80c-a175-4060-80d8-e7d13f0558bf" providerId="ADAL" clId="{EA2398C7-554A-4019-A114-AE81A25536D1}" dt="2022-11-17T15:03:17.372" v="15462" actId="14100"/>
          <ac:spMkLst>
            <pc:docMk/>
            <pc:sldMk cId="1876716006" sldId="404"/>
            <ac:spMk id="6" creationId="{3AA6FE01-DD9F-91B4-637B-526089654E71}"/>
          </ac:spMkLst>
        </pc:spChg>
      </pc:sldChg>
      <pc:sldChg chg="modSp">
        <pc:chgData name="Gardner, Mandy" userId="a956f80c-a175-4060-80d8-e7d13f0558bf" providerId="ADAL" clId="{EA2398C7-554A-4019-A114-AE81A25536D1}" dt="2022-11-17T15:07:16.342" v="15655" actId="20577"/>
        <pc:sldMkLst>
          <pc:docMk/>
          <pc:sldMk cId="3880617966" sldId="406"/>
        </pc:sldMkLst>
        <pc:spChg chg="mod">
          <ac:chgData name="Gardner, Mandy" userId="a956f80c-a175-4060-80d8-e7d13f0558bf" providerId="ADAL" clId="{EA2398C7-554A-4019-A114-AE81A25536D1}" dt="2022-11-17T15:07:16.342" v="15655" actId="20577"/>
          <ac:spMkLst>
            <pc:docMk/>
            <pc:sldMk cId="3880617966" sldId="406"/>
            <ac:spMk id="5" creationId="{82CB1F6D-6700-EA91-1DFE-3148506F19B9}"/>
          </ac:spMkLst>
        </pc:spChg>
      </pc:sldChg>
      <pc:sldChg chg="modSp">
        <pc:chgData name="Gardner, Mandy" userId="a956f80c-a175-4060-80d8-e7d13f0558bf" providerId="ADAL" clId="{EA2398C7-554A-4019-A114-AE81A25536D1}" dt="2022-11-17T15:07:45.001" v="15673" actId="20577"/>
        <pc:sldMkLst>
          <pc:docMk/>
          <pc:sldMk cId="1785836020" sldId="407"/>
        </pc:sldMkLst>
        <pc:spChg chg="mod">
          <ac:chgData name="Gardner, Mandy" userId="a956f80c-a175-4060-80d8-e7d13f0558bf" providerId="ADAL" clId="{EA2398C7-554A-4019-A114-AE81A25536D1}" dt="2022-11-17T15:07:25.131" v="15658" actId="14100"/>
          <ac:spMkLst>
            <pc:docMk/>
            <pc:sldMk cId="1785836020" sldId="407"/>
            <ac:spMk id="5" creationId="{FA341582-4535-4044-30FD-9E890BB37210}"/>
          </ac:spMkLst>
        </pc:spChg>
        <pc:spChg chg="mod">
          <ac:chgData name="Gardner, Mandy" userId="a956f80c-a175-4060-80d8-e7d13f0558bf" providerId="ADAL" clId="{EA2398C7-554A-4019-A114-AE81A25536D1}" dt="2022-11-17T15:07:45.001" v="15673" actId="20577"/>
          <ac:spMkLst>
            <pc:docMk/>
            <pc:sldMk cId="1785836020" sldId="407"/>
            <ac:spMk id="6" creationId="{3AA6FE01-DD9F-91B4-637B-526089654E71}"/>
          </ac:spMkLst>
        </pc:spChg>
      </pc:sldChg>
      <pc:sldChg chg="modSp modNotesTx">
        <pc:chgData name="Gardner, Mandy" userId="a956f80c-a175-4060-80d8-e7d13f0558bf" providerId="ADAL" clId="{EA2398C7-554A-4019-A114-AE81A25536D1}" dt="2022-11-17T15:08:03.126" v="15674" actId="20577"/>
        <pc:sldMkLst>
          <pc:docMk/>
          <pc:sldMk cId="3881086567" sldId="408"/>
        </pc:sldMkLst>
        <pc:spChg chg="mod">
          <ac:chgData name="Gardner, Mandy" userId="a956f80c-a175-4060-80d8-e7d13f0558bf" providerId="ADAL" clId="{EA2398C7-554A-4019-A114-AE81A25536D1}" dt="2022-11-17T15:08:03.126" v="15674" actId="20577"/>
          <ac:spMkLst>
            <pc:docMk/>
            <pc:sldMk cId="3881086567" sldId="408"/>
            <ac:spMk id="5" creationId="{AF0A3535-941E-4583-D5BB-12CB0A76DC8B}"/>
          </ac:spMkLst>
        </pc:spChg>
      </pc:sldChg>
      <pc:sldChg chg="modSp modNotesTx">
        <pc:chgData name="Gardner, Mandy" userId="a956f80c-a175-4060-80d8-e7d13f0558bf" providerId="ADAL" clId="{EA2398C7-554A-4019-A114-AE81A25536D1}" dt="2022-11-17T15:03:53.822" v="15522" actId="20577"/>
        <pc:sldMkLst>
          <pc:docMk/>
          <pc:sldMk cId="4265479831" sldId="409"/>
        </pc:sldMkLst>
        <pc:spChg chg="mod">
          <ac:chgData name="Gardner, Mandy" userId="a956f80c-a175-4060-80d8-e7d13f0558bf" providerId="ADAL" clId="{EA2398C7-554A-4019-A114-AE81A25536D1}" dt="2022-11-17T15:03:43.455" v="15466" actId="20577"/>
          <ac:spMkLst>
            <pc:docMk/>
            <pc:sldMk cId="4265479831" sldId="409"/>
            <ac:spMk id="5" creationId="{82CB1F6D-6700-EA91-1DFE-3148506F19B9}"/>
          </ac:spMkLst>
        </pc:spChg>
      </pc:sldChg>
      <pc:sldChg chg="modSp modNotes modNotesTx">
        <pc:chgData name="Gardner, Mandy" userId="a956f80c-a175-4060-80d8-e7d13f0558bf" providerId="ADAL" clId="{EA2398C7-554A-4019-A114-AE81A25536D1}" dt="2022-11-17T15:06:53.740" v="15652" actId="27636"/>
        <pc:sldMkLst>
          <pc:docMk/>
          <pc:sldMk cId="1824201289" sldId="410"/>
        </pc:sldMkLst>
        <pc:spChg chg="mod">
          <ac:chgData name="Gardner, Mandy" userId="a956f80c-a175-4060-80d8-e7d13f0558bf" providerId="ADAL" clId="{EA2398C7-554A-4019-A114-AE81A25536D1}" dt="2022-11-17T15:06:47.317" v="15650" actId="255"/>
          <ac:spMkLst>
            <pc:docMk/>
            <pc:sldMk cId="1824201289" sldId="410"/>
            <ac:spMk id="5" creationId="{FA341582-4535-4044-30FD-9E890BB37210}"/>
          </ac:spMkLst>
        </pc:spChg>
        <pc:spChg chg="mod">
          <ac:chgData name="Gardner, Mandy" userId="a956f80c-a175-4060-80d8-e7d13f0558bf" providerId="ADAL" clId="{EA2398C7-554A-4019-A114-AE81A25536D1}" dt="2022-11-17T15:06:53.740" v="15652" actId="27636"/>
          <ac:spMkLst>
            <pc:docMk/>
            <pc:sldMk cId="1824201289" sldId="410"/>
            <ac:spMk id="6" creationId="{3AA6FE01-DD9F-91B4-637B-526089654E71}"/>
          </ac:spMkLst>
        </pc:spChg>
      </pc:sldChg>
      <pc:sldChg chg="modSp modNotesTx">
        <pc:chgData name="Gardner, Mandy" userId="a956f80c-a175-4060-80d8-e7d13f0558bf" providerId="ADAL" clId="{EA2398C7-554A-4019-A114-AE81A25536D1}" dt="2022-11-17T02:04:53.434" v="6200" actId="20577"/>
        <pc:sldMkLst>
          <pc:docMk/>
          <pc:sldMk cId="3015601252" sldId="412"/>
        </pc:sldMkLst>
        <pc:spChg chg="mod">
          <ac:chgData name="Gardner, Mandy" userId="a956f80c-a175-4060-80d8-e7d13f0558bf" providerId="ADAL" clId="{EA2398C7-554A-4019-A114-AE81A25536D1}" dt="2022-11-17T02:04:53.434" v="6200" actId="20577"/>
          <ac:spMkLst>
            <pc:docMk/>
            <pc:sldMk cId="3015601252" sldId="412"/>
            <ac:spMk id="7" creationId="{9BB2D1E9-0D9D-ED6F-2BE2-2CAC1C1CE112}"/>
          </ac:spMkLst>
        </pc:spChg>
      </pc:sldChg>
      <pc:sldChg chg="modSp modNotesTx">
        <pc:chgData name="Gardner, Mandy" userId="a956f80c-a175-4060-80d8-e7d13f0558bf" providerId="ADAL" clId="{EA2398C7-554A-4019-A114-AE81A25536D1}" dt="2022-11-17T02:47:07.791" v="9769" actId="20577"/>
        <pc:sldMkLst>
          <pc:docMk/>
          <pc:sldMk cId="2819616345" sldId="413"/>
        </pc:sldMkLst>
        <pc:spChg chg="mod">
          <ac:chgData name="Gardner, Mandy" userId="a956f80c-a175-4060-80d8-e7d13f0558bf" providerId="ADAL" clId="{EA2398C7-554A-4019-A114-AE81A25536D1}" dt="2022-11-17T02:47:07.791" v="9769" actId="20577"/>
          <ac:spMkLst>
            <pc:docMk/>
            <pc:sldMk cId="2819616345" sldId="413"/>
            <ac:spMk id="5" creationId="{FA341582-4535-4044-30FD-9E890BB37210}"/>
          </ac:spMkLst>
        </pc:spChg>
        <pc:spChg chg="mod">
          <ac:chgData name="Gardner, Mandy" userId="a956f80c-a175-4060-80d8-e7d13f0558bf" providerId="ADAL" clId="{EA2398C7-554A-4019-A114-AE81A25536D1}" dt="2022-11-17T02:06:06.695" v="6310" actId="20577"/>
          <ac:spMkLst>
            <pc:docMk/>
            <pc:sldMk cId="2819616345" sldId="413"/>
            <ac:spMk id="12" creationId="{D6C948BA-A049-BD55-9410-6A22793E3F30}"/>
          </ac:spMkLst>
        </pc:spChg>
      </pc:sldChg>
      <pc:sldChg chg="modSp">
        <pc:chgData name="Gardner, Mandy" userId="a956f80c-a175-4060-80d8-e7d13f0558bf" providerId="ADAL" clId="{EA2398C7-554A-4019-A114-AE81A25536D1}" dt="2022-11-17T02:06:12.987" v="6312" actId="20577"/>
        <pc:sldMkLst>
          <pc:docMk/>
          <pc:sldMk cId="3203709089" sldId="414"/>
        </pc:sldMkLst>
        <pc:spChg chg="mod">
          <ac:chgData name="Gardner, Mandy" userId="a956f80c-a175-4060-80d8-e7d13f0558bf" providerId="ADAL" clId="{EA2398C7-554A-4019-A114-AE81A25536D1}" dt="2022-11-17T02:06:12.987" v="6312" actId="20577"/>
          <ac:spMkLst>
            <pc:docMk/>
            <pc:sldMk cId="3203709089" sldId="414"/>
            <ac:spMk id="5" creationId="{AF0A3535-941E-4583-D5BB-12CB0A76DC8B}"/>
          </ac:spMkLst>
        </pc:spChg>
      </pc:sldChg>
      <pc:sldChg chg="modSp modNotesTx">
        <pc:chgData name="Gardner, Mandy" userId="a956f80c-a175-4060-80d8-e7d13f0558bf" providerId="ADAL" clId="{EA2398C7-554A-4019-A114-AE81A25536D1}" dt="2022-11-17T02:14:12.121" v="6864" actId="20577"/>
        <pc:sldMkLst>
          <pc:docMk/>
          <pc:sldMk cId="1786472205" sldId="415"/>
        </pc:sldMkLst>
        <pc:spChg chg="mod">
          <ac:chgData name="Gardner, Mandy" userId="a956f80c-a175-4060-80d8-e7d13f0558bf" providerId="ADAL" clId="{EA2398C7-554A-4019-A114-AE81A25536D1}" dt="2022-11-17T02:13:57.471" v="6863" actId="20577"/>
          <ac:spMkLst>
            <pc:docMk/>
            <pc:sldMk cId="1786472205" sldId="415"/>
            <ac:spMk id="5" creationId="{82CB1F6D-6700-EA91-1DFE-3148506F19B9}"/>
          </ac:spMkLst>
        </pc:spChg>
      </pc:sldChg>
      <pc:sldChg chg="modSp modNotes modNotesTx">
        <pc:chgData name="Gardner, Mandy" userId="a956f80c-a175-4060-80d8-e7d13f0558bf" providerId="ADAL" clId="{EA2398C7-554A-4019-A114-AE81A25536D1}" dt="2022-11-17T02:47:35.471" v="9785" actId="27636"/>
        <pc:sldMkLst>
          <pc:docMk/>
          <pc:sldMk cId="3740042272" sldId="416"/>
        </pc:sldMkLst>
        <pc:spChg chg="mod">
          <ac:chgData name="Gardner, Mandy" userId="a956f80c-a175-4060-80d8-e7d13f0558bf" providerId="ADAL" clId="{EA2398C7-554A-4019-A114-AE81A25536D1}" dt="2022-11-17T02:47:35.471" v="9785" actId="27636"/>
          <ac:spMkLst>
            <pc:docMk/>
            <pc:sldMk cId="3740042272" sldId="416"/>
            <ac:spMk id="5" creationId="{FA341582-4535-4044-30FD-9E890BB37210}"/>
          </ac:spMkLst>
        </pc:spChg>
        <pc:spChg chg="mod">
          <ac:chgData name="Gardner, Mandy" userId="a956f80c-a175-4060-80d8-e7d13f0558bf" providerId="ADAL" clId="{EA2398C7-554A-4019-A114-AE81A25536D1}" dt="2022-11-17T02:16:07.079" v="6936" actId="14100"/>
          <ac:spMkLst>
            <pc:docMk/>
            <pc:sldMk cId="3740042272" sldId="416"/>
            <ac:spMk id="6" creationId="{3AA6FE01-DD9F-91B4-637B-526089654E71}"/>
          </ac:spMkLst>
        </pc:spChg>
      </pc:sldChg>
      <pc:sldChg chg="modSp">
        <pc:chgData name="Gardner, Mandy" userId="a956f80c-a175-4060-80d8-e7d13f0558bf" providerId="ADAL" clId="{EA2398C7-554A-4019-A114-AE81A25536D1}" dt="2022-11-17T02:16:11.864" v="6939" actId="20577"/>
        <pc:sldMkLst>
          <pc:docMk/>
          <pc:sldMk cId="3952496706" sldId="417"/>
        </pc:sldMkLst>
        <pc:spChg chg="mod">
          <ac:chgData name="Gardner, Mandy" userId="a956f80c-a175-4060-80d8-e7d13f0558bf" providerId="ADAL" clId="{EA2398C7-554A-4019-A114-AE81A25536D1}" dt="2022-11-17T02:16:11.864" v="6939" actId="20577"/>
          <ac:spMkLst>
            <pc:docMk/>
            <pc:sldMk cId="3952496706" sldId="417"/>
            <ac:spMk id="5" creationId="{AF0A3535-941E-4583-D5BB-12CB0A76DC8B}"/>
          </ac:spMkLst>
        </pc:spChg>
      </pc:sldChg>
      <pc:sldChg chg="modSp modNotesTx">
        <pc:chgData name="Gardner, Mandy" userId="a956f80c-a175-4060-80d8-e7d13f0558bf" providerId="ADAL" clId="{EA2398C7-554A-4019-A114-AE81A25536D1}" dt="2022-11-17T02:28:27.660" v="8461" actId="20577"/>
        <pc:sldMkLst>
          <pc:docMk/>
          <pc:sldMk cId="4293832702" sldId="418"/>
        </pc:sldMkLst>
        <pc:spChg chg="mod">
          <ac:chgData name="Gardner, Mandy" userId="a956f80c-a175-4060-80d8-e7d13f0558bf" providerId="ADAL" clId="{EA2398C7-554A-4019-A114-AE81A25536D1}" dt="2022-11-17T02:28:01.935" v="8376" actId="20577"/>
          <ac:spMkLst>
            <pc:docMk/>
            <pc:sldMk cId="4293832702" sldId="418"/>
            <ac:spMk id="5" creationId="{82CB1F6D-6700-EA91-1DFE-3148506F19B9}"/>
          </ac:spMkLst>
        </pc:spChg>
      </pc:sldChg>
      <pc:sldChg chg="modSp modNotesTx">
        <pc:chgData name="Gardner, Mandy" userId="a956f80c-a175-4060-80d8-e7d13f0558bf" providerId="ADAL" clId="{EA2398C7-554A-4019-A114-AE81A25536D1}" dt="2022-11-17T02:47:59.127" v="9796" actId="20577"/>
        <pc:sldMkLst>
          <pc:docMk/>
          <pc:sldMk cId="4134497239" sldId="419"/>
        </pc:sldMkLst>
        <pc:spChg chg="mod">
          <ac:chgData name="Gardner, Mandy" userId="a956f80c-a175-4060-80d8-e7d13f0558bf" providerId="ADAL" clId="{EA2398C7-554A-4019-A114-AE81A25536D1}" dt="2022-11-17T02:47:59.127" v="9796" actId="20577"/>
          <ac:spMkLst>
            <pc:docMk/>
            <pc:sldMk cId="4134497239" sldId="419"/>
            <ac:spMk id="5" creationId="{FA341582-4535-4044-30FD-9E890BB37210}"/>
          </ac:spMkLst>
        </pc:spChg>
        <pc:spChg chg="mod">
          <ac:chgData name="Gardner, Mandy" userId="a956f80c-a175-4060-80d8-e7d13f0558bf" providerId="ADAL" clId="{EA2398C7-554A-4019-A114-AE81A25536D1}" dt="2022-11-17T02:29:42.299" v="8527" actId="20577"/>
          <ac:spMkLst>
            <pc:docMk/>
            <pc:sldMk cId="4134497239" sldId="419"/>
            <ac:spMk id="6" creationId="{3AA6FE01-DD9F-91B4-637B-526089654E71}"/>
          </ac:spMkLst>
        </pc:spChg>
        <pc:spChg chg="mod">
          <ac:chgData name="Gardner, Mandy" userId="a956f80c-a175-4060-80d8-e7d13f0558bf" providerId="ADAL" clId="{EA2398C7-554A-4019-A114-AE81A25536D1}" dt="2022-11-17T02:30:20.994" v="8549" actId="20577"/>
          <ac:spMkLst>
            <pc:docMk/>
            <pc:sldMk cId="4134497239" sldId="419"/>
            <ac:spMk id="13" creationId="{018C1D6D-4E2B-EDF8-620A-579CF53708B1}"/>
          </ac:spMkLst>
        </pc:spChg>
      </pc:sldChg>
      <pc:sldChg chg="modSp modNotesTx">
        <pc:chgData name="Gardner, Mandy" userId="a956f80c-a175-4060-80d8-e7d13f0558bf" providerId="ADAL" clId="{EA2398C7-554A-4019-A114-AE81A25536D1}" dt="2022-11-17T02:31:46.299" v="8648" actId="20577"/>
        <pc:sldMkLst>
          <pc:docMk/>
          <pc:sldMk cId="1493636547" sldId="421"/>
        </pc:sldMkLst>
        <pc:spChg chg="mod">
          <ac:chgData name="Gardner, Mandy" userId="a956f80c-a175-4060-80d8-e7d13f0558bf" providerId="ADAL" clId="{EA2398C7-554A-4019-A114-AE81A25536D1}" dt="2022-11-17T02:31:46.299" v="8648" actId="20577"/>
          <ac:spMkLst>
            <pc:docMk/>
            <pc:sldMk cId="1493636547" sldId="421"/>
            <ac:spMk id="5" creationId="{82CB1F6D-6700-EA91-1DFE-3148506F19B9}"/>
          </ac:spMkLst>
        </pc:spChg>
      </pc:sldChg>
      <pc:sldChg chg="modSp">
        <pc:chgData name="Gardner, Mandy" userId="a956f80c-a175-4060-80d8-e7d13f0558bf" providerId="ADAL" clId="{EA2398C7-554A-4019-A114-AE81A25536D1}" dt="2022-11-17T02:46:05.379" v="9752" actId="20577"/>
        <pc:sldMkLst>
          <pc:docMk/>
          <pc:sldMk cId="2114454386" sldId="422"/>
        </pc:sldMkLst>
        <pc:spChg chg="mod">
          <ac:chgData name="Gardner, Mandy" userId="a956f80c-a175-4060-80d8-e7d13f0558bf" providerId="ADAL" clId="{EA2398C7-554A-4019-A114-AE81A25536D1}" dt="2022-11-17T02:46:05.379" v="9752" actId="20577"/>
          <ac:spMkLst>
            <pc:docMk/>
            <pc:sldMk cId="2114454386" sldId="422"/>
            <ac:spMk id="5" creationId="{FA341582-4535-4044-30FD-9E890BB37210}"/>
          </ac:spMkLst>
        </pc:spChg>
        <pc:spChg chg="mod">
          <ac:chgData name="Gardner, Mandy" userId="a956f80c-a175-4060-80d8-e7d13f0558bf" providerId="ADAL" clId="{EA2398C7-554A-4019-A114-AE81A25536D1}" dt="2022-11-17T02:33:23.553" v="8705" actId="255"/>
          <ac:spMkLst>
            <pc:docMk/>
            <pc:sldMk cId="2114454386" sldId="422"/>
            <ac:spMk id="16" creationId="{6ED3815B-A67D-5C6E-8D6E-1F3A2DE4E249}"/>
          </ac:spMkLst>
        </pc:spChg>
      </pc:sldChg>
      <pc:sldChg chg="modSp">
        <pc:chgData name="Gardner, Mandy" userId="a956f80c-a175-4060-80d8-e7d13f0558bf" providerId="ADAL" clId="{EA2398C7-554A-4019-A114-AE81A25536D1}" dt="2022-11-17T02:33:43.431" v="8712" actId="20577"/>
        <pc:sldMkLst>
          <pc:docMk/>
          <pc:sldMk cId="3696212754" sldId="423"/>
        </pc:sldMkLst>
        <pc:spChg chg="mod">
          <ac:chgData name="Gardner, Mandy" userId="a956f80c-a175-4060-80d8-e7d13f0558bf" providerId="ADAL" clId="{EA2398C7-554A-4019-A114-AE81A25536D1}" dt="2022-11-17T02:33:43.431" v="8712" actId="20577"/>
          <ac:spMkLst>
            <pc:docMk/>
            <pc:sldMk cId="3696212754" sldId="423"/>
            <ac:spMk id="5" creationId="{AF0A3535-941E-4583-D5BB-12CB0A76DC8B}"/>
          </ac:spMkLst>
        </pc:spChg>
      </pc:sldChg>
      <pc:sldChg chg="modSp modNotesTx">
        <pc:chgData name="Gardner, Mandy" userId="a956f80c-a175-4060-80d8-e7d13f0558bf" providerId="ADAL" clId="{EA2398C7-554A-4019-A114-AE81A25536D1}" dt="2022-11-17T02:36:20.315" v="9067" actId="20577"/>
        <pc:sldMkLst>
          <pc:docMk/>
          <pc:sldMk cId="2169921599" sldId="424"/>
        </pc:sldMkLst>
        <pc:spChg chg="mod">
          <ac:chgData name="Gardner, Mandy" userId="a956f80c-a175-4060-80d8-e7d13f0558bf" providerId="ADAL" clId="{EA2398C7-554A-4019-A114-AE81A25536D1}" dt="2022-11-17T02:36:20.315" v="9067" actId="20577"/>
          <ac:spMkLst>
            <pc:docMk/>
            <pc:sldMk cId="2169921599" sldId="424"/>
            <ac:spMk id="5" creationId="{82CB1F6D-6700-EA91-1DFE-3148506F19B9}"/>
          </ac:spMkLst>
        </pc:spChg>
      </pc:sldChg>
      <pc:sldChg chg="modSp">
        <pc:chgData name="Gardner, Mandy" userId="a956f80c-a175-4060-80d8-e7d13f0558bf" providerId="ADAL" clId="{EA2398C7-554A-4019-A114-AE81A25536D1}" dt="2022-11-17T02:40:14.836" v="9345" actId="20577"/>
        <pc:sldMkLst>
          <pc:docMk/>
          <pc:sldMk cId="2318838310" sldId="426"/>
        </pc:sldMkLst>
        <pc:spChg chg="mod">
          <ac:chgData name="Gardner, Mandy" userId="a956f80c-a175-4060-80d8-e7d13f0558bf" providerId="ADAL" clId="{EA2398C7-554A-4019-A114-AE81A25536D1}" dt="2022-11-17T02:40:14.836" v="9345" actId="20577"/>
          <ac:spMkLst>
            <pc:docMk/>
            <pc:sldMk cId="2318838310" sldId="426"/>
            <ac:spMk id="5" creationId="{AF0A3535-941E-4583-D5BB-12CB0A76DC8B}"/>
          </ac:spMkLst>
        </pc:spChg>
      </pc:sldChg>
      <pc:sldChg chg="modSp modNotesTx">
        <pc:chgData name="Gardner, Mandy" userId="a956f80c-a175-4060-80d8-e7d13f0558bf" providerId="ADAL" clId="{EA2398C7-554A-4019-A114-AE81A25536D1}" dt="2022-11-17T02:41:34.287" v="9468" actId="20577"/>
        <pc:sldMkLst>
          <pc:docMk/>
          <pc:sldMk cId="1541755098" sldId="427"/>
        </pc:sldMkLst>
        <pc:spChg chg="mod">
          <ac:chgData name="Gardner, Mandy" userId="a956f80c-a175-4060-80d8-e7d13f0558bf" providerId="ADAL" clId="{EA2398C7-554A-4019-A114-AE81A25536D1}" dt="2022-11-17T02:41:34.287" v="9468" actId="20577"/>
          <ac:spMkLst>
            <pc:docMk/>
            <pc:sldMk cId="1541755098" sldId="427"/>
            <ac:spMk id="5" creationId="{82CB1F6D-6700-EA91-1DFE-3148506F19B9}"/>
          </ac:spMkLst>
        </pc:spChg>
      </pc:sldChg>
      <pc:sldChg chg="modSp">
        <pc:chgData name="Gardner, Mandy" userId="a956f80c-a175-4060-80d8-e7d13f0558bf" providerId="ADAL" clId="{EA2398C7-554A-4019-A114-AE81A25536D1}" dt="2022-11-17T02:46:24.891" v="9756"/>
        <pc:sldMkLst>
          <pc:docMk/>
          <pc:sldMk cId="3529961853" sldId="428"/>
        </pc:sldMkLst>
        <pc:spChg chg="mod">
          <ac:chgData name="Gardner, Mandy" userId="a956f80c-a175-4060-80d8-e7d13f0558bf" providerId="ADAL" clId="{EA2398C7-554A-4019-A114-AE81A25536D1}" dt="2022-11-17T02:46:24.891" v="9756"/>
          <ac:spMkLst>
            <pc:docMk/>
            <pc:sldMk cId="3529961853" sldId="428"/>
            <ac:spMk id="5" creationId="{FA341582-4535-4044-30FD-9E890BB37210}"/>
          </ac:spMkLst>
        </pc:spChg>
        <pc:spChg chg="mod">
          <ac:chgData name="Gardner, Mandy" userId="a956f80c-a175-4060-80d8-e7d13f0558bf" providerId="ADAL" clId="{EA2398C7-554A-4019-A114-AE81A25536D1}" dt="2022-11-17T02:43:47.932" v="9567" actId="27636"/>
          <ac:spMkLst>
            <pc:docMk/>
            <pc:sldMk cId="3529961853" sldId="428"/>
            <ac:spMk id="6" creationId="{3AA6FE01-DD9F-91B4-637B-526089654E71}"/>
          </ac:spMkLst>
        </pc:spChg>
      </pc:sldChg>
      <pc:sldChg chg="modSp">
        <pc:chgData name="Gardner, Mandy" userId="a956f80c-a175-4060-80d8-e7d13f0558bf" providerId="ADAL" clId="{EA2398C7-554A-4019-A114-AE81A25536D1}" dt="2022-11-17T02:44:07.937" v="9574" actId="20577"/>
        <pc:sldMkLst>
          <pc:docMk/>
          <pc:sldMk cId="4247509387" sldId="429"/>
        </pc:sldMkLst>
        <pc:spChg chg="mod">
          <ac:chgData name="Gardner, Mandy" userId="a956f80c-a175-4060-80d8-e7d13f0558bf" providerId="ADAL" clId="{EA2398C7-554A-4019-A114-AE81A25536D1}" dt="2022-11-17T02:44:07.937" v="9574" actId="20577"/>
          <ac:spMkLst>
            <pc:docMk/>
            <pc:sldMk cId="4247509387" sldId="429"/>
            <ac:spMk id="5" creationId="{AF0A3535-941E-4583-D5BB-12CB0A76DC8B}"/>
          </ac:spMkLst>
        </pc:spChg>
      </pc:sldChg>
      <pc:sldChg chg="modSp modNotesTx">
        <pc:chgData name="Gardner, Mandy" userId="a956f80c-a175-4060-80d8-e7d13f0558bf" providerId="ADAL" clId="{EA2398C7-554A-4019-A114-AE81A25536D1}" dt="2022-11-17T02:44:48.051" v="9661" actId="20577"/>
        <pc:sldMkLst>
          <pc:docMk/>
          <pc:sldMk cId="2792033534" sldId="430"/>
        </pc:sldMkLst>
        <pc:spChg chg="mod">
          <ac:chgData name="Gardner, Mandy" userId="a956f80c-a175-4060-80d8-e7d13f0558bf" providerId="ADAL" clId="{EA2398C7-554A-4019-A114-AE81A25536D1}" dt="2022-11-17T02:44:48.051" v="9661" actId="20577"/>
          <ac:spMkLst>
            <pc:docMk/>
            <pc:sldMk cId="2792033534" sldId="430"/>
            <ac:spMk id="5" creationId="{82CB1F6D-6700-EA91-1DFE-3148506F19B9}"/>
          </ac:spMkLst>
        </pc:spChg>
      </pc:sldChg>
      <pc:sldChg chg="modSp">
        <pc:chgData name="Gardner, Mandy" userId="a956f80c-a175-4060-80d8-e7d13f0558bf" providerId="ADAL" clId="{EA2398C7-554A-4019-A114-AE81A25536D1}" dt="2022-11-17T02:52:40.288" v="9936" actId="14100"/>
        <pc:sldMkLst>
          <pc:docMk/>
          <pc:sldMk cId="532673756" sldId="431"/>
        </pc:sldMkLst>
        <pc:spChg chg="mod">
          <ac:chgData name="Gardner, Mandy" userId="a956f80c-a175-4060-80d8-e7d13f0558bf" providerId="ADAL" clId="{EA2398C7-554A-4019-A114-AE81A25536D1}" dt="2022-11-17T02:52:32.310" v="9934" actId="20577"/>
          <ac:spMkLst>
            <pc:docMk/>
            <pc:sldMk cId="532673756" sldId="431"/>
            <ac:spMk id="5" creationId="{FA341582-4535-4044-30FD-9E890BB37210}"/>
          </ac:spMkLst>
        </pc:spChg>
        <pc:spChg chg="mod">
          <ac:chgData name="Gardner, Mandy" userId="a956f80c-a175-4060-80d8-e7d13f0558bf" providerId="ADAL" clId="{EA2398C7-554A-4019-A114-AE81A25536D1}" dt="2022-11-17T02:52:40.288" v="9936" actId="14100"/>
          <ac:spMkLst>
            <pc:docMk/>
            <pc:sldMk cId="532673756" sldId="431"/>
            <ac:spMk id="6" creationId="{3AA6FE01-DD9F-91B4-637B-526089654E71}"/>
          </ac:spMkLst>
        </pc:spChg>
      </pc:sldChg>
      <pc:sldChg chg="modSp">
        <pc:chgData name="Gardner, Mandy" userId="a956f80c-a175-4060-80d8-e7d13f0558bf" providerId="ADAL" clId="{EA2398C7-554A-4019-A114-AE81A25536D1}" dt="2022-11-17T02:52:59.323" v="9945" actId="20577"/>
        <pc:sldMkLst>
          <pc:docMk/>
          <pc:sldMk cId="1899925375" sldId="432"/>
        </pc:sldMkLst>
        <pc:spChg chg="mod">
          <ac:chgData name="Gardner, Mandy" userId="a956f80c-a175-4060-80d8-e7d13f0558bf" providerId="ADAL" clId="{EA2398C7-554A-4019-A114-AE81A25536D1}" dt="2022-11-17T02:52:59.323" v="9945" actId="20577"/>
          <ac:spMkLst>
            <pc:docMk/>
            <pc:sldMk cId="1899925375" sldId="432"/>
            <ac:spMk id="5" creationId="{AF0A3535-941E-4583-D5BB-12CB0A76DC8B}"/>
          </ac:spMkLst>
        </pc:spChg>
      </pc:sldChg>
      <pc:sldChg chg="modSp modNotes modNotesTx">
        <pc:chgData name="Gardner, Mandy" userId="a956f80c-a175-4060-80d8-e7d13f0558bf" providerId="ADAL" clId="{EA2398C7-554A-4019-A114-AE81A25536D1}" dt="2022-11-17T02:54:05.232" v="10092" actId="27636"/>
        <pc:sldMkLst>
          <pc:docMk/>
          <pc:sldMk cId="3802399301" sldId="433"/>
        </pc:sldMkLst>
        <pc:spChg chg="mod">
          <ac:chgData name="Gardner, Mandy" userId="a956f80c-a175-4060-80d8-e7d13f0558bf" providerId="ADAL" clId="{EA2398C7-554A-4019-A114-AE81A25536D1}" dt="2022-11-17T02:53:48.006" v="10087" actId="20577"/>
          <ac:spMkLst>
            <pc:docMk/>
            <pc:sldMk cId="3802399301" sldId="433"/>
            <ac:spMk id="5" creationId="{82CB1F6D-6700-EA91-1DFE-3148506F19B9}"/>
          </ac:spMkLst>
        </pc:spChg>
      </pc:sldChg>
      <pc:sldChg chg="modSp modNotes modNotesTx">
        <pc:chgData name="Gardner, Mandy" userId="a956f80c-a175-4060-80d8-e7d13f0558bf" providerId="ADAL" clId="{EA2398C7-554A-4019-A114-AE81A25536D1}" dt="2022-11-17T02:56:28.237" v="10187" actId="14100"/>
        <pc:sldMkLst>
          <pc:docMk/>
          <pc:sldMk cId="213980377" sldId="434"/>
        </pc:sldMkLst>
        <pc:spChg chg="mod">
          <ac:chgData name="Gardner, Mandy" userId="a956f80c-a175-4060-80d8-e7d13f0558bf" providerId="ADAL" clId="{EA2398C7-554A-4019-A114-AE81A25536D1}" dt="2022-11-17T02:56:28.237" v="10187" actId="14100"/>
          <ac:spMkLst>
            <pc:docMk/>
            <pc:sldMk cId="213980377" sldId="434"/>
            <ac:spMk id="5" creationId="{FA341582-4535-4044-30FD-9E890BB37210}"/>
          </ac:spMkLst>
        </pc:spChg>
        <pc:spChg chg="mod">
          <ac:chgData name="Gardner, Mandy" userId="a956f80c-a175-4060-80d8-e7d13f0558bf" providerId="ADAL" clId="{EA2398C7-554A-4019-A114-AE81A25536D1}" dt="2022-11-17T02:56:16.738" v="10186" actId="20577"/>
          <ac:spMkLst>
            <pc:docMk/>
            <pc:sldMk cId="213980377" sldId="434"/>
            <ac:spMk id="6" creationId="{3AA6FE01-DD9F-91B4-637B-526089654E71}"/>
          </ac:spMkLst>
        </pc:spChg>
      </pc:sldChg>
      <pc:sldChg chg="modSp">
        <pc:chgData name="Gardner, Mandy" userId="a956f80c-a175-4060-80d8-e7d13f0558bf" providerId="ADAL" clId="{EA2398C7-554A-4019-A114-AE81A25536D1}" dt="2022-11-17T02:56:35.286" v="10188" actId="20577"/>
        <pc:sldMkLst>
          <pc:docMk/>
          <pc:sldMk cId="1420343784" sldId="435"/>
        </pc:sldMkLst>
        <pc:spChg chg="mod">
          <ac:chgData name="Gardner, Mandy" userId="a956f80c-a175-4060-80d8-e7d13f0558bf" providerId="ADAL" clId="{EA2398C7-554A-4019-A114-AE81A25536D1}" dt="2022-11-17T02:56:35.286" v="10188" actId="20577"/>
          <ac:spMkLst>
            <pc:docMk/>
            <pc:sldMk cId="1420343784" sldId="435"/>
            <ac:spMk id="5" creationId="{AF0A3535-941E-4583-D5BB-12CB0A76DC8B}"/>
          </ac:spMkLst>
        </pc:spChg>
      </pc:sldChg>
      <pc:sldChg chg="modSp">
        <pc:chgData name="Gardner, Mandy" userId="a956f80c-a175-4060-80d8-e7d13f0558bf" providerId="ADAL" clId="{EA2398C7-554A-4019-A114-AE81A25536D1}" dt="2022-11-17T02:56:49.829" v="10192" actId="20577"/>
        <pc:sldMkLst>
          <pc:docMk/>
          <pc:sldMk cId="3957892732" sldId="436"/>
        </pc:sldMkLst>
        <pc:spChg chg="mod">
          <ac:chgData name="Gardner, Mandy" userId="a956f80c-a175-4060-80d8-e7d13f0558bf" providerId="ADAL" clId="{EA2398C7-554A-4019-A114-AE81A25536D1}" dt="2022-11-17T02:56:49.829" v="10192" actId="20577"/>
          <ac:spMkLst>
            <pc:docMk/>
            <pc:sldMk cId="3957892732" sldId="436"/>
            <ac:spMk id="5" creationId="{82CB1F6D-6700-EA91-1DFE-3148506F19B9}"/>
          </ac:spMkLst>
        </pc:spChg>
      </pc:sldChg>
      <pc:sldChg chg="modSp modNotesTx">
        <pc:chgData name="Gardner, Mandy" userId="a956f80c-a175-4060-80d8-e7d13f0558bf" providerId="ADAL" clId="{EA2398C7-554A-4019-A114-AE81A25536D1}" dt="2022-11-17T11:28:32.135" v="10265" actId="20577"/>
        <pc:sldMkLst>
          <pc:docMk/>
          <pc:sldMk cId="1825358285" sldId="437"/>
        </pc:sldMkLst>
        <pc:spChg chg="mod">
          <ac:chgData name="Gardner, Mandy" userId="a956f80c-a175-4060-80d8-e7d13f0558bf" providerId="ADAL" clId="{EA2398C7-554A-4019-A114-AE81A25536D1}" dt="2022-11-17T02:57:25.096" v="10214" actId="20577"/>
          <ac:spMkLst>
            <pc:docMk/>
            <pc:sldMk cId="1825358285" sldId="437"/>
            <ac:spMk id="5" creationId="{FA341582-4535-4044-30FD-9E890BB37210}"/>
          </ac:spMkLst>
        </pc:spChg>
        <pc:spChg chg="mod">
          <ac:chgData name="Gardner, Mandy" userId="a956f80c-a175-4060-80d8-e7d13f0558bf" providerId="ADAL" clId="{EA2398C7-554A-4019-A114-AE81A25536D1}" dt="2022-11-17T11:28:32.135" v="10265" actId="20577"/>
          <ac:spMkLst>
            <pc:docMk/>
            <pc:sldMk cId="1825358285" sldId="437"/>
            <ac:spMk id="6" creationId="{3AA6FE01-DD9F-91B4-637B-526089654E71}"/>
          </ac:spMkLst>
        </pc:spChg>
      </pc:sldChg>
      <pc:sldChg chg="modSp">
        <pc:chgData name="Gardner, Mandy" userId="a956f80c-a175-4060-80d8-e7d13f0558bf" providerId="ADAL" clId="{EA2398C7-554A-4019-A114-AE81A25536D1}" dt="2022-11-17T11:29:23.841" v="10269" actId="20577"/>
        <pc:sldMkLst>
          <pc:docMk/>
          <pc:sldMk cId="1259859624" sldId="438"/>
        </pc:sldMkLst>
        <pc:spChg chg="mod">
          <ac:chgData name="Gardner, Mandy" userId="a956f80c-a175-4060-80d8-e7d13f0558bf" providerId="ADAL" clId="{EA2398C7-554A-4019-A114-AE81A25536D1}" dt="2022-11-17T11:29:23.841" v="10269" actId="20577"/>
          <ac:spMkLst>
            <pc:docMk/>
            <pc:sldMk cId="1259859624" sldId="438"/>
            <ac:spMk id="5" creationId="{AF0A3535-941E-4583-D5BB-12CB0A76DC8B}"/>
          </ac:spMkLst>
        </pc:spChg>
      </pc:sldChg>
      <pc:sldChg chg="modSp modNotes modNotesTx">
        <pc:chgData name="Gardner, Mandy" userId="a956f80c-a175-4060-80d8-e7d13f0558bf" providerId="ADAL" clId="{EA2398C7-554A-4019-A114-AE81A25536D1}" dt="2022-11-17T11:31:18.812" v="10372" actId="27636"/>
        <pc:sldMkLst>
          <pc:docMk/>
          <pc:sldMk cId="1730163648" sldId="439"/>
        </pc:sldMkLst>
        <pc:spChg chg="mod">
          <ac:chgData name="Gardner, Mandy" userId="a956f80c-a175-4060-80d8-e7d13f0558bf" providerId="ADAL" clId="{EA2398C7-554A-4019-A114-AE81A25536D1}" dt="2022-11-17T11:31:05.895" v="10371" actId="20577"/>
          <ac:spMkLst>
            <pc:docMk/>
            <pc:sldMk cId="1730163648" sldId="439"/>
            <ac:spMk id="5" creationId="{82CB1F6D-6700-EA91-1DFE-3148506F19B9}"/>
          </ac:spMkLst>
        </pc:spChg>
      </pc:sldChg>
      <pc:sldChg chg="modSp modNotes modNotesTx">
        <pc:chgData name="Gardner, Mandy" userId="a956f80c-a175-4060-80d8-e7d13f0558bf" providerId="ADAL" clId="{EA2398C7-554A-4019-A114-AE81A25536D1}" dt="2022-11-17T11:33:16.261" v="10448" actId="108"/>
        <pc:sldMkLst>
          <pc:docMk/>
          <pc:sldMk cId="1699380684" sldId="440"/>
        </pc:sldMkLst>
        <pc:spChg chg="mod">
          <ac:chgData name="Gardner, Mandy" userId="a956f80c-a175-4060-80d8-e7d13f0558bf" providerId="ADAL" clId="{EA2398C7-554A-4019-A114-AE81A25536D1}" dt="2022-11-17T11:32:37.279" v="10435" actId="20577"/>
          <ac:spMkLst>
            <pc:docMk/>
            <pc:sldMk cId="1699380684" sldId="440"/>
            <ac:spMk id="5" creationId="{FA341582-4535-4044-30FD-9E890BB37210}"/>
          </ac:spMkLst>
        </pc:spChg>
        <pc:spChg chg="mod">
          <ac:chgData name="Gardner, Mandy" userId="a956f80c-a175-4060-80d8-e7d13f0558bf" providerId="ADAL" clId="{EA2398C7-554A-4019-A114-AE81A25536D1}" dt="2022-11-17T11:33:16.261" v="10448" actId="108"/>
          <ac:spMkLst>
            <pc:docMk/>
            <pc:sldMk cId="1699380684" sldId="440"/>
            <ac:spMk id="6" creationId="{3AA6FE01-DD9F-91B4-637B-526089654E71}"/>
          </ac:spMkLst>
        </pc:spChg>
      </pc:sldChg>
      <pc:sldChg chg="modSp">
        <pc:chgData name="Gardner, Mandy" userId="a956f80c-a175-4060-80d8-e7d13f0558bf" providerId="ADAL" clId="{EA2398C7-554A-4019-A114-AE81A25536D1}" dt="2022-11-17T11:34:23.316" v="10539" actId="20577"/>
        <pc:sldMkLst>
          <pc:docMk/>
          <pc:sldMk cId="3625180435" sldId="441"/>
        </pc:sldMkLst>
        <pc:spChg chg="mod">
          <ac:chgData name="Gardner, Mandy" userId="a956f80c-a175-4060-80d8-e7d13f0558bf" providerId="ADAL" clId="{EA2398C7-554A-4019-A114-AE81A25536D1}" dt="2022-11-17T11:34:23.316" v="10539" actId="20577"/>
          <ac:spMkLst>
            <pc:docMk/>
            <pc:sldMk cId="3625180435" sldId="441"/>
            <ac:spMk id="5" creationId="{AF0A3535-941E-4583-D5BB-12CB0A76DC8B}"/>
          </ac:spMkLst>
        </pc:spChg>
      </pc:sldChg>
      <pc:sldChg chg="modSp modNotesTx">
        <pc:chgData name="Gardner, Mandy" userId="a956f80c-a175-4060-80d8-e7d13f0558bf" providerId="ADAL" clId="{EA2398C7-554A-4019-A114-AE81A25536D1}" dt="2022-11-17T11:37:19.364" v="10638" actId="20577"/>
        <pc:sldMkLst>
          <pc:docMk/>
          <pc:sldMk cId="1464289189" sldId="442"/>
        </pc:sldMkLst>
        <pc:spChg chg="mod">
          <ac:chgData name="Gardner, Mandy" userId="a956f80c-a175-4060-80d8-e7d13f0558bf" providerId="ADAL" clId="{EA2398C7-554A-4019-A114-AE81A25536D1}" dt="2022-11-17T11:36:54.990" v="10636" actId="20577"/>
          <ac:spMkLst>
            <pc:docMk/>
            <pc:sldMk cId="1464289189" sldId="442"/>
            <ac:spMk id="5" creationId="{82CB1F6D-6700-EA91-1DFE-3148506F19B9}"/>
          </ac:spMkLst>
        </pc:spChg>
      </pc:sldChg>
      <pc:sldChg chg="modSp modNotes modNotesTx">
        <pc:chgData name="Gardner, Mandy" userId="a956f80c-a175-4060-80d8-e7d13f0558bf" providerId="ADAL" clId="{EA2398C7-554A-4019-A114-AE81A25536D1}" dt="2022-11-17T11:44:22.806" v="10839" actId="20577"/>
        <pc:sldMkLst>
          <pc:docMk/>
          <pc:sldMk cId="2251081890" sldId="443"/>
        </pc:sldMkLst>
        <pc:spChg chg="mod">
          <ac:chgData name="Gardner, Mandy" userId="a956f80c-a175-4060-80d8-e7d13f0558bf" providerId="ADAL" clId="{EA2398C7-554A-4019-A114-AE81A25536D1}" dt="2022-11-17T11:43:51.025" v="10815" actId="20577"/>
          <ac:spMkLst>
            <pc:docMk/>
            <pc:sldMk cId="2251081890" sldId="443"/>
            <ac:spMk id="5" creationId="{FA341582-4535-4044-30FD-9E890BB37210}"/>
          </ac:spMkLst>
        </pc:spChg>
        <pc:spChg chg="mod">
          <ac:chgData name="Gardner, Mandy" userId="a956f80c-a175-4060-80d8-e7d13f0558bf" providerId="ADAL" clId="{EA2398C7-554A-4019-A114-AE81A25536D1}" dt="2022-11-17T11:44:22.806" v="10839" actId="20577"/>
          <ac:spMkLst>
            <pc:docMk/>
            <pc:sldMk cId="2251081890" sldId="443"/>
            <ac:spMk id="6" creationId="{3AA6FE01-DD9F-91B4-637B-526089654E71}"/>
          </ac:spMkLst>
        </pc:spChg>
      </pc:sldChg>
      <pc:sldChg chg="addSp delSp modSp modNotesTx">
        <pc:chgData name="Gardner, Mandy" userId="a956f80c-a175-4060-80d8-e7d13f0558bf" providerId="ADAL" clId="{EA2398C7-554A-4019-A114-AE81A25536D1}" dt="2022-11-17T11:44:36.384" v="10843" actId="20577"/>
        <pc:sldMkLst>
          <pc:docMk/>
          <pc:sldMk cId="1074458223" sldId="444"/>
        </pc:sldMkLst>
        <pc:spChg chg="del mod">
          <ac:chgData name="Gardner, Mandy" userId="a956f80c-a175-4060-80d8-e7d13f0558bf" providerId="ADAL" clId="{EA2398C7-554A-4019-A114-AE81A25536D1}" dt="2022-11-17T11:44:27.916" v="10840" actId="478"/>
          <ac:spMkLst>
            <pc:docMk/>
            <pc:sldMk cId="1074458223" sldId="444"/>
            <ac:spMk id="5" creationId="{AF0A3535-941E-4583-D5BB-12CB0A76DC8B}"/>
          </ac:spMkLst>
        </pc:spChg>
        <pc:spChg chg="mod">
          <ac:chgData name="Gardner, Mandy" userId="a956f80c-a175-4060-80d8-e7d13f0558bf" providerId="ADAL" clId="{EA2398C7-554A-4019-A114-AE81A25536D1}" dt="2022-11-17T11:44:36.384" v="10843" actId="20577"/>
          <ac:spMkLst>
            <pc:docMk/>
            <pc:sldMk cId="1074458223" sldId="444"/>
            <ac:spMk id="6" creationId="{84FD7E08-F9BE-F8B6-3F27-07F8254A413D}"/>
          </ac:spMkLst>
        </pc:spChg>
        <pc:spChg chg="add del mod">
          <ac:chgData name="Gardner, Mandy" userId="a956f80c-a175-4060-80d8-e7d13f0558bf" providerId="ADAL" clId="{EA2398C7-554A-4019-A114-AE81A25536D1}" dt="2022-11-17T11:44:30.347" v="10841" actId="478"/>
          <ac:spMkLst>
            <pc:docMk/>
            <pc:sldMk cId="1074458223" sldId="444"/>
            <ac:spMk id="7" creationId="{C639223F-C640-459E-B7B5-4D84CE02CEDF}"/>
          </ac:spMkLst>
        </pc:spChg>
      </pc:sldChg>
      <pc:sldChg chg="modSp">
        <pc:chgData name="Gardner, Mandy" userId="a956f80c-a175-4060-80d8-e7d13f0558bf" providerId="ADAL" clId="{EA2398C7-554A-4019-A114-AE81A25536D1}" dt="2022-11-17T11:45:58.677" v="10948" actId="20577"/>
        <pc:sldMkLst>
          <pc:docMk/>
          <pc:sldMk cId="2790608194" sldId="445"/>
        </pc:sldMkLst>
        <pc:spChg chg="mod">
          <ac:chgData name="Gardner, Mandy" userId="a956f80c-a175-4060-80d8-e7d13f0558bf" providerId="ADAL" clId="{EA2398C7-554A-4019-A114-AE81A25536D1}" dt="2022-11-17T11:45:58.677" v="10948" actId="20577"/>
          <ac:spMkLst>
            <pc:docMk/>
            <pc:sldMk cId="2790608194" sldId="445"/>
            <ac:spMk id="5" creationId="{82CB1F6D-6700-EA91-1DFE-3148506F19B9}"/>
          </ac:spMkLst>
        </pc:spChg>
      </pc:sldChg>
      <pc:sldChg chg="modSp modNotesTx">
        <pc:chgData name="Gardner, Mandy" userId="a956f80c-a175-4060-80d8-e7d13f0558bf" providerId="ADAL" clId="{EA2398C7-554A-4019-A114-AE81A25536D1}" dt="2022-11-17T11:48:07.764" v="11066" actId="255"/>
        <pc:sldMkLst>
          <pc:docMk/>
          <pc:sldMk cId="2433556248" sldId="446"/>
        </pc:sldMkLst>
        <pc:spChg chg="mod">
          <ac:chgData name="Gardner, Mandy" userId="a956f80c-a175-4060-80d8-e7d13f0558bf" providerId="ADAL" clId="{EA2398C7-554A-4019-A114-AE81A25536D1}" dt="2022-11-17T11:48:07.764" v="11066" actId="255"/>
          <ac:spMkLst>
            <pc:docMk/>
            <pc:sldMk cId="2433556248" sldId="446"/>
            <ac:spMk id="5" creationId="{FA341582-4535-4044-30FD-9E890BB37210}"/>
          </ac:spMkLst>
        </pc:spChg>
        <pc:spChg chg="mod">
          <ac:chgData name="Gardner, Mandy" userId="a956f80c-a175-4060-80d8-e7d13f0558bf" providerId="ADAL" clId="{EA2398C7-554A-4019-A114-AE81A25536D1}" dt="2022-11-17T11:48:03.774" v="11065" actId="255"/>
          <ac:spMkLst>
            <pc:docMk/>
            <pc:sldMk cId="2433556248" sldId="446"/>
            <ac:spMk id="6" creationId="{3AA6FE01-DD9F-91B4-637B-526089654E71}"/>
          </ac:spMkLst>
        </pc:spChg>
      </pc:sldChg>
      <pc:sldChg chg="modSp">
        <pc:chgData name="Gardner, Mandy" userId="a956f80c-a175-4060-80d8-e7d13f0558bf" providerId="ADAL" clId="{EA2398C7-554A-4019-A114-AE81A25536D1}" dt="2022-11-17T11:48:28.815" v="11069" actId="20577"/>
        <pc:sldMkLst>
          <pc:docMk/>
          <pc:sldMk cId="4061828458" sldId="447"/>
        </pc:sldMkLst>
        <pc:spChg chg="mod">
          <ac:chgData name="Gardner, Mandy" userId="a956f80c-a175-4060-80d8-e7d13f0558bf" providerId="ADAL" clId="{EA2398C7-554A-4019-A114-AE81A25536D1}" dt="2022-11-17T11:48:28.815" v="11069" actId="20577"/>
          <ac:spMkLst>
            <pc:docMk/>
            <pc:sldMk cId="4061828458" sldId="447"/>
            <ac:spMk id="5" creationId="{AF0A3535-941E-4583-D5BB-12CB0A76DC8B}"/>
          </ac:spMkLst>
        </pc:spChg>
      </pc:sldChg>
      <pc:sldChg chg="modSp modNotesTx">
        <pc:chgData name="Gardner, Mandy" userId="a956f80c-a175-4060-80d8-e7d13f0558bf" providerId="ADAL" clId="{EA2398C7-554A-4019-A114-AE81A25536D1}" dt="2022-11-17T11:49:34.101" v="11235" actId="20577"/>
        <pc:sldMkLst>
          <pc:docMk/>
          <pc:sldMk cId="3868053230" sldId="448"/>
        </pc:sldMkLst>
        <pc:spChg chg="mod">
          <ac:chgData name="Gardner, Mandy" userId="a956f80c-a175-4060-80d8-e7d13f0558bf" providerId="ADAL" clId="{EA2398C7-554A-4019-A114-AE81A25536D1}" dt="2022-11-17T11:49:34.101" v="11235" actId="20577"/>
          <ac:spMkLst>
            <pc:docMk/>
            <pc:sldMk cId="3868053230" sldId="448"/>
            <ac:spMk id="5" creationId="{82CB1F6D-6700-EA91-1DFE-3148506F19B9}"/>
          </ac:spMkLst>
        </pc:spChg>
      </pc:sldChg>
      <pc:sldChg chg="modSp modNotes modNotesTx">
        <pc:chgData name="Gardner, Mandy" userId="a956f80c-a175-4060-80d8-e7d13f0558bf" providerId="ADAL" clId="{EA2398C7-554A-4019-A114-AE81A25536D1}" dt="2022-11-17T11:54:26.047" v="11533" actId="14100"/>
        <pc:sldMkLst>
          <pc:docMk/>
          <pc:sldMk cId="3218175676" sldId="449"/>
        </pc:sldMkLst>
        <pc:spChg chg="mod">
          <ac:chgData name="Gardner, Mandy" userId="a956f80c-a175-4060-80d8-e7d13f0558bf" providerId="ADAL" clId="{EA2398C7-554A-4019-A114-AE81A25536D1}" dt="2022-11-17T11:54:26.047" v="11533" actId="14100"/>
          <ac:spMkLst>
            <pc:docMk/>
            <pc:sldMk cId="3218175676" sldId="449"/>
            <ac:spMk id="5" creationId="{FA341582-4535-4044-30FD-9E890BB37210}"/>
          </ac:spMkLst>
        </pc:spChg>
        <pc:spChg chg="mod">
          <ac:chgData name="Gardner, Mandy" userId="a956f80c-a175-4060-80d8-e7d13f0558bf" providerId="ADAL" clId="{EA2398C7-554A-4019-A114-AE81A25536D1}" dt="2022-11-17T11:54:04.150" v="11529" actId="14100"/>
          <ac:spMkLst>
            <pc:docMk/>
            <pc:sldMk cId="3218175676" sldId="449"/>
            <ac:spMk id="6" creationId="{3AA6FE01-DD9F-91B4-637B-526089654E71}"/>
          </ac:spMkLst>
        </pc:spChg>
      </pc:sldChg>
      <pc:sldChg chg="modSp">
        <pc:chgData name="Gardner, Mandy" userId="a956f80c-a175-4060-80d8-e7d13f0558bf" providerId="ADAL" clId="{EA2398C7-554A-4019-A114-AE81A25536D1}" dt="2022-11-17T11:54:43.645" v="11536" actId="20577"/>
        <pc:sldMkLst>
          <pc:docMk/>
          <pc:sldMk cId="679589473" sldId="450"/>
        </pc:sldMkLst>
        <pc:spChg chg="mod">
          <ac:chgData name="Gardner, Mandy" userId="a956f80c-a175-4060-80d8-e7d13f0558bf" providerId="ADAL" clId="{EA2398C7-554A-4019-A114-AE81A25536D1}" dt="2022-11-17T11:54:43.645" v="11536" actId="20577"/>
          <ac:spMkLst>
            <pc:docMk/>
            <pc:sldMk cId="679589473" sldId="450"/>
            <ac:spMk id="5" creationId="{AF0A3535-941E-4583-D5BB-12CB0A76DC8B}"/>
          </ac:spMkLst>
        </pc:spChg>
      </pc:sldChg>
      <pc:sldChg chg="modSp modNotesTx">
        <pc:chgData name="Gardner, Mandy" userId="a956f80c-a175-4060-80d8-e7d13f0558bf" providerId="ADAL" clId="{EA2398C7-554A-4019-A114-AE81A25536D1}" dt="2022-11-17T11:56:42.516" v="11642" actId="20577"/>
        <pc:sldMkLst>
          <pc:docMk/>
          <pc:sldMk cId="2508986610" sldId="451"/>
        </pc:sldMkLst>
        <pc:spChg chg="mod">
          <ac:chgData name="Gardner, Mandy" userId="a956f80c-a175-4060-80d8-e7d13f0558bf" providerId="ADAL" clId="{EA2398C7-554A-4019-A114-AE81A25536D1}" dt="2022-11-17T11:55:40.284" v="11586" actId="20577"/>
          <ac:spMkLst>
            <pc:docMk/>
            <pc:sldMk cId="2508986610" sldId="451"/>
            <ac:spMk id="5" creationId="{82CB1F6D-6700-EA91-1DFE-3148506F19B9}"/>
          </ac:spMkLst>
        </pc:spChg>
      </pc:sldChg>
      <pc:sldChg chg="modSp modNotes modNotesTx">
        <pc:chgData name="Gardner, Mandy" userId="a956f80c-a175-4060-80d8-e7d13f0558bf" providerId="ADAL" clId="{EA2398C7-554A-4019-A114-AE81A25536D1}" dt="2022-11-17T12:00:09.948" v="11826" actId="14100"/>
        <pc:sldMkLst>
          <pc:docMk/>
          <pc:sldMk cId="3918489524" sldId="452"/>
        </pc:sldMkLst>
        <pc:spChg chg="mod">
          <ac:chgData name="Gardner, Mandy" userId="a956f80c-a175-4060-80d8-e7d13f0558bf" providerId="ADAL" clId="{EA2398C7-554A-4019-A114-AE81A25536D1}" dt="2022-11-17T12:00:09.948" v="11826" actId="14100"/>
          <ac:spMkLst>
            <pc:docMk/>
            <pc:sldMk cId="3918489524" sldId="452"/>
            <ac:spMk id="5" creationId="{FA341582-4535-4044-30FD-9E890BB37210}"/>
          </ac:spMkLst>
        </pc:spChg>
        <pc:spChg chg="mod">
          <ac:chgData name="Gardner, Mandy" userId="a956f80c-a175-4060-80d8-e7d13f0558bf" providerId="ADAL" clId="{EA2398C7-554A-4019-A114-AE81A25536D1}" dt="2022-11-17T12:00:06.832" v="11825" actId="255"/>
          <ac:spMkLst>
            <pc:docMk/>
            <pc:sldMk cId="3918489524" sldId="452"/>
            <ac:spMk id="6" creationId="{3AA6FE01-DD9F-91B4-637B-526089654E71}"/>
          </ac:spMkLst>
        </pc:spChg>
      </pc:sldChg>
      <pc:sldChg chg="modSp">
        <pc:chgData name="Gardner, Mandy" userId="a956f80c-a175-4060-80d8-e7d13f0558bf" providerId="ADAL" clId="{EA2398C7-554A-4019-A114-AE81A25536D1}" dt="2022-11-17T12:00:50.325" v="11872" actId="20577"/>
        <pc:sldMkLst>
          <pc:docMk/>
          <pc:sldMk cId="1622431471" sldId="453"/>
        </pc:sldMkLst>
        <pc:spChg chg="mod">
          <ac:chgData name="Gardner, Mandy" userId="a956f80c-a175-4060-80d8-e7d13f0558bf" providerId="ADAL" clId="{EA2398C7-554A-4019-A114-AE81A25536D1}" dt="2022-11-17T12:00:50.325" v="11872" actId="20577"/>
          <ac:spMkLst>
            <pc:docMk/>
            <pc:sldMk cId="1622431471" sldId="453"/>
            <ac:spMk id="5" creationId="{AF0A3535-941E-4583-D5BB-12CB0A76DC8B}"/>
          </ac:spMkLst>
        </pc:spChg>
      </pc:sldChg>
      <pc:sldChg chg="modSp modNotes modNotesTx">
        <pc:chgData name="Gardner, Mandy" userId="a956f80c-a175-4060-80d8-e7d13f0558bf" providerId="ADAL" clId="{EA2398C7-554A-4019-A114-AE81A25536D1}" dt="2022-11-17T12:02:55.614" v="12119" actId="27636"/>
        <pc:sldMkLst>
          <pc:docMk/>
          <pc:sldMk cId="342636761" sldId="457"/>
        </pc:sldMkLst>
        <pc:spChg chg="mod">
          <ac:chgData name="Gardner, Mandy" userId="a956f80c-a175-4060-80d8-e7d13f0558bf" providerId="ADAL" clId="{EA2398C7-554A-4019-A114-AE81A25536D1}" dt="2022-11-17T12:01:10.241" v="11877" actId="20577"/>
          <ac:spMkLst>
            <pc:docMk/>
            <pc:sldMk cId="342636761" sldId="457"/>
            <ac:spMk id="5" creationId="{82CB1F6D-6700-EA91-1DFE-3148506F19B9}"/>
          </ac:spMkLst>
        </pc:spChg>
      </pc:sldChg>
      <pc:sldChg chg="modSp modNotes modNotesTx">
        <pc:chgData name="Gardner, Mandy" userId="a956f80c-a175-4060-80d8-e7d13f0558bf" providerId="ADAL" clId="{EA2398C7-554A-4019-A114-AE81A25536D1}" dt="2022-11-17T12:10:14.715" v="12576" actId="255"/>
        <pc:sldMkLst>
          <pc:docMk/>
          <pc:sldMk cId="438207981" sldId="458"/>
        </pc:sldMkLst>
        <pc:spChg chg="mod">
          <ac:chgData name="Gardner, Mandy" userId="a956f80c-a175-4060-80d8-e7d13f0558bf" providerId="ADAL" clId="{EA2398C7-554A-4019-A114-AE81A25536D1}" dt="2022-11-17T12:10:14.715" v="12576" actId="255"/>
          <ac:spMkLst>
            <pc:docMk/>
            <pc:sldMk cId="438207981" sldId="458"/>
            <ac:spMk id="5" creationId="{FA341582-4535-4044-30FD-9E890BB37210}"/>
          </ac:spMkLst>
        </pc:spChg>
        <pc:spChg chg="mod">
          <ac:chgData name="Gardner, Mandy" userId="a956f80c-a175-4060-80d8-e7d13f0558bf" providerId="ADAL" clId="{EA2398C7-554A-4019-A114-AE81A25536D1}" dt="2022-11-17T12:10:08.255" v="12575" actId="27636"/>
          <ac:spMkLst>
            <pc:docMk/>
            <pc:sldMk cId="438207981" sldId="458"/>
            <ac:spMk id="6" creationId="{3AA6FE01-DD9F-91B4-637B-526089654E71}"/>
          </ac:spMkLst>
        </pc:spChg>
      </pc:sldChg>
      <pc:sldChg chg="modSp del">
        <pc:chgData name="Gardner, Mandy" userId="a956f80c-a175-4060-80d8-e7d13f0558bf" providerId="ADAL" clId="{EA2398C7-554A-4019-A114-AE81A25536D1}" dt="2022-11-17T12:10:18.406" v="12577" actId="2696"/>
        <pc:sldMkLst>
          <pc:docMk/>
          <pc:sldMk cId="1906115678" sldId="459"/>
        </pc:sldMkLst>
        <pc:spChg chg="mod">
          <ac:chgData name="Gardner, Mandy" userId="a956f80c-a175-4060-80d8-e7d13f0558bf" providerId="ADAL" clId="{EA2398C7-554A-4019-A114-AE81A25536D1}" dt="2022-11-17T12:04:52.035" v="12289" actId="27636"/>
          <ac:spMkLst>
            <pc:docMk/>
            <pc:sldMk cId="1906115678" sldId="459"/>
            <ac:spMk id="5" creationId="{AF0A3535-941E-4583-D5BB-12CB0A76DC8B}"/>
          </ac:spMkLst>
        </pc:spChg>
        <pc:spChg chg="mod">
          <ac:chgData name="Gardner, Mandy" userId="a956f80c-a175-4060-80d8-e7d13f0558bf" providerId="ADAL" clId="{EA2398C7-554A-4019-A114-AE81A25536D1}" dt="2022-11-17T12:07:35.274" v="12426"/>
          <ac:spMkLst>
            <pc:docMk/>
            <pc:sldMk cId="1906115678" sldId="459"/>
            <ac:spMk id="6" creationId="{84FD7E08-F9BE-F8B6-3F27-07F8254A413D}"/>
          </ac:spMkLst>
        </pc:spChg>
      </pc:sldChg>
      <pc:sldChg chg="modSp modNotesTx">
        <pc:chgData name="Gardner, Mandy" userId="a956f80c-a175-4060-80d8-e7d13f0558bf" providerId="ADAL" clId="{EA2398C7-554A-4019-A114-AE81A25536D1}" dt="2022-11-17T12:12:19.192" v="12678" actId="27636"/>
        <pc:sldMkLst>
          <pc:docMk/>
          <pc:sldMk cId="2237675347" sldId="460"/>
        </pc:sldMkLst>
        <pc:spChg chg="mod">
          <ac:chgData name="Gardner, Mandy" userId="a956f80c-a175-4060-80d8-e7d13f0558bf" providerId="ADAL" clId="{EA2398C7-554A-4019-A114-AE81A25536D1}" dt="2022-11-17T12:12:19.192" v="12678" actId="27636"/>
          <ac:spMkLst>
            <pc:docMk/>
            <pc:sldMk cId="2237675347" sldId="460"/>
            <ac:spMk id="5" creationId="{82CB1F6D-6700-EA91-1DFE-3148506F19B9}"/>
          </ac:spMkLst>
        </pc:spChg>
      </pc:sldChg>
      <pc:sldChg chg="addSp delSp modSp modNotes modNotesTx">
        <pc:chgData name="Gardner, Mandy" userId="a956f80c-a175-4060-80d8-e7d13f0558bf" providerId="ADAL" clId="{EA2398C7-554A-4019-A114-AE81A25536D1}" dt="2022-11-17T12:15:59.017" v="12763" actId="20577"/>
        <pc:sldMkLst>
          <pc:docMk/>
          <pc:sldMk cId="502471084" sldId="461"/>
        </pc:sldMkLst>
        <pc:spChg chg="add del">
          <ac:chgData name="Gardner, Mandy" userId="a956f80c-a175-4060-80d8-e7d13f0558bf" providerId="ADAL" clId="{EA2398C7-554A-4019-A114-AE81A25536D1}" dt="2022-11-17T12:13:51.215" v="12696"/>
          <ac:spMkLst>
            <pc:docMk/>
            <pc:sldMk cId="502471084" sldId="461"/>
            <ac:spMk id="3" creationId="{77314C75-5A33-47E6-96BE-FB01450DF335}"/>
          </ac:spMkLst>
        </pc:spChg>
        <pc:spChg chg="mod">
          <ac:chgData name="Gardner, Mandy" userId="a956f80c-a175-4060-80d8-e7d13f0558bf" providerId="ADAL" clId="{EA2398C7-554A-4019-A114-AE81A25536D1}" dt="2022-11-17T12:13:41.039" v="12694" actId="27636"/>
          <ac:spMkLst>
            <pc:docMk/>
            <pc:sldMk cId="502471084" sldId="461"/>
            <ac:spMk id="5" creationId="{FA341582-4535-4044-30FD-9E890BB37210}"/>
          </ac:spMkLst>
        </pc:spChg>
        <pc:spChg chg="add mod">
          <ac:chgData name="Gardner, Mandy" userId="a956f80c-a175-4060-80d8-e7d13f0558bf" providerId="ADAL" clId="{EA2398C7-554A-4019-A114-AE81A25536D1}" dt="2022-11-17T12:15:59.017" v="12763" actId="20577"/>
          <ac:spMkLst>
            <pc:docMk/>
            <pc:sldMk cId="502471084" sldId="461"/>
            <ac:spMk id="7" creationId="{18A4C064-19F2-4D88-8AE7-7CE49C231D40}"/>
          </ac:spMkLst>
        </pc:spChg>
      </pc:sldChg>
      <pc:sldChg chg="modSp">
        <pc:chgData name="Gardner, Mandy" userId="a956f80c-a175-4060-80d8-e7d13f0558bf" providerId="ADAL" clId="{EA2398C7-554A-4019-A114-AE81A25536D1}" dt="2022-11-17T12:16:11.724" v="12765" actId="20577"/>
        <pc:sldMkLst>
          <pc:docMk/>
          <pc:sldMk cId="3483846742" sldId="462"/>
        </pc:sldMkLst>
        <pc:spChg chg="mod">
          <ac:chgData name="Gardner, Mandy" userId="a956f80c-a175-4060-80d8-e7d13f0558bf" providerId="ADAL" clId="{EA2398C7-554A-4019-A114-AE81A25536D1}" dt="2022-11-17T12:16:11.724" v="12765" actId="20577"/>
          <ac:spMkLst>
            <pc:docMk/>
            <pc:sldMk cId="3483846742" sldId="462"/>
            <ac:spMk id="5" creationId="{AF0A3535-941E-4583-D5BB-12CB0A76DC8B}"/>
          </ac:spMkLst>
        </pc:spChg>
      </pc:sldChg>
      <pc:sldChg chg="modSp modNotesTx">
        <pc:chgData name="Gardner, Mandy" userId="a956f80c-a175-4060-80d8-e7d13f0558bf" providerId="ADAL" clId="{EA2398C7-554A-4019-A114-AE81A25536D1}" dt="2022-11-17T12:36:54.322" v="12800" actId="20577"/>
        <pc:sldMkLst>
          <pc:docMk/>
          <pc:sldMk cId="153012006" sldId="463"/>
        </pc:sldMkLst>
        <pc:spChg chg="mod">
          <ac:chgData name="Gardner, Mandy" userId="a956f80c-a175-4060-80d8-e7d13f0558bf" providerId="ADAL" clId="{EA2398C7-554A-4019-A114-AE81A25536D1}" dt="2022-11-17T12:36:54.322" v="12800" actId="20577"/>
          <ac:spMkLst>
            <pc:docMk/>
            <pc:sldMk cId="153012006" sldId="463"/>
            <ac:spMk id="5" creationId="{82CB1F6D-6700-EA91-1DFE-3148506F19B9}"/>
          </ac:spMkLst>
        </pc:spChg>
      </pc:sldChg>
      <pc:sldChg chg="modSp modNotes modNotesTx">
        <pc:chgData name="Gardner, Mandy" userId="a956f80c-a175-4060-80d8-e7d13f0558bf" providerId="ADAL" clId="{EA2398C7-554A-4019-A114-AE81A25536D1}" dt="2022-11-17T12:40:51.509" v="12945" actId="108"/>
        <pc:sldMkLst>
          <pc:docMk/>
          <pc:sldMk cId="227072737" sldId="464"/>
        </pc:sldMkLst>
        <pc:spChg chg="mod">
          <ac:chgData name="Gardner, Mandy" userId="a956f80c-a175-4060-80d8-e7d13f0558bf" providerId="ADAL" clId="{EA2398C7-554A-4019-A114-AE81A25536D1}" dt="2022-11-17T12:39:27.490" v="12904" actId="20577"/>
          <ac:spMkLst>
            <pc:docMk/>
            <pc:sldMk cId="227072737" sldId="464"/>
            <ac:spMk id="5" creationId="{FA341582-4535-4044-30FD-9E890BB37210}"/>
          </ac:spMkLst>
        </pc:spChg>
        <pc:spChg chg="mod">
          <ac:chgData name="Gardner, Mandy" userId="a956f80c-a175-4060-80d8-e7d13f0558bf" providerId="ADAL" clId="{EA2398C7-554A-4019-A114-AE81A25536D1}" dt="2022-11-17T12:40:51.509" v="12945" actId="108"/>
          <ac:spMkLst>
            <pc:docMk/>
            <pc:sldMk cId="227072737" sldId="464"/>
            <ac:spMk id="6" creationId="{3AA6FE01-DD9F-91B4-637B-526089654E71}"/>
          </ac:spMkLst>
        </pc:spChg>
      </pc:sldChg>
      <pc:sldChg chg="modSp">
        <pc:chgData name="Gardner, Mandy" userId="a956f80c-a175-4060-80d8-e7d13f0558bf" providerId="ADAL" clId="{EA2398C7-554A-4019-A114-AE81A25536D1}" dt="2022-11-17T12:43:56.799" v="13057" actId="20577"/>
        <pc:sldMkLst>
          <pc:docMk/>
          <pc:sldMk cId="1839273787" sldId="465"/>
        </pc:sldMkLst>
        <pc:spChg chg="mod">
          <ac:chgData name="Gardner, Mandy" userId="a956f80c-a175-4060-80d8-e7d13f0558bf" providerId="ADAL" clId="{EA2398C7-554A-4019-A114-AE81A25536D1}" dt="2022-11-17T12:43:56.799" v="13057" actId="20577"/>
          <ac:spMkLst>
            <pc:docMk/>
            <pc:sldMk cId="1839273787" sldId="465"/>
            <ac:spMk id="5" creationId="{AF0A3535-941E-4583-D5BB-12CB0A76DC8B}"/>
          </ac:spMkLst>
        </pc:spChg>
      </pc:sldChg>
      <pc:sldChg chg="modSp">
        <pc:chgData name="Gardner, Mandy" userId="a956f80c-a175-4060-80d8-e7d13f0558bf" providerId="ADAL" clId="{EA2398C7-554A-4019-A114-AE81A25536D1}" dt="2022-11-17T13:27:29.278" v="13367" actId="20577"/>
        <pc:sldMkLst>
          <pc:docMk/>
          <pc:sldMk cId="2910689577" sldId="466"/>
        </pc:sldMkLst>
        <pc:spChg chg="mod">
          <ac:chgData name="Gardner, Mandy" userId="a956f80c-a175-4060-80d8-e7d13f0558bf" providerId="ADAL" clId="{EA2398C7-554A-4019-A114-AE81A25536D1}" dt="2022-11-17T13:27:11.535" v="13363" actId="20577"/>
          <ac:spMkLst>
            <pc:docMk/>
            <pc:sldMk cId="2910689577" sldId="466"/>
            <ac:spMk id="5" creationId="{AF0A3535-941E-4583-D5BB-12CB0A76DC8B}"/>
          </ac:spMkLst>
        </pc:spChg>
        <pc:spChg chg="mod">
          <ac:chgData name="Gardner, Mandy" userId="a956f80c-a175-4060-80d8-e7d13f0558bf" providerId="ADAL" clId="{EA2398C7-554A-4019-A114-AE81A25536D1}" dt="2022-11-17T13:27:29.278" v="13367" actId="20577"/>
          <ac:spMkLst>
            <pc:docMk/>
            <pc:sldMk cId="2910689577" sldId="466"/>
            <ac:spMk id="7" creationId="{5B02714E-CB6F-0BF6-A24C-C42DB0641F78}"/>
          </ac:spMkLst>
        </pc:spChg>
      </pc:sldChg>
      <pc:sldChg chg="modSp modNotes modNotesTx">
        <pc:chgData name="Gardner, Mandy" userId="a956f80c-a175-4060-80d8-e7d13f0558bf" providerId="ADAL" clId="{EA2398C7-554A-4019-A114-AE81A25536D1}" dt="2022-11-17T13:26:04.251" v="13320" actId="12"/>
        <pc:sldMkLst>
          <pc:docMk/>
          <pc:sldMk cId="1375189874" sldId="467"/>
        </pc:sldMkLst>
        <pc:spChg chg="mod">
          <ac:chgData name="Gardner, Mandy" userId="a956f80c-a175-4060-80d8-e7d13f0558bf" providerId="ADAL" clId="{EA2398C7-554A-4019-A114-AE81A25536D1}" dt="2022-11-17T13:25:56.850" v="13317" actId="14100"/>
          <ac:spMkLst>
            <pc:docMk/>
            <pc:sldMk cId="1375189874" sldId="467"/>
            <ac:spMk id="5" creationId="{FA341582-4535-4044-30FD-9E890BB37210}"/>
          </ac:spMkLst>
        </pc:spChg>
      </pc:sldChg>
      <pc:sldChg chg="modSp modNotesTx">
        <pc:chgData name="Gardner, Mandy" userId="a956f80c-a175-4060-80d8-e7d13f0558bf" providerId="ADAL" clId="{EA2398C7-554A-4019-A114-AE81A25536D1}" dt="2022-11-17T13:23:14.020" v="13170" actId="20577"/>
        <pc:sldMkLst>
          <pc:docMk/>
          <pc:sldMk cId="2420772286" sldId="468"/>
        </pc:sldMkLst>
        <pc:spChg chg="mod">
          <ac:chgData name="Gardner, Mandy" userId="a956f80c-a175-4060-80d8-e7d13f0558bf" providerId="ADAL" clId="{EA2398C7-554A-4019-A114-AE81A25536D1}" dt="2022-11-17T13:22:32.981" v="13067" actId="20577"/>
          <ac:spMkLst>
            <pc:docMk/>
            <pc:sldMk cId="2420772286" sldId="468"/>
            <ac:spMk id="5" creationId="{82CB1F6D-6700-EA91-1DFE-3148506F19B9}"/>
          </ac:spMkLst>
        </pc:spChg>
      </pc:sldChg>
      <pc:sldChg chg="modSp">
        <pc:chgData name="Gardner, Mandy" userId="a956f80c-a175-4060-80d8-e7d13f0558bf" providerId="ADAL" clId="{EA2398C7-554A-4019-A114-AE81A25536D1}" dt="2022-11-17T13:30:36.616" v="13460" actId="20577"/>
        <pc:sldMkLst>
          <pc:docMk/>
          <pc:sldMk cId="2185164361" sldId="469"/>
        </pc:sldMkLst>
        <pc:spChg chg="mod">
          <ac:chgData name="Gardner, Mandy" userId="a956f80c-a175-4060-80d8-e7d13f0558bf" providerId="ADAL" clId="{EA2398C7-554A-4019-A114-AE81A25536D1}" dt="2022-11-17T13:30:01.652" v="13432" actId="27636"/>
          <ac:spMkLst>
            <pc:docMk/>
            <pc:sldMk cId="2185164361" sldId="469"/>
            <ac:spMk id="5" creationId="{AF0A3535-941E-4583-D5BB-12CB0A76DC8B}"/>
          </ac:spMkLst>
        </pc:spChg>
        <pc:spChg chg="mod">
          <ac:chgData name="Gardner, Mandy" userId="a956f80c-a175-4060-80d8-e7d13f0558bf" providerId="ADAL" clId="{EA2398C7-554A-4019-A114-AE81A25536D1}" dt="2022-11-17T13:30:36.616" v="13460" actId="20577"/>
          <ac:spMkLst>
            <pc:docMk/>
            <pc:sldMk cId="2185164361" sldId="469"/>
            <ac:spMk id="6" creationId="{84FD7E08-F9BE-F8B6-3F27-07F8254A413D}"/>
          </ac:spMkLst>
        </pc:spChg>
      </pc:sldChg>
      <pc:sldChg chg="modSp">
        <pc:chgData name="Gardner, Mandy" userId="a956f80c-a175-4060-80d8-e7d13f0558bf" providerId="ADAL" clId="{EA2398C7-554A-4019-A114-AE81A25536D1}" dt="2022-11-17T13:28:57.013" v="13394" actId="20577"/>
        <pc:sldMkLst>
          <pc:docMk/>
          <pc:sldMk cId="835233945" sldId="470"/>
        </pc:sldMkLst>
        <pc:spChg chg="mod">
          <ac:chgData name="Gardner, Mandy" userId="a956f80c-a175-4060-80d8-e7d13f0558bf" providerId="ADAL" clId="{EA2398C7-554A-4019-A114-AE81A25536D1}" dt="2022-11-17T13:28:11.513" v="13375" actId="20577"/>
          <ac:spMkLst>
            <pc:docMk/>
            <pc:sldMk cId="835233945" sldId="470"/>
            <ac:spMk id="5" creationId="{FA341582-4535-4044-30FD-9E890BB37210}"/>
          </ac:spMkLst>
        </pc:spChg>
        <pc:spChg chg="mod">
          <ac:chgData name="Gardner, Mandy" userId="a956f80c-a175-4060-80d8-e7d13f0558bf" providerId="ADAL" clId="{EA2398C7-554A-4019-A114-AE81A25536D1}" dt="2022-11-17T13:28:57.013" v="13394" actId="20577"/>
          <ac:spMkLst>
            <pc:docMk/>
            <pc:sldMk cId="835233945" sldId="470"/>
            <ac:spMk id="6" creationId="{3AA6FE01-DD9F-91B4-637B-526089654E71}"/>
          </ac:spMkLst>
        </pc:spChg>
      </pc:sldChg>
      <pc:sldChg chg="modSp">
        <pc:chgData name="Gardner, Mandy" userId="a956f80c-a175-4060-80d8-e7d13f0558bf" providerId="ADAL" clId="{EA2398C7-554A-4019-A114-AE81A25536D1}" dt="2022-11-17T13:27:53.882" v="13370" actId="20577"/>
        <pc:sldMkLst>
          <pc:docMk/>
          <pc:sldMk cId="3607840822" sldId="471"/>
        </pc:sldMkLst>
        <pc:spChg chg="mod">
          <ac:chgData name="Gardner, Mandy" userId="a956f80c-a175-4060-80d8-e7d13f0558bf" providerId="ADAL" clId="{EA2398C7-554A-4019-A114-AE81A25536D1}" dt="2022-11-17T13:27:53.882" v="13370" actId="20577"/>
          <ac:spMkLst>
            <pc:docMk/>
            <pc:sldMk cId="3607840822" sldId="471"/>
            <ac:spMk id="5" creationId="{82CB1F6D-6700-EA91-1DFE-3148506F19B9}"/>
          </ac:spMkLst>
        </pc:spChg>
      </pc:sldChg>
      <pc:sldChg chg="modSp">
        <pc:chgData name="Gardner, Mandy" userId="a956f80c-a175-4060-80d8-e7d13f0558bf" providerId="ADAL" clId="{EA2398C7-554A-4019-A114-AE81A25536D1}" dt="2022-11-17T13:35:10.815" v="13675" actId="20577"/>
        <pc:sldMkLst>
          <pc:docMk/>
          <pc:sldMk cId="3346198163" sldId="472"/>
        </pc:sldMkLst>
        <pc:spChg chg="mod">
          <ac:chgData name="Gardner, Mandy" userId="a956f80c-a175-4060-80d8-e7d13f0558bf" providerId="ADAL" clId="{EA2398C7-554A-4019-A114-AE81A25536D1}" dt="2022-11-17T13:35:10.815" v="13675" actId="20577"/>
          <ac:spMkLst>
            <pc:docMk/>
            <pc:sldMk cId="3346198163" sldId="472"/>
            <ac:spMk id="5" creationId="{AF0A3535-941E-4583-D5BB-12CB0A76DC8B}"/>
          </ac:spMkLst>
        </pc:spChg>
      </pc:sldChg>
      <pc:sldChg chg="modSp modNotes modNotesTx">
        <pc:chgData name="Gardner, Mandy" userId="a956f80c-a175-4060-80d8-e7d13f0558bf" providerId="ADAL" clId="{EA2398C7-554A-4019-A114-AE81A25536D1}" dt="2022-11-17T13:34:32.113" v="13671" actId="255"/>
        <pc:sldMkLst>
          <pc:docMk/>
          <pc:sldMk cId="2076895159" sldId="473"/>
        </pc:sldMkLst>
        <pc:spChg chg="mod">
          <ac:chgData name="Gardner, Mandy" userId="a956f80c-a175-4060-80d8-e7d13f0558bf" providerId="ADAL" clId="{EA2398C7-554A-4019-A114-AE81A25536D1}" dt="2022-11-17T13:34:16.544" v="13669" actId="27636"/>
          <ac:spMkLst>
            <pc:docMk/>
            <pc:sldMk cId="2076895159" sldId="473"/>
            <ac:spMk id="5" creationId="{FA341582-4535-4044-30FD-9E890BB37210}"/>
          </ac:spMkLst>
        </pc:spChg>
        <pc:spChg chg="mod">
          <ac:chgData name="Gardner, Mandy" userId="a956f80c-a175-4060-80d8-e7d13f0558bf" providerId="ADAL" clId="{EA2398C7-554A-4019-A114-AE81A25536D1}" dt="2022-11-17T13:34:32.113" v="13671" actId="255"/>
          <ac:spMkLst>
            <pc:docMk/>
            <pc:sldMk cId="2076895159" sldId="473"/>
            <ac:spMk id="6" creationId="{3AA6FE01-DD9F-91B4-637B-526089654E71}"/>
          </ac:spMkLst>
        </pc:spChg>
      </pc:sldChg>
      <pc:sldChg chg="modSp modNotesTx">
        <pc:chgData name="Gardner, Mandy" userId="a956f80c-a175-4060-80d8-e7d13f0558bf" providerId="ADAL" clId="{EA2398C7-554A-4019-A114-AE81A25536D1}" dt="2022-11-17T13:31:10.686" v="13519" actId="20577"/>
        <pc:sldMkLst>
          <pc:docMk/>
          <pc:sldMk cId="920919193" sldId="474"/>
        </pc:sldMkLst>
        <pc:spChg chg="mod">
          <ac:chgData name="Gardner, Mandy" userId="a956f80c-a175-4060-80d8-e7d13f0558bf" providerId="ADAL" clId="{EA2398C7-554A-4019-A114-AE81A25536D1}" dt="2022-11-17T13:30:58.835" v="13470" actId="20577"/>
          <ac:spMkLst>
            <pc:docMk/>
            <pc:sldMk cId="920919193" sldId="474"/>
            <ac:spMk id="5" creationId="{82CB1F6D-6700-EA91-1DFE-3148506F19B9}"/>
          </ac:spMkLst>
        </pc:spChg>
      </pc:sldChg>
      <pc:sldChg chg="modSp">
        <pc:chgData name="Gardner, Mandy" userId="a956f80c-a175-4060-80d8-e7d13f0558bf" providerId="ADAL" clId="{EA2398C7-554A-4019-A114-AE81A25536D1}" dt="2022-11-17T14:27:33.505" v="13901" actId="20577"/>
        <pc:sldMkLst>
          <pc:docMk/>
          <pc:sldMk cId="433783632" sldId="475"/>
        </pc:sldMkLst>
        <pc:spChg chg="mod">
          <ac:chgData name="Gardner, Mandy" userId="a956f80c-a175-4060-80d8-e7d13f0558bf" providerId="ADAL" clId="{EA2398C7-554A-4019-A114-AE81A25536D1}" dt="2022-11-17T14:26:38.615" v="13842" actId="20577"/>
          <ac:spMkLst>
            <pc:docMk/>
            <pc:sldMk cId="433783632" sldId="475"/>
            <ac:spMk id="5" creationId="{AF0A3535-941E-4583-D5BB-12CB0A76DC8B}"/>
          </ac:spMkLst>
        </pc:spChg>
        <pc:spChg chg="mod">
          <ac:chgData name="Gardner, Mandy" userId="a956f80c-a175-4060-80d8-e7d13f0558bf" providerId="ADAL" clId="{EA2398C7-554A-4019-A114-AE81A25536D1}" dt="2022-11-17T14:27:33.505" v="13901" actId="20577"/>
          <ac:spMkLst>
            <pc:docMk/>
            <pc:sldMk cId="433783632" sldId="475"/>
            <ac:spMk id="7" creationId="{932B57C9-9D50-D0A1-3373-A71B297AA288}"/>
          </ac:spMkLst>
        </pc:spChg>
      </pc:sldChg>
      <pc:sldChg chg="modSp">
        <pc:chgData name="Gardner, Mandy" userId="a956f80c-a175-4060-80d8-e7d13f0558bf" providerId="ADAL" clId="{EA2398C7-554A-4019-A114-AE81A25536D1}" dt="2022-11-17T14:25:50.486" v="13780" actId="20577"/>
        <pc:sldMkLst>
          <pc:docMk/>
          <pc:sldMk cId="3486184706" sldId="476"/>
        </pc:sldMkLst>
        <pc:spChg chg="mod">
          <ac:chgData name="Gardner, Mandy" userId="a956f80c-a175-4060-80d8-e7d13f0558bf" providerId="ADAL" clId="{EA2398C7-554A-4019-A114-AE81A25536D1}" dt="2022-11-17T14:25:50.486" v="13780" actId="20577"/>
          <ac:spMkLst>
            <pc:docMk/>
            <pc:sldMk cId="3486184706" sldId="476"/>
            <ac:spMk id="5" creationId="{FA341582-4535-4044-30FD-9E890BB37210}"/>
          </ac:spMkLst>
        </pc:spChg>
      </pc:sldChg>
      <pc:sldChg chg="modSp">
        <pc:chgData name="Gardner, Mandy" userId="a956f80c-a175-4060-80d8-e7d13f0558bf" providerId="ADAL" clId="{EA2398C7-554A-4019-A114-AE81A25536D1}" dt="2022-11-17T13:35:27.830" v="13679" actId="20577"/>
        <pc:sldMkLst>
          <pc:docMk/>
          <pc:sldMk cId="301622767" sldId="477"/>
        </pc:sldMkLst>
        <pc:spChg chg="mod">
          <ac:chgData name="Gardner, Mandy" userId="a956f80c-a175-4060-80d8-e7d13f0558bf" providerId="ADAL" clId="{EA2398C7-554A-4019-A114-AE81A25536D1}" dt="2022-11-17T13:35:27.830" v="13679" actId="20577"/>
          <ac:spMkLst>
            <pc:docMk/>
            <pc:sldMk cId="301622767" sldId="477"/>
            <ac:spMk id="5" creationId="{82CB1F6D-6700-EA91-1DFE-3148506F19B9}"/>
          </ac:spMkLst>
        </pc:spChg>
      </pc:sldChg>
      <pc:sldChg chg="modSp">
        <pc:chgData name="Gardner, Mandy" userId="a956f80c-a175-4060-80d8-e7d13f0558bf" providerId="ADAL" clId="{EA2398C7-554A-4019-A114-AE81A25536D1}" dt="2022-11-17T14:34:15.938" v="14345" actId="255"/>
        <pc:sldMkLst>
          <pc:docMk/>
          <pc:sldMk cId="3596402172" sldId="478"/>
        </pc:sldMkLst>
        <pc:spChg chg="mod">
          <ac:chgData name="Gardner, Mandy" userId="a956f80c-a175-4060-80d8-e7d13f0558bf" providerId="ADAL" clId="{EA2398C7-554A-4019-A114-AE81A25536D1}" dt="2022-11-17T14:34:15.938" v="14345" actId="255"/>
          <ac:spMkLst>
            <pc:docMk/>
            <pc:sldMk cId="3596402172" sldId="478"/>
            <ac:spMk id="5" creationId="{AF0A3535-941E-4583-D5BB-12CB0A76DC8B}"/>
          </ac:spMkLst>
        </pc:spChg>
        <pc:spChg chg="mod">
          <ac:chgData name="Gardner, Mandy" userId="a956f80c-a175-4060-80d8-e7d13f0558bf" providerId="ADAL" clId="{EA2398C7-554A-4019-A114-AE81A25536D1}" dt="2022-11-17T14:34:09.996" v="14344" actId="14100"/>
          <ac:spMkLst>
            <pc:docMk/>
            <pc:sldMk cId="3596402172" sldId="478"/>
            <ac:spMk id="6" creationId="{84FD7E08-F9BE-F8B6-3F27-07F8254A413D}"/>
          </ac:spMkLst>
        </pc:spChg>
      </pc:sldChg>
      <pc:sldChg chg="modSp">
        <pc:chgData name="Gardner, Mandy" userId="a956f80c-a175-4060-80d8-e7d13f0558bf" providerId="ADAL" clId="{EA2398C7-554A-4019-A114-AE81A25536D1}" dt="2022-11-17T14:31:31.536" v="14232" actId="14100"/>
        <pc:sldMkLst>
          <pc:docMk/>
          <pc:sldMk cId="1088627271" sldId="479"/>
        </pc:sldMkLst>
        <pc:spChg chg="mod">
          <ac:chgData name="Gardner, Mandy" userId="a956f80c-a175-4060-80d8-e7d13f0558bf" providerId="ADAL" clId="{EA2398C7-554A-4019-A114-AE81A25536D1}" dt="2022-11-17T14:31:21.500" v="14228" actId="20577"/>
          <ac:spMkLst>
            <pc:docMk/>
            <pc:sldMk cId="1088627271" sldId="479"/>
            <ac:spMk id="5" creationId="{FA341582-4535-4044-30FD-9E890BB37210}"/>
          </ac:spMkLst>
        </pc:spChg>
        <pc:spChg chg="mod">
          <ac:chgData name="Gardner, Mandy" userId="a956f80c-a175-4060-80d8-e7d13f0558bf" providerId="ADAL" clId="{EA2398C7-554A-4019-A114-AE81A25536D1}" dt="2022-11-17T14:31:31.536" v="14232" actId="14100"/>
          <ac:spMkLst>
            <pc:docMk/>
            <pc:sldMk cId="1088627271" sldId="479"/>
            <ac:spMk id="6" creationId="{3AA6FE01-DD9F-91B4-637B-526089654E71}"/>
          </ac:spMkLst>
        </pc:spChg>
      </pc:sldChg>
      <pc:sldChg chg="modSp modNotesTx">
        <pc:chgData name="Gardner, Mandy" userId="a956f80c-a175-4060-80d8-e7d13f0558bf" providerId="ADAL" clId="{EA2398C7-554A-4019-A114-AE81A25536D1}" dt="2022-11-17T14:29:15.395" v="14103" actId="20577"/>
        <pc:sldMkLst>
          <pc:docMk/>
          <pc:sldMk cId="953399273" sldId="480"/>
        </pc:sldMkLst>
        <pc:spChg chg="mod">
          <ac:chgData name="Gardner, Mandy" userId="a956f80c-a175-4060-80d8-e7d13f0558bf" providerId="ADAL" clId="{EA2398C7-554A-4019-A114-AE81A25536D1}" dt="2022-11-17T14:29:15.395" v="14103" actId="20577"/>
          <ac:spMkLst>
            <pc:docMk/>
            <pc:sldMk cId="953399273" sldId="480"/>
            <ac:spMk id="5" creationId="{82CB1F6D-6700-EA91-1DFE-3148506F19B9}"/>
          </ac:spMkLst>
        </pc:spChg>
      </pc:sldChg>
      <pc:sldChg chg="modSp modNotesTx">
        <pc:chgData name="Gardner, Mandy" userId="a956f80c-a175-4060-80d8-e7d13f0558bf" providerId="ADAL" clId="{EA2398C7-554A-4019-A114-AE81A25536D1}" dt="2022-11-17T14:38:58.210" v="14805" actId="14100"/>
        <pc:sldMkLst>
          <pc:docMk/>
          <pc:sldMk cId="2740876792" sldId="481"/>
        </pc:sldMkLst>
        <pc:spChg chg="mod">
          <ac:chgData name="Gardner, Mandy" userId="a956f80c-a175-4060-80d8-e7d13f0558bf" providerId="ADAL" clId="{EA2398C7-554A-4019-A114-AE81A25536D1}" dt="2022-11-17T14:38:58.210" v="14805" actId="14100"/>
          <ac:spMkLst>
            <pc:docMk/>
            <pc:sldMk cId="2740876792" sldId="481"/>
            <ac:spMk id="5" creationId="{AF0A3535-941E-4583-D5BB-12CB0A76DC8B}"/>
          </ac:spMkLst>
        </pc:spChg>
        <pc:spChg chg="mod">
          <ac:chgData name="Gardner, Mandy" userId="a956f80c-a175-4060-80d8-e7d13f0558bf" providerId="ADAL" clId="{EA2398C7-554A-4019-A114-AE81A25536D1}" dt="2022-11-17T14:38:54.847" v="14804" actId="20577"/>
          <ac:spMkLst>
            <pc:docMk/>
            <pc:sldMk cId="2740876792" sldId="481"/>
            <ac:spMk id="6" creationId="{84FD7E08-F9BE-F8B6-3F27-07F8254A413D}"/>
          </ac:spMkLst>
        </pc:spChg>
      </pc:sldChg>
      <pc:sldChg chg="modSp">
        <pc:chgData name="Gardner, Mandy" userId="a956f80c-a175-4060-80d8-e7d13f0558bf" providerId="ADAL" clId="{EA2398C7-554A-4019-A114-AE81A25536D1}" dt="2022-11-17T14:36:50.837" v="14591" actId="14100"/>
        <pc:sldMkLst>
          <pc:docMk/>
          <pc:sldMk cId="3990232100" sldId="482"/>
        </pc:sldMkLst>
        <pc:spChg chg="mod">
          <ac:chgData name="Gardner, Mandy" userId="a956f80c-a175-4060-80d8-e7d13f0558bf" providerId="ADAL" clId="{EA2398C7-554A-4019-A114-AE81A25536D1}" dt="2022-11-17T14:36:50.837" v="14591" actId="14100"/>
          <ac:spMkLst>
            <pc:docMk/>
            <pc:sldMk cId="3990232100" sldId="482"/>
            <ac:spMk id="5" creationId="{FA341582-4535-4044-30FD-9E890BB37210}"/>
          </ac:spMkLst>
        </pc:spChg>
        <pc:spChg chg="mod">
          <ac:chgData name="Gardner, Mandy" userId="a956f80c-a175-4060-80d8-e7d13f0558bf" providerId="ADAL" clId="{EA2398C7-554A-4019-A114-AE81A25536D1}" dt="2022-11-17T14:36:46.955" v="14590" actId="255"/>
          <ac:spMkLst>
            <pc:docMk/>
            <pc:sldMk cId="3990232100" sldId="482"/>
            <ac:spMk id="6" creationId="{3AA6FE01-DD9F-91B4-637B-526089654E71}"/>
          </ac:spMkLst>
        </pc:spChg>
      </pc:sldChg>
      <pc:sldChg chg="modSp modNotesTx">
        <pc:chgData name="Gardner, Mandy" userId="a956f80c-a175-4060-80d8-e7d13f0558bf" providerId="ADAL" clId="{EA2398C7-554A-4019-A114-AE81A25536D1}" dt="2022-11-17T14:34:37.599" v="14389" actId="20577"/>
        <pc:sldMkLst>
          <pc:docMk/>
          <pc:sldMk cId="764036501" sldId="483"/>
        </pc:sldMkLst>
        <pc:spChg chg="mod">
          <ac:chgData name="Gardner, Mandy" userId="a956f80c-a175-4060-80d8-e7d13f0558bf" providerId="ADAL" clId="{EA2398C7-554A-4019-A114-AE81A25536D1}" dt="2022-11-17T14:34:28.079" v="14352" actId="5793"/>
          <ac:spMkLst>
            <pc:docMk/>
            <pc:sldMk cId="764036501" sldId="483"/>
            <ac:spMk id="5" creationId="{82CB1F6D-6700-EA91-1DFE-3148506F19B9}"/>
          </ac:spMkLst>
        </pc:spChg>
      </pc:sldChg>
      <pc:sldChg chg="modSp">
        <pc:chgData name="Gardner, Mandy" userId="a956f80c-a175-4060-80d8-e7d13f0558bf" providerId="ADAL" clId="{EA2398C7-554A-4019-A114-AE81A25536D1}" dt="2022-11-17T14:55:14.183" v="15078" actId="20577"/>
        <pc:sldMkLst>
          <pc:docMk/>
          <pc:sldMk cId="2092842082" sldId="484"/>
        </pc:sldMkLst>
        <pc:spChg chg="mod">
          <ac:chgData name="Gardner, Mandy" userId="a956f80c-a175-4060-80d8-e7d13f0558bf" providerId="ADAL" clId="{EA2398C7-554A-4019-A114-AE81A25536D1}" dt="2022-11-17T14:55:14.183" v="15078" actId="20577"/>
          <ac:spMkLst>
            <pc:docMk/>
            <pc:sldMk cId="2092842082" sldId="484"/>
            <ac:spMk id="5" creationId="{AF0A3535-941E-4583-D5BB-12CB0A76DC8B}"/>
          </ac:spMkLst>
        </pc:spChg>
      </pc:sldChg>
      <pc:sldChg chg="modSp modNotesTx">
        <pc:chgData name="Gardner, Mandy" userId="a956f80c-a175-4060-80d8-e7d13f0558bf" providerId="ADAL" clId="{EA2398C7-554A-4019-A114-AE81A25536D1}" dt="2022-11-17T14:54:54.251" v="15069" actId="20577"/>
        <pc:sldMkLst>
          <pc:docMk/>
          <pc:sldMk cId="2432909676" sldId="485"/>
        </pc:sldMkLst>
        <pc:spChg chg="mod">
          <ac:chgData name="Gardner, Mandy" userId="a956f80c-a175-4060-80d8-e7d13f0558bf" providerId="ADAL" clId="{EA2398C7-554A-4019-A114-AE81A25536D1}" dt="2022-11-17T14:43:31.556" v="15043" actId="14100"/>
          <ac:spMkLst>
            <pc:docMk/>
            <pc:sldMk cId="2432909676" sldId="485"/>
            <ac:spMk id="5" creationId="{FA341582-4535-4044-30FD-9E890BB37210}"/>
          </ac:spMkLst>
        </pc:spChg>
        <pc:spChg chg="mod">
          <ac:chgData name="Gardner, Mandy" userId="a956f80c-a175-4060-80d8-e7d13f0558bf" providerId="ADAL" clId="{EA2398C7-554A-4019-A114-AE81A25536D1}" dt="2022-11-17T14:54:54.251" v="15069" actId="20577"/>
          <ac:spMkLst>
            <pc:docMk/>
            <pc:sldMk cId="2432909676" sldId="485"/>
            <ac:spMk id="6" creationId="{3AA6FE01-DD9F-91B4-637B-526089654E71}"/>
          </ac:spMkLst>
        </pc:spChg>
      </pc:sldChg>
      <pc:sldChg chg="modSp modNotesTx">
        <pc:chgData name="Gardner, Mandy" userId="a956f80c-a175-4060-80d8-e7d13f0558bf" providerId="ADAL" clId="{EA2398C7-554A-4019-A114-AE81A25536D1}" dt="2022-11-17T14:39:42.514" v="14895" actId="20577"/>
        <pc:sldMkLst>
          <pc:docMk/>
          <pc:sldMk cId="2823989034" sldId="486"/>
        </pc:sldMkLst>
        <pc:spChg chg="mod">
          <ac:chgData name="Gardner, Mandy" userId="a956f80c-a175-4060-80d8-e7d13f0558bf" providerId="ADAL" clId="{EA2398C7-554A-4019-A114-AE81A25536D1}" dt="2022-11-17T14:39:29.081" v="14825" actId="6549"/>
          <ac:spMkLst>
            <pc:docMk/>
            <pc:sldMk cId="2823989034" sldId="486"/>
            <ac:spMk id="5" creationId="{82CB1F6D-6700-EA91-1DFE-3148506F19B9}"/>
          </ac:spMkLst>
        </pc:spChg>
      </pc:sldChg>
      <pc:sldChg chg="modSp">
        <pc:chgData name="Gardner, Mandy" userId="a956f80c-a175-4060-80d8-e7d13f0558bf" providerId="ADAL" clId="{EA2398C7-554A-4019-A114-AE81A25536D1}" dt="2022-11-17T14:57:23.101" v="15139" actId="255"/>
        <pc:sldMkLst>
          <pc:docMk/>
          <pc:sldMk cId="1809841112" sldId="487"/>
        </pc:sldMkLst>
        <pc:spChg chg="mod">
          <ac:chgData name="Gardner, Mandy" userId="a956f80c-a175-4060-80d8-e7d13f0558bf" providerId="ADAL" clId="{EA2398C7-554A-4019-A114-AE81A25536D1}" dt="2022-11-17T14:57:19.068" v="15138" actId="255"/>
          <ac:spMkLst>
            <pc:docMk/>
            <pc:sldMk cId="1809841112" sldId="487"/>
            <ac:spMk id="5" creationId="{AF0A3535-941E-4583-D5BB-12CB0A76DC8B}"/>
          </ac:spMkLst>
        </pc:spChg>
        <pc:spChg chg="mod">
          <ac:chgData name="Gardner, Mandy" userId="a956f80c-a175-4060-80d8-e7d13f0558bf" providerId="ADAL" clId="{EA2398C7-554A-4019-A114-AE81A25536D1}" dt="2022-11-17T14:57:23.101" v="15139" actId="255"/>
          <ac:spMkLst>
            <pc:docMk/>
            <pc:sldMk cId="1809841112" sldId="487"/>
            <ac:spMk id="6" creationId="{84FD7E08-F9BE-F8B6-3F27-07F8254A413D}"/>
          </ac:spMkLst>
        </pc:spChg>
      </pc:sldChg>
      <pc:sldChg chg="modSp modNotes modNotesTx">
        <pc:chgData name="Gardner, Mandy" userId="a956f80c-a175-4060-80d8-e7d13f0558bf" providerId="ADAL" clId="{EA2398C7-554A-4019-A114-AE81A25536D1}" dt="2022-11-17T14:56:41.557" v="15133" actId="255"/>
        <pc:sldMkLst>
          <pc:docMk/>
          <pc:sldMk cId="2167393416" sldId="488"/>
        </pc:sldMkLst>
        <pc:spChg chg="mod">
          <ac:chgData name="Gardner, Mandy" userId="a956f80c-a175-4060-80d8-e7d13f0558bf" providerId="ADAL" clId="{EA2398C7-554A-4019-A114-AE81A25536D1}" dt="2022-11-17T14:56:41.557" v="15133" actId="255"/>
          <ac:spMkLst>
            <pc:docMk/>
            <pc:sldMk cId="2167393416" sldId="488"/>
            <ac:spMk id="5" creationId="{FA341582-4535-4044-30FD-9E890BB37210}"/>
          </ac:spMkLst>
        </pc:spChg>
        <pc:spChg chg="mod">
          <ac:chgData name="Gardner, Mandy" userId="a956f80c-a175-4060-80d8-e7d13f0558bf" providerId="ADAL" clId="{EA2398C7-554A-4019-A114-AE81A25536D1}" dt="2022-11-17T14:56:35.892" v="15132" actId="255"/>
          <ac:spMkLst>
            <pc:docMk/>
            <pc:sldMk cId="2167393416" sldId="488"/>
            <ac:spMk id="6" creationId="{3AA6FE01-DD9F-91B4-637B-526089654E71}"/>
          </ac:spMkLst>
        </pc:spChg>
      </pc:sldChg>
      <pc:sldChg chg="modSp">
        <pc:chgData name="Gardner, Mandy" userId="a956f80c-a175-4060-80d8-e7d13f0558bf" providerId="ADAL" clId="{EA2398C7-554A-4019-A114-AE81A25536D1}" dt="2022-11-17T14:55:25.692" v="15082" actId="20577"/>
        <pc:sldMkLst>
          <pc:docMk/>
          <pc:sldMk cId="2150685639" sldId="489"/>
        </pc:sldMkLst>
        <pc:spChg chg="mod">
          <ac:chgData name="Gardner, Mandy" userId="a956f80c-a175-4060-80d8-e7d13f0558bf" providerId="ADAL" clId="{EA2398C7-554A-4019-A114-AE81A25536D1}" dt="2022-11-17T14:55:25.692" v="15082" actId="20577"/>
          <ac:spMkLst>
            <pc:docMk/>
            <pc:sldMk cId="2150685639" sldId="489"/>
            <ac:spMk id="5" creationId="{82CB1F6D-6700-EA91-1DFE-3148506F19B9}"/>
          </ac:spMkLst>
        </pc:spChg>
      </pc:sldChg>
      <pc:sldChg chg="del">
        <pc:chgData name="Gardner, Mandy" userId="a956f80c-a175-4060-80d8-e7d13f0558bf" providerId="ADAL" clId="{EA2398C7-554A-4019-A114-AE81A25536D1}" dt="2022-11-16T23:42:11.232" v="4784" actId="2696"/>
        <pc:sldMkLst>
          <pc:docMk/>
          <pc:sldMk cId="4005348299" sldId="491"/>
        </pc:sldMkLst>
      </pc:sldChg>
      <pc:sldChg chg="modSp modNotesTx">
        <pc:chgData name="Gardner, Mandy" userId="a956f80c-a175-4060-80d8-e7d13f0558bf" providerId="ADAL" clId="{EA2398C7-554A-4019-A114-AE81A25536D1}" dt="2022-11-17T15:09:51.550" v="15729" actId="20577"/>
        <pc:sldMkLst>
          <pc:docMk/>
          <pc:sldMk cId="3516161835" sldId="492"/>
        </pc:sldMkLst>
        <pc:spChg chg="mod">
          <ac:chgData name="Gardner, Mandy" userId="a956f80c-a175-4060-80d8-e7d13f0558bf" providerId="ADAL" clId="{EA2398C7-554A-4019-A114-AE81A25536D1}" dt="2022-11-17T15:09:42.233" v="15687" actId="20577"/>
          <ac:spMkLst>
            <pc:docMk/>
            <pc:sldMk cId="3516161835" sldId="492"/>
            <ac:spMk id="5" creationId="{82CB1F6D-6700-EA91-1DFE-3148506F19B9}"/>
          </ac:spMkLst>
        </pc:spChg>
      </pc:sldChg>
      <pc:sldChg chg="modSp modNotes modNotesTx">
        <pc:chgData name="Gardner, Mandy" userId="a956f80c-a175-4060-80d8-e7d13f0558bf" providerId="ADAL" clId="{EA2398C7-554A-4019-A114-AE81A25536D1}" dt="2022-11-17T15:12:19.977" v="15764" actId="255"/>
        <pc:sldMkLst>
          <pc:docMk/>
          <pc:sldMk cId="3167271068" sldId="493"/>
        </pc:sldMkLst>
        <pc:spChg chg="mod">
          <ac:chgData name="Gardner, Mandy" userId="a956f80c-a175-4060-80d8-e7d13f0558bf" providerId="ADAL" clId="{EA2398C7-554A-4019-A114-AE81A25536D1}" dt="2022-11-17T15:12:19.977" v="15764" actId="255"/>
          <ac:spMkLst>
            <pc:docMk/>
            <pc:sldMk cId="3167271068" sldId="493"/>
            <ac:spMk id="5" creationId="{FA341582-4535-4044-30FD-9E890BB37210}"/>
          </ac:spMkLst>
        </pc:spChg>
        <pc:spChg chg="mod">
          <ac:chgData name="Gardner, Mandy" userId="a956f80c-a175-4060-80d8-e7d13f0558bf" providerId="ADAL" clId="{EA2398C7-554A-4019-A114-AE81A25536D1}" dt="2022-11-17T15:12:16.024" v="15763" actId="255"/>
          <ac:spMkLst>
            <pc:docMk/>
            <pc:sldMk cId="3167271068" sldId="493"/>
            <ac:spMk id="6" creationId="{3AA6FE01-DD9F-91B4-637B-526089654E71}"/>
          </ac:spMkLst>
        </pc:spChg>
      </pc:sldChg>
      <pc:sldChg chg="modSp">
        <pc:chgData name="Gardner, Mandy" userId="a956f80c-a175-4060-80d8-e7d13f0558bf" providerId="ADAL" clId="{EA2398C7-554A-4019-A114-AE81A25536D1}" dt="2022-11-17T15:12:24.531" v="15765" actId="20577"/>
        <pc:sldMkLst>
          <pc:docMk/>
          <pc:sldMk cId="1218709464" sldId="494"/>
        </pc:sldMkLst>
        <pc:spChg chg="mod">
          <ac:chgData name="Gardner, Mandy" userId="a956f80c-a175-4060-80d8-e7d13f0558bf" providerId="ADAL" clId="{EA2398C7-554A-4019-A114-AE81A25536D1}" dt="2022-11-17T15:12:24.531" v="15765" actId="20577"/>
          <ac:spMkLst>
            <pc:docMk/>
            <pc:sldMk cId="1218709464" sldId="494"/>
            <ac:spMk id="5" creationId="{AF0A3535-941E-4583-D5BB-12CB0A76DC8B}"/>
          </ac:spMkLst>
        </pc:spChg>
      </pc:sldChg>
      <pc:sldChg chg="modSp">
        <pc:chgData name="Gardner, Mandy" userId="a956f80c-a175-4060-80d8-e7d13f0558bf" providerId="ADAL" clId="{EA2398C7-554A-4019-A114-AE81A25536D1}" dt="2022-11-17T02:39:56.615" v="9341" actId="108"/>
        <pc:sldMkLst>
          <pc:docMk/>
          <pc:sldMk cId="2008031468" sldId="495"/>
        </pc:sldMkLst>
        <pc:spChg chg="mod">
          <ac:chgData name="Gardner, Mandy" userId="a956f80c-a175-4060-80d8-e7d13f0558bf" providerId="ADAL" clId="{EA2398C7-554A-4019-A114-AE81A25536D1}" dt="2022-11-17T02:39:56.615" v="9341" actId="108"/>
          <ac:spMkLst>
            <pc:docMk/>
            <pc:sldMk cId="2008031468" sldId="495"/>
            <ac:spMk id="5" creationId="{AF0A3535-941E-4583-D5BB-12CB0A76DC8B}"/>
          </ac:spMkLst>
        </pc:spChg>
      </pc:sldChg>
      <pc:sldChg chg="modSp modNotes modNotesTx">
        <pc:chgData name="Gardner, Mandy" userId="a956f80c-a175-4060-80d8-e7d13f0558bf" providerId="ADAL" clId="{EA2398C7-554A-4019-A114-AE81A25536D1}" dt="2022-11-17T12:43:38.560" v="13053" actId="108"/>
        <pc:sldMkLst>
          <pc:docMk/>
          <pc:sldMk cId="3118366769" sldId="496"/>
        </pc:sldMkLst>
        <pc:spChg chg="mod">
          <ac:chgData name="Gardner, Mandy" userId="a956f80c-a175-4060-80d8-e7d13f0558bf" providerId="ADAL" clId="{EA2398C7-554A-4019-A114-AE81A25536D1}" dt="2022-11-17T12:43:32.172" v="13052" actId="20577"/>
          <ac:spMkLst>
            <pc:docMk/>
            <pc:sldMk cId="3118366769" sldId="496"/>
            <ac:spMk id="5" creationId="{AF0A3535-941E-4583-D5BB-12CB0A76DC8B}"/>
          </ac:spMkLst>
        </pc:spChg>
        <pc:spChg chg="mod">
          <ac:chgData name="Gardner, Mandy" userId="a956f80c-a175-4060-80d8-e7d13f0558bf" providerId="ADAL" clId="{EA2398C7-554A-4019-A114-AE81A25536D1}" dt="2022-11-17T12:43:38.560" v="13053" actId="108"/>
          <ac:spMkLst>
            <pc:docMk/>
            <pc:sldMk cId="3118366769" sldId="496"/>
            <ac:spMk id="6" creationId="{84FD7E08-F9BE-F8B6-3F27-07F8254A413D}"/>
          </ac:spMkLst>
        </pc:spChg>
      </pc:sldChg>
      <pc:sldChg chg="addSp modSp modNotesTx">
        <pc:chgData name="Gardner, Mandy" userId="a956f80c-a175-4060-80d8-e7d13f0558bf" providerId="ADAL" clId="{EA2398C7-554A-4019-A114-AE81A25536D1}" dt="2022-11-16T19:03:23.230" v="625" actId="1076"/>
        <pc:sldMkLst>
          <pc:docMk/>
          <pc:sldMk cId="636864927" sldId="497"/>
        </pc:sldMkLst>
        <pc:spChg chg="mod">
          <ac:chgData name="Gardner, Mandy" userId="a956f80c-a175-4060-80d8-e7d13f0558bf" providerId="ADAL" clId="{EA2398C7-554A-4019-A114-AE81A25536D1}" dt="2022-11-16T19:03:07.780" v="623" actId="20577"/>
          <ac:spMkLst>
            <pc:docMk/>
            <pc:sldMk cId="636864927" sldId="497"/>
            <ac:spMk id="5" creationId="{F251B11F-EB12-6FCB-E2AF-AB01FADAD692}"/>
          </ac:spMkLst>
        </pc:spChg>
        <pc:picChg chg="add mod">
          <ac:chgData name="Gardner, Mandy" userId="a956f80c-a175-4060-80d8-e7d13f0558bf" providerId="ADAL" clId="{EA2398C7-554A-4019-A114-AE81A25536D1}" dt="2022-11-16T19:03:23.230" v="625" actId="1076"/>
          <ac:picMkLst>
            <pc:docMk/>
            <pc:sldMk cId="636864927" sldId="497"/>
            <ac:picMk id="1026" creationId="{0C4E9F8C-8708-49D6-82F3-C62634A94F90}"/>
          </ac:picMkLst>
        </pc:picChg>
      </pc:sldChg>
      <pc:sldChg chg="add del">
        <pc:chgData name="Gardner, Mandy" userId="a956f80c-a175-4060-80d8-e7d13f0558bf" providerId="ADAL" clId="{EA2398C7-554A-4019-A114-AE81A25536D1}" dt="2022-11-16T23:42:18.401" v="4785" actId="2696"/>
        <pc:sldMkLst>
          <pc:docMk/>
          <pc:sldMk cId="1400033550" sldId="498"/>
        </pc:sldMkLst>
      </pc:sldChg>
      <pc:sldChg chg="del">
        <pc:chgData name="Gardner, Mandy" userId="a956f80c-a175-4060-80d8-e7d13f0558bf" providerId="ADAL" clId="{EA2398C7-554A-4019-A114-AE81A25536D1}" dt="2022-11-16T23:41:49.130" v="4782" actId="2696"/>
        <pc:sldMkLst>
          <pc:docMk/>
          <pc:sldMk cId="2909881579" sldId="498"/>
        </pc:sldMkLst>
      </pc:sldChg>
      <pc:sldChg chg="modSp">
        <pc:chgData name="Gardner, Mandy" userId="a956f80c-a175-4060-80d8-e7d13f0558bf" providerId="ADAL" clId="{EA2398C7-554A-4019-A114-AE81A25536D1}" dt="2022-11-17T02:46:18.224" v="9755" actId="27636"/>
        <pc:sldMkLst>
          <pc:docMk/>
          <pc:sldMk cId="2954276376" sldId="499"/>
        </pc:sldMkLst>
        <pc:spChg chg="mod">
          <ac:chgData name="Gardner, Mandy" userId="a956f80c-a175-4060-80d8-e7d13f0558bf" providerId="ADAL" clId="{EA2398C7-554A-4019-A114-AE81A25536D1}" dt="2022-11-17T02:46:18.224" v="9755" actId="27636"/>
          <ac:spMkLst>
            <pc:docMk/>
            <pc:sldMk cId="2954276376" sldId="499"/>
            <ac:spMk id="5" creationId="{FA341582-4535-4044-30FD-9E890BB37210}"/>
          </ac:spMkLst>
        </pc:spChg>
        <pc:spChg chg="mod">
          <ac:chgData name="Gardner, Mandy" userId="a956f80c-a175-4060-80d8-e7d13f0558bf" providerId="ADAL" clId="{EA2398C7-554A-4019-A114-AE81A25536D1}" dt="2022-11-17T02:39:00.515" v="9290" actId="255"/>
          <ac:spMkLst>
            <pc:docMk/>
            <pc:sldMk cId="2954276376" sldId="499"/>
            <ac:spMk id="6" creationId="{3AA6FE01-DD9F-91B4-637B-526089654E71}"/>
          </ac:spMkLst>
        </pc:spChg>
      </pc:sldChg>
      <pc:sldChg chg="modSp">
        <pc:chgData name="Gardner, Mandy" userId="a956f80c-a175-4060-80d8-e7d13f0558bf" providerId="ADAL" clId="{EA2398C7-554A-4019-A114-AE81A25536D1}" dt="2022-11-17T12:10:29.311" v="12578" actId="20577"/>
        <pc:sldMkLst>
          <pc:docMk/>
          <pc:sldMk cId="1777723665" sldId="500"/>
        </pc:sldMkLst>
        <pc:spChg chg="mod">
          <ac:chgData name="Gardner, Mandy" userId="a956f80c-a175-4060-80d8-e7d13f0558bf" providerId="ADAL" clId="{EA2398C7-554A-4019-A114-AE81A25536D1}" dt="2022-11-17T12:10:29.311" v="12578" actId="20577"/>
          <ac:spMkLst>
            <pc:docMk/>
            <pc:sldMk cId="1777723665" sldId="500"/>
            <ac:spMk id="7" creationId="{6B99244A-9D78-6E40-7281-473E2750B6C6}"/>
          </ac:spMkLst>
        </pc:spChg>
      </pc:sldChg>
      <pc:sldChg chg="modSp del modNotes">
        <pc:chgData name="Gardner, Mandy" userId="a956f80c-a175-4060-80d8-e7d13f0558bf" providerId="ADAL" clId="{EA2398C7-554A-4019-A114-AE81A25536D1}" dt="2022-11-17T12:16:06.278" v="12764" actId="2696"/>
        <pc:sldMkLst>
          <pc:docMk/>
          <pc:sldMk cId="2408035466" sldId="501"/>
        </pc:sldMkLst>
        <pc:spChg chg="mod">
          <ac:chgData name="Gardner, Mandy" userId="a956f80c-a175-4060-80d8-e7d13f0558bf" providerId="ADAL" clId="{EA2398C7-554A-4019-A114-AE81A25536D1}" dt="2022-11-17T02:49:30.673" v="9846" actId="27636"/>
          <ac:spMkLst>
            <pc:docMk/>
            <pc:sldMk cId="2408035466" sldId="501"/>
            <ac:spMk id="6" creationId="{3AA6FE01-DD9F-91B4-637B-526089654E71}"/>
          </ac:spMkLst>
        </pc:spChg>
      </pc:sldChg>
      <pc:sldChg chg="modSp modNotesTx">
        <pc:chgData name="Gardner, Mandy" userId="a956f80c-a175-4060-80d8-e7d13f0558bf" providerId="ADAL" clId="{EA2398C7-554A-4019-A114-AE81A25536D1}" dt="2022-11-17T14:27:58.004" v="13906" actId="255"/>
        <pc:sldMkLst>
          <pc:docMk/>
          <pc:sldMk cId="4087334439" sldId="503"/>
        </pc:sldMkLst>
        <pc:spChg chg="mod">
          <ac:chgData name="Gardner, Mandy" userId="a956f80c-a175-4060-80d8-e7d13f0558bf" providerId="ADAL" clId="{EA2398C7-554A-4019-A114-AE81A25536D1}" dt="2022-11-17T14:27:58.004" v="13906" actId="255"/>
          <ac:spMkLst>
            <pc:docMk/>
            <pc:sldMk cId="4087334439" sldId="503"/>
            <ac:spMk id="6" creationId="{84FD7E08-F9BE-F8B6-3F27-07F8254A413D}"/>
          </ac:spMkLst>
        </pc:spChg>
      </pc:sldChg>
      <pc:sldChg chg="modSp add modNotes modNotesTx">
        <pc:chgData name="Gardner, Mandy" userId="a956f80c-a175-4060-80d8-e7d13f0558bf" providerId="ADAL" clId="{EA2398C7-554A-4019-A114-AE81A25536D1}" dt="2022-11-17T00:14:54.096" v="5612" actId="20577"/>
        <pc:sldMkLst>
          <pc:docMk/>
          <pc:sldMk cId="228004472" sldId="504"/>
        </pc:sldMkLst>
        <pc:spChg chg="mod">
          <ac:chgData name="Gardner, Mandy" userId="a956f80c-a175-4060-80d8-e7d13f0558bf" providerId="ADAL" clId="{EA2398C7-554A-4019-A114-AE81A25536D1}" dt="2022-11-17T00:14:54.096" v="5612" actId="20577"/>
          <ac:spMkLst>
            <pc:docMk/>
            <pc:sldMk cId="228004472" sldId="504"/>
            <ac:spMk id="5" creationId="{231F6CE1-3AA7-9469-4462-1AF4E87C1616}"/>
          </ac:spMkLst>
        </pc:spChg>
      </pc:sldChg>
    </pc:docChg>
  </pc:docChgLst>
  <pc:docChgLst>
    <pc:chgData name="Canady, Katie" userId="602ed41a-a0bd-4ee9-a7c8-2d8adc56c36b" providerId="ADAL" clId="{320516C1-6CE2-435E-B383-62DF9362DF6F}"/>
    <pc:docChg chg="undo custSel modSld">
      <pc:chgData name="Canady, Katie" userId="602ed41a-a0bd-4ee9-a7c8-2d8adc56c36b" providerId="ADAL" clId="{320516C1-6CE2-435E-B383-62DF9362DF6F}" dt="2022-11-21T17:03:26.171" v="44"/>
      <pc:docMkLst>
        <pc:docMk/>
      </pc:docMkLst>
      <pc:sldChg chg="modNotes">
        <pc:chgData name="Canady, Katie" userId="602ed41a-a0bd-4ee9-a7c8-2d8adc56c36b" providerId="ADAL" clId="{320516C1-6CE2-435E-B383-62DF9362DF6F}" dt="2022-11-21T17:03:14.209" v="25" actId="27636"/>
        <pc:sldMkLst>
          <pc:docMk/>
          <pc:sldMk cId="2925078480" sldId="278"/>
        </pc:sldMkLst>
      </pc:sldChg>
      <pc:sldChg chg="modNotes">
        <pc:chgData name="Canady, Katie" userId="602ed41a-a0bd-4ee9-a7c8-2d8adc56c36b" providerId="ADAL" clId="{320516C1-6CE2-435E-B383-62DF9362DF6F}" dt="2022-11-21T17:03:14.199" v="24" actId="27636"/>
        <pc:sldMkLst>
          <pc:docMk/>
          <pc:sldMk cId="1458983776" sldId="291"/>
        </pc:sldMkLst>
      </pc:sldChg>
      <pc:sldChg chg="modNotes">
        <pc:chgData name="Canady, Katie" userId="602ed41a-a0bd-4ee9-a7c8-2d8adc56c36b" providerId="ADAL" clId="{320516C1-6CE2-435E-B383-62DF9362DF6F}" dt="2022-11-21T17:03:14.178" v="23" actId="27636"/>
        <pc:sldMkLst>
          <pc:docMk/>
          <pc:sldMk cId="3173683854" sldId="335"/>
        </pc:sldMkLst>
      </pc:sldChg>
      <pc:sldChg chg="modNotesTx">
        <pc:chgData name="Canady, Katie" userId="602ed41a-a0bd-4ee9-a7c8-2d8adc56c36b" providerId="ADAL" clId="{320516C1-6CE2-435E-B383-62DF9362DF6F}" dt="2022-11-21T14:51:16.190" v="1" actId="20577"/>
        <pc:sldMkLst>
          <pc:docMk/>
          <pc:sldMk cId="457419235" sldId="339"/>
        </pc:sldMkLst>
      </pc:sldChg>
      <pc:sldChg chg="modSp mod">
        <pc:chgData name="Canady, Katie" userId="602ed41a-a0bd-4ee9-a7c8-2d8adc56c36b" providerId="ADAL" clId="{320516C1-6CE2-435E-B383-62DF9362DF6F}" dt="2022-11-21T14:55:03.095" v="10" actId="20577"/>
        <pc:sldMkLst>
          <pc:docMk/>
          <pc:sldMk cId="1800448456" sldId="346"/>
        </pc:sldMkLst>
        <pc:spChg chg="mod">
          <ac:chgData name="Canady, Katie" userId="602ed41a-a0bd-4ee9-a7c8-2d8adc56c36b" providerId="ADAL" clId="{320516C1-6CE2-435E-B383-62DF9362DF6F}" dt="2022-11-21T14:55:03.095" v="10" actId="20577"/>
          <ac:spMkLst>
            <pc:docMk/>
            <pc:sldMk cId="1800448456" sldId="346"/>
            <ac:spMk id="2" creationId="{F3902949-DABA-211F-1232-77D7C4FB75D3}"/>
          </ac:spMkLst>
        </pc:spChg>
      </pc:sldChg>
      <pc:sldChg chg="modNotes">
        <pc:chgData name="Canady, Katie" userId="602ed41a-a0bd-4ee9-a7c8-2d8adc56c36b" providerId="ADAL" clId="{320516C1-6CE2-435E-B383-62DF9362DF6F}" dt="2022-11-21T17:03:14.209" v="26" actId="27636"/>
        <pc:sldMkLst>
          <pc:docMk/>
          <pc:sldMk cId="3241642684" sldId="349"/>
        </pc:sldMkLst>
      </pc:sldChg>
      <pc:sldChg chg="addSp delSp modSp modNotes">
        <pc:chgData name="Canady, Katie" userId="602ed41a-a0bd-4ee9-a7c8-2d8adc56c36b" providerId="ADAL" clId="{320516C1-6CE2-435E-B383-62DF9362DF6F}" dt="2022-11-21T17:03:26.171" v="44"/>
        <pc:sldMkLst>
          <pc:docMk/>
          <pc:sldMk cId="740544454" sldId="357"/>
        </pc:sldMkLst>
        <pc:picChg chg="add del mod">
          <ac:chgData name="Canady, Katie" userId="602ed41a-a0bd-4ee9-a7c8-2d8adc56c36b" providerId="ADAL" clId="{320516C1-6CE2-435E-B383-62DF9362DF6F}" dt="2022-11-21T17:03:26.171" v="44"/>
          <ac:picMkLst>
            <pc:docMk/>
            <pc:sldMk cId="740544454" sldId="357"/>
            <ac:picMk id="3" creationId="{6B4813CD-3703-AB17-A270-6D34D957D4A2}"/>
          </ac:picMkLst>
        </pc:picChg>
      </pc:sldChg>
      <pc:sldChg chg="modNotes">
        <pc:chgData name="Canady, Katie" userId="602ed41a-a0bd-4ee9-a7c8-2d8adc56c36b" providerId="ADAL" clId="{320516C1-6CE2-435E-B383-62DF9362DF6F}" dt="2022-11-21T17:03:14.237" v="27" actId="27636"/>
        <pc:sldMkLst>
          <pc:docMk/>
          <pc:sldMk cId="740696419" sldId="370"/>
        </pc:sldMkLst>
      </pc:sldChg>
      <pc:sldChg chg="modNotes">
        <pc:chgData name="Canady, Katie" userId="602ed41a-a0bd-4ee9-a7c8-2d8adc56c36b" providerId="ADAL" clId="{320516C1-6CE2-435E-B383-62DF9362DF6F}" dt="2022-11-21T17:03:14.269" v="28" actId="27636"/>
        <pc:sldMkLst>
          <pc:docMk/>
          <pc:sldMk cId="966402620" sldId="382"/>
        </pc:sldMkLst>
      </pc:sldChg>
      <pc:sldChg chg="modNotes">
        <pc:chgData name="Canady, Katie" userId="602ed41a-a0bd-4ee9-a7c8-2d8adc56c36b" providerId="ADAL" clId="{320516C1-6CE2-435E-B383-62DF9362DF6F}" dt="2022-11-21T17:03:14.287" v="29" actId="27636"/>
        <pc:sldMkLst>
          <pc:docMk/>
          <pc:sldMk cId="131247878" sldId="383"/>
        </pc:sldMkLst>
      </pc:sldChg>
      <pc:sldChg chg="modNotes">
        <pc:chgData name="Canady, Katie" userId="602ed41a-a0bd-4ee9-a7c8-2d8adc56c36b" providerId="ADAL" clId="{320516C1-6CE2-435E-B383-62DF9362DF6F}" dt="2022-11-21T17:03:14.319" v="30" actId="27636"/>
        <pc:sldMkLst>
          <pc:docMk/>
          <pc:sldMk cId="2333401977" sldId="386"/>
        </pc:sldMkLst>
      </pc:sldChg>
      <pc:sldChg chg="modNotes">
        <pc:chgData name="Canady, Katie" userId="602ed41a-a0bd-4ee9-a7c8-2d8adc56c36b" providerId="ADAL" clId="{320516C1-6CE2-435E-B383-62DF9362DF6F}" dt="2022-11-21T17:03:14.323" v="31" actId="27636"/>
        <pc:sldMkLst>
          <pc:docMk/>
          <pc:sldMk cId="3566232949" sldId="387"/>
        </pc:sldMkLst>
      </pc:sldChg>
      <pc:sldChg chg="modNotes">
        <pc:chgData name="Canady, Katie" userId="602ed41a-a0bd-4ee9-a7c8-2d8adc56c36b" providerId="ADAL" clId="{320516C1-6CE2-435E-B383-62DF9362DF6F}" dt="2022-11-21T17:03:14.512" v="38" actId="27636"/>
        <pc:sldMkLst>
          <pc:docMk/>
          <pc:sldMk cId="4255264297" sldId="389"/>
        </pc:sldMkLst>
      </pc:sldChg>
      <pc:sldChg chg="addSp modSp mod modClrScheme chgLayout">
        <pc:chgData name="Canady, Katie" userId="602ed41a-a0bd-4ee9-a7c8-2d8adc56c36b" providerId="ADAL" clId="{320516C1-6CE2-435E-B383-62DF9362DF6F}" dt="2022-11-21T17:03:14.022" v="22"/>
        <pc:sldMkLst>
          <pc:docMk/>
          <pc:sldMk cId="2833573458" sldId="401"/>
        </pc:sldMkLst>
        <pc:spChg chg="mod ord">
          <ac:chgData name="Canady, Katie" userId="602ed41a-a0bd-4ee9-a7c8-2d8adc56c36b" providerId="ADAL" clId="{320516C1-6CE2-435E-B383-62DF9362DF6F}" dt="2022-11-21T17:03:01.373" v="21" actId="700"/>
          <ac:spMkLst>
            <pc:docMk/>
            <pc:sldMk cId="2833573458" sldId="401"/>
            <ac:spMk id="2" creationId="{55450182-14B3-1C9A-1098-D36F1BC745B9}"/>
          </ac:spMkLst>
        </pc:spChg>
        <pc:spChg chg="mod ord">
          <ac:chgData name="Canady, Katie" userId="602ed41a-a0bd-4ee9-a7c8-2d8adc56c36b" providerId="ADAL" clId="{320516C1-6CE2-435E-B383-62DF9362DF6F}" dt="2022-11-21T17:03:01.373" v="21" actId="700"/>
          <ac:spMkLst>
            <pc:docMk/>
            <pc:sldMk cId="2833573458" sldId="401"/>
            <ac:spMk id="4" creationId="{BF14265A-596F-F0F2-CD03-3B4237692D9B}"/>
          </ac:spMkLst>
        </pc:spChg>
        <pc:spChg chg="mod ord">
          <ac:chgData name="Canady, Katie" userId="602ed41a-a0bd-4ee9-a7c8-2d8adc56c36b" providerId="ADAL" clId="{320516C1-6CE2-435E-B383-62DF9362DF6F}" dt="2022-11-21T17:03:01.373" v="21" actId="700"/>
          <ac:spMkLst>
            <pc:docMk/>
            <pc:sldMk cId="2833573458" sldId="401"/>
            <ac:spMk id="5" creationId="{FA341582-4535-4044-30FD-9E890BB37210}"/>
          </ac:spMkLst>
        </pc:spChg>
        <pc:spChg chg="mod ord">
          <ac:chgData name="Canady, Katie" userId="602ed41a-a0bd-4ee9-a7c8-2d8adc56c36b" providerId="ADAL" clId="{320516C1-6CE2-435E-B383-62DF9362DF6F}" dt="2022-11-21T17:03:01.373" v="21" actId="700"/>
          <ac:spMkLst>
            <pc:docMk/>
            <pc:sldMk cId="2833573458" sldId="401"/>
            <ac:spMk id="6" creationId="{3AA6FE01-DD9F-91B4-637B-526089654E71}"/>
          </ac:spMkLst>
        </pc:spChg>
        <pc:picChg chg="add mod">
          <ac:chgData name="Canady, Katie" userId="602ed41a-a0bd-4ee9-a7c8-2d8adc56c36b" providerId="ADAL" clId="{320516C1-6CE2-435E-B383-62DF9362DF6F}" dt="2022-11-21T17:03:14.022" v="22"/>
          <ac:picMkLst>
            <pc:docMk/>
            <pc:sldMk cId="2833573458" sldId="401"/>
            <ac:picMk id="3" creationId="{8529D7BC-ABC7-A31F-E530-633952AABF81}"/>
          </ac:picMkLst>
        </pc:picChg>
      </pc:sldChg>
      <pc:sldChg chg="modNotesTx">
        <pc:chgData name="Canady, Katie" userId="602ed41a-a0bd-4ee9-a7c8-2d8adc56c36b" providerId="ADAL" clId="{320516C1-6CE2-435E-B383-62DF9362DF6F}" dt="2022-11-21T15:44:24.165" v="12" actId="20577"/>
        <pc:sldMkLst>
          <pc:docMk/>
          <pc:sldMk cId="1786472205" sldId="415"/>
        </pc:sldMkLst>
      </pc:sldChg>
      <pc:sldChg chg="modNotes">
        <pc:chgData name="Canady, Katie" userId="602ed41a-a0bd-4ee9-a7c8-2d8adc56c36b" providerId="ADAL" clId="{320516C1-6CE2-435E-B383-62DF9362DF6F}" dt="2022-11-21T17:03:14.387" v="32" actId="27636"/>
        <pc:sldMkLst>
          <pc:docMk/>
          <pc:sldMk cId="213980377" sldId="434"/>
        </pc:sldMkLst>
      </pc:sldChg>
      <pc:sldChg chg="modNotes">
        <pc:chgData name="Canady, Katie" userId="602ed41a-a0bd-4ee9-a7c8-2d8adc56c36b" providerId="ADAL" clId="{320516C1-6CE2-435E-B383-62DF9362DF6F}" dt="2022-11-21T17:03:14.420" v="33" actId="27636"/>
        <pc:sldMkLst>
          <pc:docMk/>
          <pc:sldMk cId="2251081890" sldId="443"/>
        </pc:sldMkLst>
      </pc:sldChg>
      <pc:sldChg chg="modNotes modNotesTx">
        <pc:chgData name="Canady, Katie" userId="602ed41a-a0bd-4ee9-a7c8-2d8adc56c36b" providerId="ADAL" clId="{320516C1-6CE2-435E-B383-62DF9362DF6F}" dt="2022-11-21T17:03:14.420" v="34" actId="27636"/>
        <pc:sldMkLst>
          <pc:docMk/>
          <pc:sldMk cId="1074458223" sldId="444"/>
        </pc:sldMkLst>
      </pc:sldChg>
      <pc:sldChg chg="modNotes">
        <pc:chgData name="Canady, Katie" userId="602ed41a-a0bd-4ee9-a7c8-2d8adc56c36b" providerId="ADAL" clId="{320516C1-6CE2-435E-B383-62DF9362DF6F}" dt="2022-11-21T17:03:14.453" v="35" actId="27636"/>
        <pc:sldMkLst>
          <pc:docMk/>
          <pc:sldMk cId="3918489524" sldId="452"/>
        </pc:sldMkLst>
      </pc:sldChg>
      <pc:sldChg chg="modSp mod modClrScheme chgLayout modNotesTx">
        <pc:chgData name="Canady, Katie" userId="602ed41a-a0bd-4ee9-a7c8-2d8adc56c36b" providerId="ADAL" clId="{320516C1-6CE2-435E-B383-62DF9362DF6F}" dt="2022-11-21T16:29:04.551" v="19" actId="700"/>
        <pc:sldMkLst>
          <pc:docMk/>
          <pc:sldMk cId="438207981" sldId="458"/>
        </pc:sldMkLst>
        <pc:spChg chg="mod ord">
          <ac:chgData name="Canady, Katie" userId="602ed41a-a0bd-4ee9-a7c8-2d8adc56c36b" providerId="ADAL" clId="{320516C1-6CE2-435E-B383-62DF9362DF6F}" dt="2022-11-21T16:29:04.551" v="19" actId="700"/>
          <ac:spMkLst>
            <pc:docMk/>
            <pc:sldMk cId="438207981" sldId="458"/>
            <ac:spMk id="2" creationId="{55450182-14B3-1C9A-1098-D36F1BC745B9}"/>
          </ac:spMkLst>
        </pc:spChg>
        <pc:spChg chg="mod ord">
          <ac:chgData name="Canady, Katie" userId="602ed41a-a0bd-4ee9-a7c8-2d8adc56c36b" providerId="ADAL" clId="{320516C1-6CE2-435E-B383-62DF9362DF6F}" dt="2022-11-21T16:29:04.551" v="19" actId="700"/>
          <ac:spMkLst>
            <pc:docMk/>
            <pc:sldMk cId="438207981" sldId="458"/>
            <ac:spMk id="4" creationId="{BF14265A-596F-F0F2-CD03-3B4237692D9B}"/>
          </ac:spMkLst>
        </pc:spChg>
        <pc:spChg chg="mod ord">
          <ac:chgData name="Canady, Katie" userId="602ed41a-a0bd-4ee9-a7c8-2d8adc56c36b" providerId="ADAL" clId="{320516C1-6CE2-435E-B383-62DF9362DF6F}" dt="2022-11-21T16:29:04.551" v="19" actId="700"/>
          <ac:spMkLst>
            <pc:docMk/>
            <pc:sldMk cId="438207981" sldId="458"/>
            <ac:spMk id="5" creationId="{FA341582-4535-4044-30FD-9E890BB37210}"/>
          </ac:spMkLst>
        </pc:spChg>
        <pc:spChg chg="mod ord">
          <ac:chgData name="Canady, Katie" userId="602ed41a-a0bd-4ee9-a7c8-2d8adc56c36b" providerId="ADAL" clId="{320516C1-6CE2-435E-B383-62DF9362DF6F}" dt="2022-11-21T16:29:04.551" v="19" actId="700"/>
          <ac:spMkLst>
            <pc:docMk/>
            <pc:sldMk cId="438207981" sldId="458"/>
            <ac:spMk id="6" creationId="{3AA6FE01-DD9F-91B4-637B-526089654E71}"/>
          </ac:spMkLst>
        </pc:spChg>
      </pc:sldChg>
      <pc:sldChg chg="modNotes">
        <pc:chgData name="Canady, Katie" userId="602ed41a-a0bd-4ee9-a7c8-2d8adc56c36b" providerId="ADAL" clId="{320516C1-6CE2-435E-B383-62DF9362DF6F}" dt="2022-11-21T17:03:14.470" v="36" actId="27636"/>
        <pc:sldMkLst>
          <pc:docMk/>
          <pc:sldMk cId="502471084" sldId="461"/>
        </pc:sldMkLst>
      </pc:sldChg>
      <pc:sldChg chg="modNotes">
        <pc:chgData name="Canady, Katie" userId="602ed41a-a0bd-4ee9-a7c8-2d8adc56c36b" providerId="ADAL" clId="{320516C1-6CE2-435E-B383-62DF9362DF6F}" dt="2022-11-21T17:03:14.496" v="37" actId="27636"/>
        <pc:sldMkLst>
          <pc:docMk/>
          <pc:sldMk cId="227072737" sldId="464"/>
        </pc:sldMkLst>
      </pc:sldChg>
      <pc:sldChg chg="modNotes">
        <pc:chgData name="Canady, Katie" userId="602ed41a-a0bd-4ee9-a7c8-2d8adc56c36b" providerId="ADAL" clId="{320516C1-6CE2-435E-B383-62DF9362DF6F}" dt="2022-11-21T17:03:14.521" v="39" actId="27636"/>
        <pc:sldMkLst>
          <pc:docMk/>
          <pc:sldMk cId="1375189874" sldId="467"/>
        </pc:sldMkLst>
      </pc:sldChg>
      <pc:sldChg chg="modNotesTx">
        <pc:chgData name="Canady, Katie" userId="602ed41a-a0bd-4ee9-a7c8-2d8adc56c36b" providerId="ADAL" clId="{320516C1-6CE2-435E-B383-62DF9362DF6F}" dt="2022-11-21T16:47:13.602" v="20" actId="313"/>
        <pc:sldMkLst>
          <pc:docMk/>
          <pc:sldMk cId="953399273" sldId="480"/>
        </pc:sldMkLst>
      </pc:sldChg>
      <pc:sldChg chg="modNotes">
        <pc:chgData name="Canady, Katie" userId="602ed41a-a0bd-4ee9-a7c8-2d8adc56c36b" providerId="ADAL" clId="{320516C1-6CE2-435E-B383-62DF9362DF6F}" dt="2022-11-21T17:03:14.570" v="40" actId="27636"/>
        <pc:sldMkLst>
          <pc:docMk/>
          <pc:sldMk cId="2167393416" sldId="488"/>
        </pc:sldMkLst>
      </pc:sldChg>
      <pc:sldChg chg="modNotes">
        <pc:chgData name="Canady, Katie" userId="602ed41a-a0bd-4ee9-a7c8-2d8adc56c36b" providerId="ADAL" clId="{320516C1-6CE2-435E-B383-62DF9362DF6F}" dt="2022-11-21T17:03:14.640" v="42" actId="27636"/>
        <pc:sldMkLst>
          <pc:docMk/>
          <pc:sldMk cId="3167271068" sldId="493"/>
        </pc:sldMkLst>
      </pc:sldChg>
    </pc:docChg>
  </pc:docChgLst>
  <pc:docChgLst>
    <pc:chgData name="Gardner, Mandy" userId="S::mandy.gardner@ieminc.com::a956f80c-a175-4060-80d8-e7d13f0558bf" providerId="AD" clId="Web-{F985623A-C1E8-8D83-1725-8C7C72041D44}"/>
    <pc:docChg chg="delSld modSld sldOrd">
      <pc:chgData name="Gardner, Mandy" userId="S::mandy.gardner@ieminc.com::a956f80c-a175-4060-80d8-e7d13f0558bf" providerId="AD" clId="Web-{F985623A-C1E8-8D83-1725-8C7C72041D44}" dt="2022-11-16T00:12:40.884" v="1546"/>
      <pc:docMkLst>
        <pc:docMk/>
      </pc:docMkLst>
      <pc:sldChg chg="modSp modNotes">
        <pc:chgData name="Gardner, Mandy" userId="S::mandy.gardner@ieminc.com::a956f80c-a175-4060-80d8-e7d13f0558bf" providerId="AD" clId="Web-{F985623A-C1E8-8D83-1725-8C7C72041D44}" dt="2022-11-15T23:51:44.473" v="24"/>
        <pc:sldMkLst>
          <pc:docMk/>
          <pc:sldMk cId="0" sldId="256"/>
        </pc:sldMkLst>
        <pc:spChg chg="mod">
          <ac:chgData name="Gardner, Mandy" userId="S::mandy.gardner@ieminc.com::a956f80c-a175-4060-80d8-e7d13f0558bf" providerId="AD" clId="Web-{F985623A-C1E8-8D83-1725-8C7C72041D44}" dt="2022-11-15T23:51:37.847" v="22" actId="20577"/>
          <ac:spMkLst>
            <pc:docMk/>
            <pc:sldMk cId="0" sldId="256"/>
            <ac:spMk id="4" creationId="{F27D35D0-D455-16D7-544D-0C9A8F00D89A}"/>
          </ac:spMkLst>
        </pc:spChg>
      </pc:sldChg>
      <pc:sldChg chg="modNotes">
        <pc:chgData name="Gardner, Mandy" userId="S::mandy.gardner@ieminc.com::a956f80c-a175-4060-80d8-e7d13f0558bf" providerId="AD" clId="Web-{F985623A-C1E8-8D83-1725-8C7C72041D44}" dt="2022-11-15T23:55:28.745" v="232"/>
        <pc:sldMkLst>
          <pc:docMk/>
          <pc:sldMk cId="2699204327" sldId="332"/>
        </pc:sldMkLst>
      </pc:sldChg>
      <pc:sldChg chg="ord modNotes">
        <pc:chgData name="Gardner, Mandy" userId="S::mandy.gardner@ieminc.com::a956f80c-a175-4060-80d8-e7d13f0558bf" providerId="AD" clId="Web-{F985623A-C1E8-8D83-1725-8C7C72041D44}" dt="2022-11-15T23:56:19.762" v="233"/>
        <pc:sldMkLst>
          <pc:docMk/>
          <pc:sldMk cId="677559339" sldId="333"/>
        </pc:sldMkLst>
      </pc:sldChg>
      <pc:sldChg chg="modNotes">
        <pc:chgData name="Gardner, Mandy" userId="S::mandy.gardner@ieminc.com::a956f80c-a175-4060-80d8-e7d13f0558bf" providerId="AD" clId="Web-{F985623A-C1E8-8D83-1725-8C7C72041D44}" dt="2022-11-16T00:12:40.884" v="1546"/>
        <pc:sldMkLst>
          <pc:docMk/>
          <pc:sldMk cId="938331213" sldId="334"/>
        </pc:sldMkLst>
      </pc:sldChg>
      <pc:sldChg chg="modNotes">
        <pc:chgData name="Gardner, Mandy" userId="S::mandy.gardner@ieminc.com::a956f80c-a175-4060-80d8-e7d13f0558bf" providerId="AD" clId="Web-{F985623A-C1E8-8D83-1725-8C7C72041D44}" dt="2022-11-15T23:53:42.976" v="142"/>
        <pc:sldMkLst>
          <pc:docMk/>
          <pc:sldMk cId="2961960206" sldId="359"/>
        </pc:sldMkLst>
      </pc:sldChg>
      <pc:sldChg chg="modSp del">
        <pc:chgData name="Gardner, Mandy" userId="S::mandy.gardner@ieminc.com::a956f80c-a175-4060-80d8-e7d13f0558bf" providerId="AD" clId="Web-{F985623A-C1E8-8D83-1725-8C7C72041D44}" dt="2022-11-15T23:56:46.919" v="249"/>
        <pc:sldMkLst>
          <pc:docMk/>
          <pc:sldMk cId="1805763216" sldId="360"/>
        </pc:sldMkLst>
        <pc:spChg chg="mod">
          <ac:chgData name="Gardner, Mandy" userId="S::mandy.gardner@ieminc.com::a956f80c-a175-4060-80d8-e7d13f0558bf" providerId="AD" clId="Web-{F985623A-C1E8-8D83-1725-8C7C72041D44}" dt="2022-11-15T23:56:44.481" v="248" actId="20577"/>
          <ac:spMkLst>
            <pc:docMk/>
            <pc:sldMk cId="1805763216" sldId="360"/>
            <ac:spMk id="2" creationId="{5B87D7DD-1096-CC73-8433-20CE3E01799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3C9AF-4796-4963-BA40-6DCD9EC5B4F3}" type="doc">
      <dgm:prSet loTypeId="urn:microsoft.com/office/officeart/2005/8/layout/orgChart1" loCatId="hierarchy" qsTypeId="urn:microsoft.com/office/officeart/2005/8/quickstyle/simple2" qsCatId="simple" csTypeId="urn:microsoft.com/office/officeart/2005/8/colors/accent0_3" csCatId="mainScheme" phldr="1"/>
      <dgm:spPr/>
      <dgm:t>
        <a:bodyPr/>
        <a:lstStyle/>
        <a:p>
          <a:endParaRPr lang="en-US"/>
        </a:p>
      </dgm:t>
    </dgm:pt>
    <dgm:pt modelId="{4BB448F2-86F8-4DFB-893D-AB6484E50757}">
      <dgm:prSet phldrT="[Text]"/>
      <dgm:spPr>
        <a:solidFill>
          <a:srgbClr val="F8A31A"/>
        </a:solidFill>
        <a:ln>
          <a:noFill/>
        </a:ln>
      </dgm:spPr>
      <dgm:t>
        <a:bodyPr/>
        <a:lstStyle/>
        <a:p>
          <a:r>
            <a:rPr lang="en-US" b="1" dirty="0">
              <a:latin typeface="Segoe UI Semibold" panose="020B0702040204020203" pitchFamily="34" charset="0"/>
              <a:cs typeface="Segoe UI Semibold" panose="020B0702040204020203" pitchFamily="34" charset="0"/>
            </a:rPr>
            <a:t>FRC Director</a:t>
          </a:r>
        </a:p>
      </dgm:t>
    </dgm:pt>
    <dgm:pt modelId="{A51784F5-304D-45A7-A14D-CEA27D449FAA}" type="parTrans" cxnId="{792F75AA-6C79-4938-B761-5D61ECA71827}">
      <dgm:prSet/>
      <dgm:spPr/>
      <dgm:t>
        <a:bodyPr/>
        <a:lstStyle/>
        <a:p>
          <a:endParaRPr lang="en-US">
            <a:latin typeface="Segoe UI Semibold" panose="020B0702040204020203" pitchFamily="34" charset="0"/>
            <a:cs typeface="Segoe UI Semibold" panose="020B0702040204020203" pitchFamily="34" charset="0"/>
          </a:endParaRPr>
        </a:p>
      </dgm:t>
    </dgm:pt>
    <dgm:pt modelId="{2B25CF5C-0918-4F94-916E-A3335797C112}" type="sibTrans" cxnId="{792F75AA-6C79-4938-B761-5D61ECA71827}">
      <dgm:prSet/>
      <dgm:spPr/>
      <dgm:t>
        <a:bodyPr/>
        <a:lstStyle/>
        <a:p>
          <a:endParaRPr lang="en-US">
            <a:latin typeface="Segoe UI Semibold" panose="020B0702040204020203" pitchFamily="34" charset="0"/>
            <a:cs typeface="Segoe UI Semibold" panose="020B0702040204020203" pitchFamily="34" charset="0"/>
          </a:endParaRPr>
        </a:p>
      </dgm:t>
    </dgm:pt>
    <dgm:pt modelId="{EDD9D99C-5B6B-4CFD-8770-ACD48A19ABA1}" type="asst">
      <dgm:prSet phldrT="[Text]"/>
      <dgm:spPr>
        <a:ln>
          <a:noFill/>
        </a:ln>
      </dgm:spPr>
      <dgm:t>
        <a:bodyPr/>
        <a:lstStyle/>
        <a:p>
          <a:r>
            <a:rPr lang="en-US" b="1" dirty="0">
              <a:latin typeface="Segoe UI Semibold" panose="020B0702040204020203" pitchFamily="34" charset="0"/>
              <a:cs typeface="Segoe UI Semibold" panose="020B0702040204020203" pitchFamily="34" charset="0"/>
            </a:rPr>
            <a:t>Safety </a:t>
          </a:r>
          <a:br>
            <a:rPr lang="en-US" b="1" dirty="0">
              <a:latin typeface="Segoe UI Semibold" panose="020B0702040204020203" pitchFamily="34" charset="0"/>
              <a:cs typeface="Segoe UI Semibold" panose="020B0702040204020203" pitchFamily="34" charset="0"/>
            </a:rPr>
          </a:br>
          <a:r>
            <a:rPr lang="en-US" b="1" dirty="0">
              <a:latin typeface="Segoe UI Semibold" panose="020B0702040204020203" pitchFamily="34" charset="0"/>
              <a:cs typeface="Segoe UI Semibold" panose="020B0702040204020203" pitchFamily="34" charset="0"/>
            </a:rPr>
            <a:t>Officer</a:t>
          </a:r>
        </a:p>
      </dgm:t>
    </dgm:pt>
    <dgm:pt modelId="{762A1E11-D80E-437B-B518-1730F91A061D}" type="parTrans" cxnId="{60E808B9-3313-4B56-BB2B-54656605B779}">
      <dgm:prSet/>
      <dgm:spPr/>
      <dgm:t>
        <a:bodyPr/>
        <a:lstStyle/>
        <a:p>
          <a:endParaRPr lang="en-US">
            <a:latin typeface="Segoe UI Semibold" panose="020B0702040204020203" pitchFamily="34" charset="0"/>
            <a:cs typeface="Segoe UI Semibold" panose="020B0702040204020203" pitchFamily="34" charset="0"/>
          </a:endParaRPr>
        </a:p>
      </dgm:t>
    </dgm:pt>
    <dgm:pt modelId="{F7D6DC02-A2EA-46C1-97DE-D4C0B809F8B5}" type="sibTrans" cxnId="{60E808B9-3313-4B56-BB2B-54656605B779}">
      <dgm:prSet/>
      <dgm:spPr/>
      <dgm:t>
        <a:bodyPr/>
        <a:lstStyle/>
        <a:p>
          <a:endParaRPr lang="en-US">
            <a:latin typeface="Segoe UI Semibold" panose="020B0702040204020203" pitchFamily="34" charset="0"/>
            <a:cs typeface="Segoe UI Semibold" panose="020B0702040204020203" pitchFamily="34" charset="0"/>
          </a:endParaRPr>
        </a:p>
      </dgm:t>
    </dgm:pt>
    <dgm:pt modelId="{87216B31-E3D9-45A3-BC43-D2DBF88E1714}">
      <dgm:prSet phldrT="[Text]"/>
      <dgm:spPr>
        <a:ln>
          <a:noFill/>
        </a:ln>
      </dgm:spPr>
      <dgm:t>
        <a:bodyPr/>
        <a:lstStyle/>
        <a:p>
          <a:r>
            <a:rPr lang="en-US" b="1" dirty="0">
              <a:latin typeface="Segoe UI Semibold" panose="020B0702040204020203" pitchFamily="34" charset="0"/>
              <a:cs typeface="Segoe UI Semibold" panose="020B0702040204020203" pitchFamily="34" charset="0"/>
            </a:rPr>
            <a:t>Operations Section</a:t>
          </a:r>
        </a:p>
      </dgm:t>
    </dgm:pt>
    <dgm:pt modelId="{1C3AF850-8FBC-4638-ADEA-0D3AA997C8DD}" type="parTrans" cxnId="{AA3B074B-6C23-4A77-8225-CAA77548F9C7}">
      <dgm:prSet/>
      <dgm:spPr/>
      <dgm:t>
        <a:bodyPr/>
        <a:lstStyle/>
        <a:p>
          <a:endParaRPr lang="en-US">
            <a:latin typeface="Segoe UI Semibold" panose="020B0702040204020203" pitchFamily="34" charset="0"/>
            <a:cs typeface="Segoe UI Semibold" panose="020B0702040204020203" pitchFamily="34" charset="0"/>
          </a:endParaRPr>
        </a:p>
      </dgm:t>
    </dgm:pt>
    <dgm:pt modelId="{75EC2ED3-682B-49DC-A982-C454C654EEEC}" type="sibTrans" cxnId="{AA3B074B-6C23-4A77-8225-CAA77548F9C7}">
      <dgm:prSet/>
      <dgm:spPr/>
      <dgm:t>
        <a:bodyPr/>
        <a:lstStyle/>
        <a:p>
          <a:endParaRPr lang="en-US">
            <a:latin typeface="Segoe UI Semibold" panose="020B0702040204020203" pitchFamily="34" charset="0"/>
            <a:cs typeface="Segoe UI Semibold" panose="020B0702040204020203" pitchFamily="34" charset="0"/>
          </a:endParaRPr>
        </a:p>
      </dgm:t>
    </dgm:pt>
    <dgm:pt modelId="{D6AA3901-B78A-45C1-B748-E93E8D7FAFBD}">
      <dgm:prSet phldrT="[Text]"/>
      <dgm:spPr>
        <a:ln>
          <a:noFill/>
        </a:ln>
      </dgm:spPr>
      <dgm:t>
        <a:bodyPr/>
        <a:lstStyle/>
        <a:p>
          <a:r>
            <a:rPr lang="en-US" b="1" dirty="0">
              <a:latin typeface="Segoe UI Semibold" panose="020B0702040204020203" pitchFamily="34" charset="0"/>
              <a:cs typeface="Segoe UI Semibold" panose="020B0702040204020203" pitchFamily="34" charset="0"/>
            </a:rPr>
            <a:t>Planning </a:t>
          </a:r>
          <a:br>
            <a:rPr lang="en-US" b="1" dirty="0">
              <a:latin typeface="Segoe UI Semibold" panose="020B0702040204020203" pitchFamily="34" charset="0"/>
              <a:cs typeface="Segoe UI Semibold" panose="020B0702040204020203" pitchFamily="34" charset="0"/>
            </a:rPr>
          </a:br>
          <a:r>
            <a:rPr lang="en-US" b="1" dirty="0">
              <a:latin typeface="Segoe UI Semibold" panose="020B0702040204020203" pitchFamily="34" charset="0"/>
              <a:cs typeface="Segoe UI Semibold" panose="020B0702040204020203" pitchFamily="34" charset="0"/>
            </a:rPr>
            <a:t>Section</a:t>
          </a:r>
        </a:p>
      </dgm:t>
    </dgm:pt>
    <dgm:pt modelId="{659527C1-DA5F-40D6-84D8-EC4D0E01865F}" type="parTrans" cxnId="{6258A107-D7FA-4613-82AB-E290CF26187A}">
      <dgm:prSet/>
      <dgm:spPr/>
      <dgm:t>
        <a:bodyPr/>
        <a:lstStyle/>
        <a:p>
          <a:endParaRPr lang="en-US">
            <a:latin typeface="Segoe UI Semibold" panose="020B0702040204020203" pitchFamily="34" charset="0"/>
            <a:cs typeface="Segoe UI Semibold" panose="020B0702040204020203" pitchFamily="34" charset="0"/>
          </a:endParaRPr>
        </a:p>
      </dgm:t>
    </dgm:pt>
    <dgm:pt modelId="{3A6673D4-D844-4DB3-8905-4EDA00CFAA96}" type="sibTrans" cxnId="{6258A107-D7FA-4613-82AB-E290CF26187A}">
      <dgm:prSet/>
      <dgm:spPr/>
      <dgm:t>
        <a:bodyPr/>
        <a:lstStyle/>
        <a:p>
          <a:endParaRPr lang="en-US">
            <a:latin typeface="Segoe UI Semibold" panose="020B0702040204020203" pitchFamily="34" charset="0"/>
            <a:cs typeface="Segoe UI Semibold" panose="020B0702040204020203" pitchFamily="34" charset="0"/>
          </a:endParaRPr>
        </a:p>
      </dgm:t>
    </dgm:pt>
    <dgm:pt modelId="{1ED347B0-F164-4CAD-A255-8F5541024A3A}" type="asst">
      <dgm:prSet phldrT="[Text]"/>
      <dgm:spPr>
        <a:ln>
          <a:noFill/>
        </a:ln>
      </dgm:spPr>
      <dgm:t>
        <a:bodyPr/>
        <a:lstStyle/>
        <a:p>
          <a:r>
            <a:rPr lang="en-US" b="1" dirty="0">
              <a:latin typeface="Segoe UI Semibold" panose="020B0702040204020203" pitchFamily="34" charset="0"/>
              <a:cs typeface="Segoe UI Semibold" panose="020B0702040204020203" pitchFamily="34" charset="0"/>
            </a:rPr>
            <a:t>Liaison </a:t>
          </a:r>
          <a:br>
            <a:rPr lang="en-US" b="1" dirty="0">
              <a:latin typeface="Segoe UI Semibold" panose="020B0702040204020203" pitchFamily="34" charset="0"/>
              <a:cs typeface="Segoe UI Semibold" panose="020B0702040204020203" pitchFamily="34" charset="0"/>
            </a:rPr>
          </a:br>
          <a:r>
            <a:rPr lang="en-US" b="1" dirty="0">
              <a:latin typeface="Segoe UI Semibold" panose="020B0702040204020203" pitchFamily="34" charset="0"/>
              <a:cs typeface="Segoe UI Semibold" panose="020B0702040204020203" pitchFamily="34" charset="0"/>
            </a:rPr>
            <a:t>Officer</a:t>
          </a:r>
        </a:p>
      </dgm:t>
    </dgm:pt>
    <dgm:pt modelId="{03EFDDCF-3E96-46C7-971D-C5D55D00233E}" type="parTrans" cxnId="{24CE1634-596C-4ABE-ACB1-E38727666E2E}">
      <dgm:prSet/>
      <dgm:spPr/>
      <dgm:t>
        <a:bodyPr/>
        <a:lstStyle/>
        <a:p>
          <a:endParaRPr lang="en-US">
            <a:latin typeface="Segoe UI Semibold" panose="020B0702040204020203" pitchFamily="34" charset="0"/>
            <a:cs typeface="Segoe UI Semibold" panose="020B0702040204020203" pitchFamily="34" charset="0"/>
          </a:endParaRPr>
        </a:p>
      </dgm:t>
    </dgm:pt>
    <dgm:pt modelId="{4724F435-3A37-4A0E-8920-C973D7D1DF78}" type="sibTrans" cxnId="{24CE1634-596C-4ABE-ACB1-E38727666E2E}">
      <dgm:prSet/>
      <dgm:spPr/>
      <dgm:t>
        <a:bodyPr/>
        <a:lstStyle/>
        <a:p>
          <a:endParaRPr lang="en-US">
            <a:latin typeface="Segoe UI Semibold" panose="020B0702040204020203" pitchFamily="34" charset="0"/>
            <a:cs typeface="Segoe UI Semibold" panose="020B0702040204020203" pitchFamily="34" charset="0"/>
          </a:endParaRPr>
        </a:p>
      </dgm:t>
    </dgm:pt>
    <dgm:pt modelId="{266607C0-B655-4EE8-A1C1-A9E41E7D1A53}">
      <dgm:prSet phldrT="[Text]"/>
      <dgm:spPr>
        <a:ln>
          <a:noFill/>
        </a:ln>
      </dgm:spPr>
      <dgm:t>
        <a:bodyPr/>
        <a:lstStyle/>
        <a:p>
          <a:r>
            <a:rPr lang="en-US" b="1" dirty="0">
              <a:latin typeface="Segoe UI Semibold" panose="020B0702040204020203" pitchFamily="34" charset="0"/>
              <a:cs typeface="Segoe UI Semibold" panose="020B0702040204020203" pitchFamily="34" charset="0"/>
            </a:rPr>
            <a:t>Logistics </a:t>
          </a:r>
          <a:br>
            <a:rPr lang="en-US" b="1" dirty="0">
              <a:latin typeface="Segoe UI Semibold" panose="020B0702040204020203" pitchFamily="34" charset="0"/>
              <a:cs typeface="Segoe UI Semibold" panose="020B0702040204020203" pitchFamily="34" charset="0"/>
            </a:rPr>
          </a:br>
          <a:r>
            <a:rPr lang="en-US" b="1" dirty="0">
              <a:latin typeface="Segoe UI Semibold" panose="020B0702040204020203" pitchFamily="34" charset="0"/>
              <a:cs typeface="Segoe UI Semibold" panose="020B0702040204020203" pitchFamily="34" charset="0"/>
            </a:rPr>
            <a:t>Section</a:t>
          </a:r>
        </a:p>
      </dgm:t>
    </dgm:pt>
    <dgm:pt modelId="{D8B6AA32-9CCE-4358-A58B-1B5F0CE4A636}" type="parTrans" cxnId="{48E780A9-7491-43C6-AC43-D083566B2A2D}">
      <dgm:prSet/>
      <dgm:spPr/>
      <dgm:t>
        <a:bodyPr/>
        <a:lstStyle/>
        <a:p>
          <a:endParaRPr lang="en-US">
            <a:latin typeface="Segoe UI Semibold" panose="020B0702040204020203" pitchFamily="34" charset="0"/>
            <a:cs typeface="Segoe UI Semibold" panose="020B0702040204020203" pitchFamily="34" charset="0"/>
          </a:endParaRPr>
        </a:p>
      </dgm:t>
    </dgm:pt>
    <dgm:pt modelId="{0A552566-C5F8-4AD7-BDCB-65AF2677E552}" type="sibTrans" cxnId="{48E780A9-7491-43C6-AC43-D083566B2A2D}">
      <dgm:prSet/>
      <dgm:spPr/>
      <dgm:t>
        <a:bodyPr/>
        <a:lstStyle/>
        <a:p>
          <a:endParaRPr lang="en-US">
            <a:latin typeface="Segoe UI Semibold" panose="020B0702040204020203" pitchFamily="34" charset="0"/>
            <a:cs typeface="Segoe UI Semibold" panose="020B0702040204020203" pitchFamily="34" charset="0"/>
          </a:endParaRPr>
        </a:p>
      </dgm:t>
    </dgm:pt>
    <dgm:pt modelId="{7A845055-ECE6-4C74-BE20-FF3DCC6BC3D8}">
      <dgm:prSet phldrT="[Text]"/>
      <dgm:spPr>
        <a:solidFill>
          <a:srgbClr val="C2C7C9"/>
        </a:solidFill>
        <a:ln>
          <a:noFill/>
        </a:ln>
      </dgm:spPr>
      <dgm:t>
        <a:bodyPr/>
        <a:lstStyle/>
        <a:p>
          <a:r>
            <a:rPr lang="en-US" dirty="0">
              <a:solidFill>
                <a:schemeClr val="tx1"/>
              </a:solidFill>
              <a:latin typeface="Segoe UI Semibold" panose="020B0702040204020203" pitchFamily="34" charset="0"/>
              <a:cs typeface="Segoe UI Semibold" panose="020B0702040204020203" pitchFamily="34" charset="0"/>
            </a:rPr>
            <a:t>Reception Branch</a:t>
          </a:r>
        </a:p>
      </dgm:t>
    </dgm:pt>
    <dgm:pt modelId="{B5490316-E3E3-48D2-8219-BB7C7A8CA7DD}" type="parTrans" cxnId="{761C1755-EDED-44CA-B68D-EB4351FF72F1}">
      <dgm:prSet/>
      <dgm:spPr/>
      <dgm:t>
        <a:bodyPr/>
        <a:lstStyle/>
        <a:p>
          <a:endParaRPr lang="en-US">
            <a:latin typeface="Segoe UI Semibold" panose="020B0702040204020203" pitchFamily="34" charset="0"/>
            <a:cs typeface="Segoe UI Semibold" panose="020B0702040204020203" pitchFamily="34" charset="0"/>
          </a:endParaRPr>
        </a:p>
      </dgm:t>
    </dgm:pt>
    <dgm:pt modelId="{5CA17858-A14D-488A-81FC-C6C7F1BA7C4D}" type="sibTrans" cxnId="{761C1755-EDED-44CA-B68D-EB4351FF72F1}">
      <dgm:prSet/>
      <dgm:spPr/>
      <dgm:t>
        <a:bodyPr/>
        <a:lstStyle/>
        <a:p>
          <a:endParaRPr lang="en-US">
            <a:latin typeface="Segoe UI Semibold" panose="020B0702040204020203" pitchFamily="34" charset="0"/>
            <a:cs typeface="Segoe UI Semibold" panose="020B0702040204020203" pitchFamily="34" charset="0"/>
          </a:endParaRPr>
        </a:p>
      </dgm:t>
    </dgm:pt>
    <dgm:pt modelId="{D6DAF661-D203-4459-98B3-C58F2E2CB4FD}">
      <dgm:prSet phldrT="[Text]"/>
      <dgm:spPr>
        <a:solidFill>
          <a:srgbClr val="C2C7C9"/>
        </a:solidFill>
        <a:ln>
          <a:noFill/>
        </a:ln>
      </dgm:spPr>
      <dgm:t>
        <a:bodyPr/>
        <a:lstStyle/>
        <a:p>
          <a:r>
            <a:rPr lang="en-US" dirty="0">
              <a:solidFill>
                <a:schemeClr val="tx1"/>
              </a:solidFill>
              <a:latin typeface="Segoe UI Semibold" panose="020B0702040204020203" pitchFamily="34" charset="0"/>
              <a:cs typeface="Segoe UI Semibold" panose="020B0702040204020203" pitchFamily="34" charset="0"/>
            </a:rPr>
            <a:t>Information Branch</a:t>
          </a:r>
        </a:p>
      </dgm:t>
    </dgm:pt>
    <dgm:pt modelId="{4D1B029C-BD0D-4E68-B489-60EA9ADE02FF}" type="parTrans" cxnId="{590B147C-0F98-49C3-94CE-C5A44F36835F}">
      <dgm:prSet/>
      <dgm:spPr/>
      <dgm:t>
        <a:bodyPr/>
        <a:lstStyle/>
        <a:p>
          <a:endParaRPr lang="en-US">
            <a:latin typeface="Segoe UI Semibold" panose="020B0702040204020203" pitchFamily="34" charset="0"/>
            <a:cs typeface="Segoe UI Semibold" panose="020B0702040204020203" pitchFamily="34" charset="0"/>
          </a:endParaRPr>
        </a:p>
      </dgm:t>
    </dgm:pt>
    <dgm:pt modelId="{DC9C4809-BB7F-4B68-8145-AACFE1F88C59}" type="sibTrans" cxnId="{590B147C-0F98-49C3-94CE-C5A44F36835F}">
      <dgm:prSet/>
      <dgm:spPr/>
      <dgm:t>
        <a:bodyPr/>
        <a:lstStyle/>
        <a:p>
          <a:endParaRPr lang="en-US">
            <a:latin typeface="Segoe UI Semibold" panose="020B0702040204020203" pitchFamily="34" charset="0"/>
            <a:cs typeface="Segoe UI Semibold" panose="020B0702040204020203" pitchFamily="34" charset="0"/>
          </a:endParaRPr>
        </a:p>
      </dgm:t>
    </dgm:pt>
    <dgm:pt modelId="{28CFF3C6-2F87-4402-AF6D-D398C63D5183}">
      <dgm:prSet phldrT="[Text]"/>
      <dgm:spPr>
        <a:solidFill>
          <a:srgbClr val="C2C7C9"/>
        </a:solidFill>
        <a:ln>
          <a:noFill/>
        </a:ln>
      </dgm:spPr>
      <dgm:t>
        <a:bodyPr/>
        <a:lstStyle/>
        <a:p>
          <a:r>
            <a:rPr lang="en-US" dirty="0">
              <a:solidFill>
                <a:schemeClr val="tx1"/>
              </a:solidFill>
              <a:latin typeface="Segoe UI Semibold" panose="020B0702040204020203" pitchFamily="34" charset="0"/>
              <a:cs typeface="Segoe UI Semibold" panose="020B0702040204020203" pitchFamily="34" charset="0"/>
            </a:rPr>
            <a:t>Documentation Unit</a:t>
          </a:r>
        </a:p>
      </dgm:t>
    </dgm:pt>
    <dgm:pt modelId="{3376FE0E-E522-44E0-9D6D-A0E409DA8946}" type="parTrans" cxnId="{7E771985-854F-4EC6-B9EE-D09208B80C1F}">
      <dgm:prSet/>
      <dgm:spPr/>
      <dgm:t>
        <a:bodyPr/>
        <a:lstStyle/>
        <a:p>
          <a:endParaRPr lang="en-US">
            <a:latin typeface="Segoe UI Semibold" panose="020B0702040204020203" pitchFamily="34" charset="0"/>
            <a:cs typeface="Segoe UI Semibold" panose="020B0702040204020203" pitchFamily="34" charset="0"/>
          </a:endParaRPr>
        </a:p>
      </dgm:t>
    </dgm:pt>
    <dgm:pt modelId="{B4A095D9-0E34-4A00-B2B3-E5C73B5F9DA9}" type="sibTrans" cxnId="{7E771985-854F-4EC6-B9EE-D09208B80C1F}">
      <dgm:prSet/>
      <dgm:spPr/>
      <dgm:t>
        <a:bodyPr/>
        <a:lstStyle/>
        <a:p>
          <a:endParaRPr lang="en-US">
            <a:latin typeface="Segoe UI Semibold" panose="020B0702040204020203" pitchFamily="34" charset="0"/>
            <a:cs typeface="Segoe UI Semibold" panose="020B0702040204020203" pitchFamily="34" charset="0"/>
          </a:endParaRPr>
        </a:p>
      </dgm:t>
    </dgm:pt>
    <dgm:pt modelId="{2CF6A8C7-89D3-4AC8-9E10-15B469B6D1EA}">
      <dgm:prSet phldrT="[Text]"/>
      <dgm:spPr>
        <a:solidFill>
          <a:srgbClr val="C2C7C9"/>
        </a:solidFill>
        <a:ln>
          <a:noFill/>
        </a:ln>
      </dgm:spPr>
      <dgm:t>
        <a:bodyPr/>
        <a:lstStyle/>
        <a:p>
          <a:r>
            <a:rPr lang="en-US" dirty="0">
              <a:solidFill>
                <a:schemeClr val="tx1"/>
              </a:solidFill>
              <a:latin typeface="Segoe UI Semibold" panose="020B0702040204020203" pitchFamily="34" charset="0"/>
              <a:cs typeface="Segoe UI Semibold" panose="020B0702040204020203" pitchFamily="34" charset="0"/>
            </a:rPr>
            <a:t>FAC Transition Unit</a:t>
          </a:r>
        </a:p>
      </dgm:t>
    </dgm:pt>
    <dgm:pt modelId="{F71469BF-CF5F-46BE-90CD-E005604DEC58}" type="parTrans" cxnId="{807388CA-F18B-4112-A6B3-B13889361C99}">
      <dgm:prSet/>
      <dgm:spPr/>
      <dgm:t>
        <a:bodyPr/>
        <a:lstStyle/>
        <a:p>
          <a:endParaRPr lang="en-US">
            <a:latin typeface="Segoe UI Semibold" panose="020B0702040204020203" pitchFamily="34" charset="0"/>
            <a:cs typeface="Segoe UI Semibold" panose="020B0702040204020203" pitchFamily="34" charset="0"/>
          </a:endParaRPr>
        </a:p>
      </dgm:t>
    </dgm:pt>
    <dgm:pt modelId="{8494119D-E983-41B1-877E-A10673B43A3C}" type="sibTrans" cxnId="{807388CA-F18B-4112-A6B3-B13889361C99}">
      <dgm:prSet/>
      <dgm:spPr/>
      <dgm:t>
        <a:bodyPr/>
        <a:lstStyle/>
        <a:p>
          <a:endParaRPr lang="en-US">
            <a:latin typeface="Segoe UI Semibold" panose="020B0702040204020203" pitchFamily="34" charset="0"/>
            <a:cs typeface="Segoe UI Semibold" panose="020B0702040204020203" pitchFamily="34" charset="0"/>
          </a:endParaRPr>
        </a:p>
      </dgm:t>
    </dgm:pt>
    <dgm:pt modelId="{16C11798-98E2-4641-9207-9B6B90DB20BA}">
      <dgm:prSet phldrT="[Text]"/>
      <dgm:spPr>
        <a:solidFill>
          <a:srgbClr val="C2C7C9"/>
        </a:solidFill>
        <a:ln>
          <a:noFill/>
        </a:ln>
      </dgm:spPr>
      <dgm:t>
        <a:bodyPr/>
        <a:lstStyle/>
        <a:p>
          <a:r>
            <a:rPr lang="en-US" dirty="0">
              <a:solidFill>
                <a:schemeClr val="tx1"/>
              </a:solidFill>
              <a:latin typeface="Segoe UI Semibold" panose="020B0702040204020203" pitchFamily="34" charset="0"/>
              <a:cs typeface="Segoe UI Semibold" panose="020B0702040204020203" pitchFamily="34" charset="0"/>
            </a:rPr>
            <a:t>Security </a:t>
          </a:r>
          <a:br>
            <a:rPr lang="en-US" dirty="0">
              <a:solidFill>
                <a:schemeClr val="tx1"/>
              </a:solidFill>
              <a:latin typeface="Segoe UI Semibold" panose="020B0702040204020203" pitchFamily="34" charset="0"/>
              <a:cs typeface="Segoe UI Semibold" panose="020B0702040204020203" pitchFamily="34" charset="0"/>
            </a:rPr>
          </a:br>
          <a:r>
            <a:rPr lang="en-US" dirty="0">
              <a:solidFill>
                <a:schemeClr val="tx1"/>
              </a:solidFill>
              <a:latin typeface="Segoe UI Semibold" panose="020B0702040204020203" pitchFamily="34" charset="0"/>
              <a:cs typeface="Segoe UI Semibold" panose="020B0702040204020203" pitchFamily="34" charset="0"/>
            </a:rPr>
            <a:t>Branch</a:t>
          </a:r>
        </a:p>
      </dgm:t>
    </dgm:pt>
    <dgm:pt modelId="{5CA4132B-B5C1-4FB5-BB16-DE371D2D5C19}" type="parTrans" cxnId="{CBA20273-6930-462E-AA37-287E0CD6A47A}">
      <dgm:prSet/>
      <dgm:spPr/>
      <dgm:t>
        <a:bodyPr/>
        <a:lstStyle/>
        <a:p>
          <a:endParaRPr lang="en-US">
            <a:latin typeface="Segoe UI Semibold" panose="020B0702040204020203" pitchFamily="34" charset="0"/>
            <a:cs typeface="Segoe UI Semibold" panose="020B0702040204020203" pitchFamily="34" charset="0"/>
          </a:endParaRPr>
        </a:p>
      </dgm:t>
    </dgm:pt>
    <dgm:pt modelId="{D5CB9F5F-5955-4BFE-98E5-BD40522D8D37}" type="sibTrans" cxnId="{CBA20273-6930-462E-AA37-287E0CD6A47A}">
      <dgm:prSet/>
      <dgm:spPr/>
      <dgm:t>
        <a:bodyPr/>
        <a:lstStyle/>
        <a:p>
          <a:endParaRPr lang="en-US">
            <a:latin typeface="Segoe UI Semibold" panose="020B0702040204020203" pitchFamily="34" charset="0"/>
            <a:cs typeface="Segoe UI Semibold" panose="020B0702040204020203" pitchFamily="34" charset="0"/>
          </a:endParaRPr>
        </a:p>
      </dgm:t>
    </dgm:pt>
    <dgm:pt modelId="{7F83AA71-5CA7-4CB6-BBCE-171A9DAB00A2}" type="asst">
      <dgm:prSet phldrT="[Text]"/>
      <dgm:spPr>
        <a:ln>
          <a:noFill/>
        </a:ln>
      </dgm:spPr>
      <dgm:t>
        <a:bodyPr/>
        <a:lstStyle/>
        <a:p>
          <a:r>
            <a:rPr lang="en-US" b="1" dirty="0">
              <a:latin typeface="Segoe UI Semibold" panose="020B0702040204020203" pitchFamily="34" charset="0"/>
              <a:cs typeface="Segoe UI Semibold" panose="020B0702040204020203" pitchFamily="34" charset="0"/>
            </a:rPr>
            <a:t>FRC Public Information Officer</a:t>
          </a:r>
        </a:p>
      </dgm:t>
    </dgm:pt>
    <dgm:pt modelId="{426AB662-057C-4D36-9180-2BAF17632783}" type="parTrans" cxnId="{94219052-40A8-49F6-B015-2CBE559FA856}">
      <dgm:prSet/>
      <dgm:spPr/>
      <dgm:t>
        <a:bodyPr/>
        <a:lstStyle/>
        <a:p>
          <a:endParaRPr lang="en-US">
            <a:latin typeface="Segoe UI Semibold" panose="020B0702040204020203" pitchFamily="34" charset="0"/>
            <a:cs typeface="Segoe UI Semibold" panose="020B0702040204020203" pitchFamily="34" charset="0"/>
          </a:endParaRPr>
        </a:p>
      </dgm:t>
    </dgm:pt>
    <dgm:pt modelId="{006DB81E-99B9-4E3D-BC78-FD29057D317A}" type="sibTrans" cxnId="{94219052-40A8-49F6-B015-2CBE559FA856}">
      <dgm:prSet/>
      <dgm:spPr/>
      <dgm:t>
        <a:bodyPr/>
        <a:lstStyle/>
        <a:p>
          <a:endParaRPr lang="en-US">
            <a:latin typeface="Segoe UI Semibold" panose="020B0702040204020203" pitchFamily="34" charset="0"/>
            <a:cs typeface="Segoe UI Semibold" panose="020B0702040204020203" pitchFamily="34" charset="0"/>
          </a:endParaRPr>
        </a:p>
      </dgm:t>
    </dgm:pt>
    <dgm:pt modelId="{C2BAA232-DF37-40B4-B5D9-2C0BE3B63B7B}">
      <dgm:prSet phldrT="[Text]"/>
      <dgm:spPr>
        <a:solidFill>
          <a:srgbClr val="C2C7C9"/>
        </a:solidFill>
        <a:ln>
          <a:noFill/>
        </a:ln>
      </dgm:spPr>
      <dgm:t>
        <a:bodyPr/>
        <a:lstStyle/>
        <a:p>
          <a:r>
            <a:rPr lang="en-US" dirty="0">
              <a:solidFill>
                <a:schemeClr val="tx1"/>
              </a:solidFill>
              <a:latin typeface="Segoe UI Semibold" panose="020B0702040204020203" pitchFamily="34" charset="0"/>
              <a:cs typeface="Segoe UI Semibold" panose="020B0702040204020203" pitchFamily="34" charset="0"/>
            </a:rPr>
            <a:t>Services </a:t>
          </a:r>
          <a:br>
            <a:rPr lang="en-US" dirty="0">
              <a:solidFill>
                <a:schemeClr val="tx1"/>
              </a:solidFill>
              <a:latin typeface="Segoe UI Semibold" panose="020B0702040204020203" pitchFamily="34" charset="0"/>
              <a:cs typeface="Segoe UI Semibold" panose="020B0702040204020203" pitchFamily="34" charset="0"/>
            </a:rPr>
          </a:br>
          <a:r>
            <a:rPr lang="en-US" dirty="0">
              <a:solidFill>
                <a:schemeClr val="tx1"/>
              </a:solidFill>
              <a:latin typeface="Segoe UI Semibold" panose="020B0702040204020203" pitchFamily="34" charset="0"/>
              <a:cs typeface="Segoe UI Semibold" panose="020B0702040204020203" pitchFamily="34" charset="0"/>
            </a:rPr>
            <a:t>Branch</a:t>
          </a:r>
        </a:p>
      </dgm:t>
    </dgm:pt>
    <dgm:pt modelId="{BF33AB1A-619C-4D97-892B-8A7C8536BF50}" type="parTrans" cxnId="{016F5169-5F09-4806-9E72-A1603621FF1A}">
      <dgm:prSet/>
      <dgm:spPr/>
      <dgm:t>
        <a:bodyPr/>
        <a:lstStyle/>
        <a:p>
          <a:endParaRPr lang="en-US">
            <a:latin typeface="Segoe UI Semibold" panose="020B0702040204020203" pitchFamily="34" charset="0"/>
            <a:cs typeface="Segoe UI Semibold" panose="020B0702040204020203" pitchFamily="34" charset="0"/>
          </a:endParaRPr>
        </a:p>
      </dgm:t>
    </dgm:pt>
    <dgm:pt modelId="{4BDED8C5-34F2-4117-A8AF-7F0261F2A577}" type="sibTrans" cxnId="{016F5169-5F09-4806-9E72-A1603621FF1A}">
      <dgm:prSet/>
      <dgm:spPr/>
      <dgm:t>
        <a:bodyPr/>
        <a:lstStyle/>
        <a:p>
          <a:endParaRPr lang="en-US">
            <a:latin typeface="Segoe UI Semibold" panose="020B0702040204020203" pitchFamily="34" charset="0"/>
            <a:cs typeface="Segoe UI Semibold" panose="020B0702040204020203" pitchFamily="34" charset="0"/>
          </a:endParaRPr>
        </a:p>
      </dgm:t>
    </dgm:pt>
    <dgm:pt modelId="{E1A38590-DA02-450A-8E9C-16780665142A}">
      <dgm:prSet phldrT="[Text]"/>
      <dgm:spPr>
        <a:solidFill>
          <a:srgbClr val="C2C7C9"/>
        </a:solidFill>
        <a:ln>
          <a:noFill/>
        </a:ln>
      </dgm:spPr>
      <dgm:t>
        <a:bodyPr/>
        <a:lstStyle/>
        <a:p>
          <a:r>
            <a:rPr lang="en-US" dirty="0">
              <a:solidFill>
                <a:schemeClr val="tx1"/>
              </a:solidFill>
              <a:latin typeface="Segoe UI Semibold" panose="020B0702040204020203" pitchFamily="34" charset="0"/>
              <a:cs typeface="Segoe UI Semibold" panose="020B0702040204020203" pitchFamily="34" charset="0"/>
            </a:rPr>
            <a:t>Resource </a:t>
          </a:r>
          <a:br>
            <a:rPr lang="en-US" dirty="0">
              <a:solidFill>
                <a:schemeClr val="tx1"/>
              </a:solidFill>
              <a:latin typeface="Segoe UI Semibold" panose="020B0702040204020203" pitchFamily="34" charset="0"/>
              <a:cs typeface="Segoe UI Semibold" panose="020B0702040204020203" pitchFamily="34" charset="0"/>
            </a:rPr>
          </a:br>
          <a:r>
            <a:rPr lang="en-US" dirty="0">
              <a:solidFill>
                <a:schemeClr val="tx1"/>
              </a:solidFill>
              <a:latin typeface="Segoe UI Semibold" panose="020B0702040204020203" pitchFamily="34" charset="0"/>
              <a:cs typeface="Segoe UI Semibold" panose="020B0702040204020203" pitchFamily="34" charset="0"/>
            </a:rPr>
            <a:t>Branch</a:t>
          </a:r>
        </a:p>
      </dgm:t>
    </dgm:pt>
    <dgm:pt modelId="{A553A589-9D59-4250-B729-0B646C25D972}" type="parTrans" cxnId="{26082CA2-3C1F-4768-8B2B-A505C1F91683}">
      <dgm:prSet/>
      <dgm:spPr/>
      <dgm:t>
        <a:bodyPr/>
        <a:lstStyle/>
        <a:p>
          <a:endParaRPr lang="en-US">
            <a:latin typeface="Segoe UI Semibold" panose="020B0702040204020203" pitchFamily="34" charset="0"/>
            <a:cs typeface="Segoe UI Semibold" panose="020B0702040204020203" pitchFamily="34" charset="0"/>
          </a:endParaRPr>
        </a:p>
      </dgm:t>
    </dgm:pt>
    <dgm:pt modelId="{4E591743-C4E5-4FB7-837E-F306E8C97916}" type="sibTrans" cxnId="{26082CA2-3C1F-4768-8B2B-A505C1F91683}">
      <dgm:prSet/>
      <dgm:spPr/>
      <dgm:t>
        <a:bodyPr/>
        <a:lstStyle/>
        <a:p>
          <a:endParaRPr lang="en-US">
            <a:latin typeface="Segoe UI Semibold" panose="020B0702040204020203" pitchFamily="34" charset="0"/>
            <a:cs typeface="Segoe UI Semibold" panose="020B0702040204020203" pitchFamily="34" charset="0"/>
          </a:endParaRPr>
        </a:p>
      </dgm:t>
    </dgm:pt>
    <dgm:pt modelId="{C772EE33-5F68-4F15-A9C0-1053592AFAC5}">
      <dgm:prSet phldrT="[Text]"/>
      <dgm:spPr>
        <a:solidFill>
          <a:srgbClr val="C2C7C9"/>
        </a:solidFill>
        <a:ln>
          <a:noFill/>
        </a:ln>
      </dgm:spPr>
      <dgm:t>
        <a:bodyPr/>
        <a:lstStyle/>
        <a:p>
          <a:r>
            <a:rPr lang="en-US" dirty="0">
              <a:solidFill>
                <a:schemeClr val="tx1"/>
              </a:solidFill>
              <a:latin typeface="Segoe UI Semibold" panose="020B0702040204020203" pitchFamily="34" charset="0"/>
              <a:cs typeface="Segoe UI Semibold" panose="020B0702040204020203" pitchFamily="34" charset="0"/>
            </a:rPr>
            <a:t>Ordering Branch</a:t>
          </a:r>
        </a:p>
      </dgm:t>
    </dgm:pt>
    <dgm:pt modelId="{B4D97D7B-3DB2-4392-B2C7-78760F1537A1}" type="parTrans" cxnId="{AFAB9B15-0A0D-4E06-9C5A-5C31643E8F0F}">
      <dgm:prSet/>
      <dgm:spPr/>
      <dgm:t>
        <a:bodyPr/>
        <a:lstStyle/>
        <a:p>
          <a:endParaRPr lang="en-US">
            <a:latin typeface="Segoe UI Semibold" panose="020B0702040204020203" pitchFamily="34" charset="0"/>
            <a:cs typeface="Segoe UI Semibold" panose="020B0702040204020203" pitchFamily="34" charset="0"/>
          </a:endParaRPr>
        </a:p>
      </dgm:t>
    </dgm:pt>
    <dgm:pt modelId="{C95FC51F-B752-48EF-BFA1-57107A56BD2B}" type="sibTrans" cxnId="{AFAB9B15-0A0D-4E06-9C5A-5C31643E8F0F}">
      <dgm:prSet/>
      <dgm:spPr/>
      <dgm:t>
        <a:bodyPr/>
        <a:lstStyle/>
        <a:p>
          <a:endParaRPr lang="en-US">
            <a:latin typeface="Segoe UI Semibold" panose="020B0702040204020203" pitchFamily="34" charset="0"/>
            <a:cs typeface="Segoe UI Semibold" panose="020B0702040204020203" pitchFamily="34" charset="0"/>
          </a:endParaRPr>
        </a:p>
      </dgm:t>
    </dgm:pt>
    <dgm:pt modelId="{75E1848F-938E-4FC4-A75E-491ED0F99FDD}" type="pres">
      <dgm:prSet presAssocID="{D163C9AF-4796-4963-BA40-6DCD9EC5B4F3}" presName="hierChild1" presStyleCnt="0">
        <dgm:presLayoutVars>
          <dgm:orgChart val="1"/>
          <dgm:chPref val="1"/>
          <dgm:dir/>
          <dgm:animOne val="branch"/>
          <dgm:animLvl val="lvl"/>
          <dgm:resizeHandles/>
        </dgm:presLayoutVars>
      </dgm:prSet>
      <dgm:spPr/>
    </dgm:pt>
    <dgm:pt modelId="{B012F6CC-76CE-4CBC-8441-C7CBDA2076B6}" type="pres">
      <dgm:prSet presAssocID="{4BB448F2-86F8-4DFB-893D-AB6484E50757}" presName="hierRoot1" presStyleCnt="0">
        <dgm:presLayoutVars>
          <dgm:hierBranch val="init"/>
        </dgm:presLayoutVars>
      </dgm:prSet>
      <dgm:spPr/>
    </dgm:pt>
    <dgm:pt modelId="{85FBA468-A3B0-4DF7-BFAD-4E00B52D84DA}" type="pres">
      <dgm:prSet presAssocID="{4BB448F2-86F8-4DFB-893D-AB6484E50757}" presName="rootComposite1" presStyleCnt="0"/>
      <dgm:spPr/>
    </dgm:pt>
    <dgm:pt modelId="{C9BA06D8-93A3-4C2E-AAF4-25139760A55F}" type="pres">
      <dgm:prSet presAssocID="{4BB448F2-86F8-4DFB-893D-AB6484E50757}" presName="rootText1" presStyleLbl="node0" presStyleIdx="0" presStyleCnt="1">
        <dgm:presLayoutVars>
          <dgm:chPref val="3"/>
        </dgm:presLayoutVars>
      </dgm:prSet>
      <dgm:spPr/>
    </dgm:pt>
    <dgm:pt modelId="{9527483A-A2A1-4CC6-A9B7-FF1C16917EA7}" type="pres">
      <dgm:prSet presAssocID="{4BB448F2-86F8-4DFB-893D-AB6484E50757}" presName="rootConnector1" presStyleLbl="node1" presStyleIdx="0" presStyleCnt="0"/>
      <dgm:spPr/>
    </dgm:pt>
    <dgm:pt modelId="{6B920D9A-A31D-4B38-B96C-2A3EC6F7940F}" type="pres">
      <dgm:prSet presAssocID="{4BB448F2-86F8-4DFB-893D-AB6484E50757}" presName="hierChild2" presStyleCnt="0"/>
      <dgm:spPr/>
    </dgm:pt>
    <dgm:pt modelId="{EE857102-255C-4F83-B948-038F26302DB2}" type="pres">
      <dgm:prSet presAssocID="{1C3AF850-8FBC-4638-ADEA-0D3AA997C8DD}" presName="Name37" presStyleLbl="parChTrans1D2" presStyleIdx="0" presStyleCnt="6"/>
      <dgm:spPr/>
    </dgm:pt>
    <dgm:pt modelId="{9F14854F-5E45-48BD-A8E0-ECC4765B1B26}" type="pres">
      <dgm:prSet presAssocID="{87216B31-E3D9-45A3-BC43-D2DBF88E1714}" presName="hierRoot2" presStyleCnt="0">
        <dgm:presLayoutVars>
          <dgm:hierBranch val="hang"/>
        </dgm:presLayoutVars>
      </dgm:prSet>
      <dgm:spPr/>
    </dgm:pt>
    <dgm:pt modelId="{B22C8922-F5C3-48E8-A913-FD74BC4E81B8}" type="pres">
      <dgm:prSet presAssocID="{87216B31-E3D9-45A3-BC43-D2DBF88E1714}" presName="rootComposite" presStyleCnt="0"/>
      <dgm:spPr/>
    </dgm:pt>
    <dgm:pt modelId="{D6942C87-86AC-49B4-9A6E-E7AF3FF94A1B}" type="pres">
      <dgm:prSet presAssocID="{87216B31-E3D9-45A3-BC43-D2DBF88E1714}" presName="rootText" presStyleLbl="node2" presStyleIdx="0" presStyleCnt="3">
        <dgm:presLayoutVars>
          <dgm:chPref val="3"/>
        </dgm:presLayoutVars>
      </dgm:prSet>
      <dgm:spPr/>
    </dgm:pt>
    <dgm:pt modelId="{A2C1FD1D-1E66-426D-91A4-899A0B373673}" type="pres">
      <dgm:prSet presAssocID="{87216B31-E3D9-45A3-BC43-D2DBF88E1714}" presName="rootConnector" presStyleLbl="node2" presStyleIdx="0" presStyleCnt="3"/>
      <dgm:spPr/>
    </dgm:pt>
    <dgm:pt modelId="{6A803D17-B8E1-466A-A428-22F77676AFD7}" type="pres">
      <dgm:prSet presAssocID="{87216B31-E3D9-45A3-BC43-D2DBF88E1714}" presName="hierChild4" presStyleCnt="0"/>
      <dgm:spPr/>
    </dgm:pt>
    <dgm:pt modelId="{0EA4631D-4DC9-4A37-8A2E-0B9874D80A53}" type="pres">
      <dgm:prSet presAssocID="{B5490316-E3E3-48D2-8219-BB7C7A8CA7DD}" presName="Name48" presStyleLbl="parChTrans1D3" presStyleIdx="0" presStyleCnt="8"/>
      <dgm:spPr/>
    </dgm:pt>
    <dgm:pt modelId="{1D0F820B-2BA6-4526-864A-C27FD0C2BDC5}" type="pres">
      <dgm:prSet presAssocID="{7A845055-ECE6-4C74-BE20-FF3DCC6BC3D8}" presName="hierRoot2" presStyleCnt="0">
        <dgm:presLayoutVars>
          <dgm:hierBranch val="init"/>
        </dgm:presLayoutVars>
      </dgm:prSet>
      <dgm:spPr/>
    </dgm:pt>
    <dgm:pt modelId="{D4620E9B-5BD6-4904-B0A0-BE02A01A540B}" type="pres">
      <dgm:prSet presAssocID="{7A845055-ECE6-4C74-BE20-FF3DCC6BC3D8}" presName="rootComposite" presStyleCnt="0"/>
      <dgm:spPr/>
    </dgm:pt>
    <dgm:pt modelId="{B104AE8E-80DF-4EC4-8C18-0FB2832AF7AB}" type="pres">
      <dgm:prSet presAssocID="{7A845055-ECE6-4C74-BE20-FF3DCC6BC3D8}" presName="rootText" presStyleLbl="node3" presStyleIdx="0" presStyleCnt="8">
        <dgm:presLayoutVars>
          <dgm:chPref val="3"/>
        </dgm:presLayoutVars>
      </dgm:prSet>
      <dgm:spPr/>
    </dgm:pt>
    <dgm:pt modelId="{C86D9576-B409-4B36-8F53-8C298365F051}" type="pres">
      <dgm:prSet presAssocID="{7A845055-ECE6-4C74-BE20-FF3DCC6BC3D8}" presName="rootConnector" presStyleLbl="node3" presStyleIdx="0" presStyleCnt="8"/>
      <dgm:spPr/>
    </dgm:pt>
    <dgm:pt modelId="{FBBDB8EB-CBB8-4BC7-A915-C057715A6A50}" type="pres">
      <dgm:prSet presAssocID="{7A845055-ECE6-4C74-BE20-FF3DCC6BC3D8}" presName="hierChild4" presStyleCnt="0"/>
      <dgm:spPr/>
    </dgm:pt>
    <dgm:pt modelId="{3EB15F2E-3187-4F46-8054-7D719F9509A5}" type="pres">
      <dgm:prSet presAssocID="{7A845055-ECE6-4C74-BE20-FF3DCC6BC3D8}" presName="hierChild5" presStyleCnt="0"/>
      <dgm:spPr/>
    </dgm:pt>
    <dgm:pt modelId="{7D846102-AB0E-4085-9087-E45FC5E82C63}" type="pres">
      <dgm:prSet presAssocID="{BF33AB1A-619C-4D97-892B-8A7C8536BF50}" presName="Name48" presStyleLbl="parChTrans1D3" presStyleIdx="1" presStyleCnt="8"/>
      <dgm:spPr/>
    </dgm:pt>
    <dgm:pt modelId="{E943DADD-4753-48FF-80EE-54C54CFACF37}" type="pres">
      <dgm:prSet presAssocID="{C2BAA232-DF37-40B4-B5D9-2C0BE3B63B7B}" presName="hierRoot2" presStyleCnt="0">
        <dgm:presLayoutVars>
          <dgm:hierBranch val="init"/>
        </dgm:presLayoutVars>
      </dgm:prSet>
      <dgm:spPr/>
    </dgm:pt>
    <dgm:pt modelId="{2190E55B-3E0D-4CEC-9A9C-6D37AB65A5BF}" type="pres">
      <dgm:prSet presAssocID="{C2BAA232-DF37-40B4-B5D9-2C0BE3B63B7B}" presName="rootComposite" presStyleCnt="0"/>
      <dgm:spPr/>
    </dgm:pt>
    <dgm:pt modelId="{D4B16A12-1E60-4337-B4A2-B227DFED71C9}" type="pres">
      <dgm:prSet presAssocID="{C2BAA232-DF37-40B4-B5D9-2C0BE3B63B7B}" presName="rootText" presStyleLbl="node3" presStyleIdx="1" presStyleCnt="8">
        <dgm:presLayoutVars>
          <dgm:chPref val="3"/>
        </dgm:presLayoutVars>
      </dgm:prSet>
      <dgm:spPr/>
    </dgm:pt>
    <dgm:pt modelId="{92843754-DAEA-4DA1-98C9-7AD197EC6991}" type="pres">
      <dgm:prSet presAssocID="{C2BAA232-DF37-40B4-B5D9-2C0BE3B63B7B}" presName="rootConnector" presStyleLbl="node3" presStyleIdx="1" presStyleCnt="8"/>
      <dgm:spPr/>
    </dgm:pt>
    <dgm:pt modelId="{3F26BDD9-05A9-42B0-A26F-6C6C8E5D68AE}" type="pres">
      <dgm:prSet presAssocID="{C2BAA232-DF37-40B4-B5D9-2C0BE3B63B7B}" presName="hierChild4" presStyleCnt="0"/>
      <dgm:spPr/>
    </dgm:pt>
    <dgm:pt modelId="{7D220120-A8C0-4B57-8042-EF1FEB196F26}" type="pres">
      <dgm:prSet presAssocID="{C2BAA232-DF37-40B4-B5D9-2C0BE3B63B7B}" presName="hierChild5" presStyleCnt="0"/>
      <dgm:spPr/>
    </dgm:pt>
    <dgm:pt modelId="{DBE16264-3129-4081-A643-EC7780C90D07}" type="pres">
      <dgm:prSet presAssocID="{4D1B029C-BD0D-4E68-B489-60EA9ADE02FF}" presName="Name48" presStyleLbl="parChTrans1D3" presStyleIdx="2" presStyleCnt="8"/>
      <dgm:spPr/>
    </dgm:pt>
    <dgm:pt modelId="{88627C3E-2F17-4F7F-B290-9884411570D3}" type="pres">
      <dgm:prSet presAssocID="{D6DAF661-D203-4459-98B3-C58F2E2CB4FD}" presName="hierRoot2" presStyleCnt="0">
        <dgm:presLayoutVars>
          <dgm:hierBranch val="init"/>
        </dgm:presLayoutVars>
      </dgm:prSet>
      <dgm:spPr/>
    </dgm:pt>
    <dgm:pt modelId="{E3AC213C-127C-4F83-859C-FA111E1013CB}" type="pres">
      <dgm:prSet presAssocID="{D6DAF661-D203-4459-98B3-C58F2E2CB4FD}" presName="rootComposite" presStyleCnt="0"/>
      <dgm:spPr/>
    </dgm:pt>
    <dgm:pt modelId="{1F93AFD9-CFF2-4F17-BA50-9AC7A60D095E}" type="pres">
      <dgm:prSet presAssocID="{D6DAF661-D203-4459-98B3-C58F2E2CB4FD}" presName="rootText" presStyleLbl="node3" presStyleIdx="2" presStyleCnt="8">
        <dgm:presLayoutVars>
          <dgm:chPref val="3"/>
        </dgm:presLayoutVars>
      </dgm:prSet>
      <dgm:spPr/>
    </dgm:pt>
    <dgm:pt modelId="{BA13B3E0-9B1E-45BA-B3EA-CEF85FB21AA2}" type="pres">
      <dgm:prSet presAssocID="{D6DAF661-D203-4459-98B3-C58F2E2CB4FD}" presName="rootConnector" presStyleLbl="node3" presStyleIdx="2" presStyleCnt="8"/>
      <dgm:spPr/>
    </dgm:pt>
    <dgm:pt modelId="{E20CB319-71EE-49A8-B125-5B0FABEAF013}" type="pres">
      <dgm:prSet presAssocID="{D6DAF661-D203-4459-98B3-C58F2E2CB4FD}" presName="hierChild4" presStyleCnt="0"/>
      <dgm:spPr/>
    </dgm:pt>
    <dgm:pt modelId="{E34ABD62-EBCB-4AB2-8A85-9D6062B4EF7D}" type="pres">
      <dgm:prSet presAssocID="{D6DAF661-D203-4459-98B3-C58F2E2CB4FD}" presName="hierChild5" presStyleCnt="0"/>
      <dgm:spPr/>
    </dgm:pt>
    <dgm:pt modelId="{E78A4BD1-CA3A-4240-AA82-DA898C1EEE32}" type="pres">
      <dgm:prSet presAssocID="{5CA4132B-B5C1-4FB5-BB16-DE371D2D5C19}" presName="Name48" presStyleLbl="parChTrans1D3" presStyleIdx="3" presStyleCnt="8"/>
      <dgm:spPr/>
    </dgm:pt>
    <dgm:pt modelId="{2DD16A47-1502-4D2D-B882-4AE923112770}" type="pres">
      <dgm:prSet presAssocID="{16C11798-98E2-4641-9207-9B6B90DB20BA}" presName="hierRoot2" presStyleCnt="0">
        <dgm:presLayoutVars>
          <dgm:hierBranch val="init"/>
        </dgm:presLayoutVars>
      </dgm:prSet>
      <dgm:spPr/>
    </dgm:pt>
    <dgm:pt modelId="{95A9BCFF-BD3B-49E6-999D-41FC150F1CE4}" type="pres">
      <dgm:prSet presAssocID="{16C11798-98E2-4641-9207-9B6B90DB20BA}" presName="rootComposite" presStyleCnt="0"/>
      <dgm:spPr/>
    </dgm:pt>
    <dgm:pt modelId="{3E074580-93EF-46AB-A844-B41371C32411}" type="pres">
      <dgm:prSet presAssocID="{16C11798-98E2-4641-9207-9B6B90DB20BA}" presName="rootText" presStyleLbl="node3" presStyleIdx="3" presStyleCnt="8">
        <dgm:presLayoutVars>
          <dgm:chPref val="3"/>
        </dgm:presLayoutVars>
      </dgm:prSet>
      <dgm:spPr/>
    </dgm:pt>
    <dgm:pt modelId="{5A07C6CF-52B6-41DB-AC5E-7500866D8A90}" type="pres">
      <dgm:prSet presAssocID="{16C11798-98E2-4641-9207-9B6B90DB20BA}" presName="rootConnector" presStyleLbl="node3" presStyleIdx="3" presStyleCnt="8"/>
      <dgm:spPr/>
    </dgm:pt>
    <dgm:pt modelId="{38C3BF7F-E0D0-4771-AD98-F71CEA0406A0}" type="pres">
      <dgm:prSet presAssocID="{16C11798-98E2-4641-9207-9B6B90DB20BA}" presName="hierChild4" presStyleCnt="0"/>
      <dgm:spPr/>
    </dgm:pt>
    <dgm:pt modelId="{CA904604-12C5-455F-B0FF-CDD9C3AE2CE1}" type="pres">
      <dgm:prSet presAssocID="{16C11798-98E2-4641-9207-9B6B90DB20BA}" presName="hierChild5" presStyleCnt="0"/>
      <dgm:spPr/>
    </dgm:pt>
    <dgm:pt modelId="{73FFD0C8-FEB5-43AD-A7F6-D24E51E39E96}" type="pres">
      <dgm:prSet presAssocID="{87216B31-E3D9-45A3-BC43-D2DBF88E1714}" presName="hierChild5" presStyleCnt="0"/>
      <dgm:spPr/>
    </dgm:pt>
    <dgm:pt modelId="{C172BF5E-8221-4107-84F7-BE2893305F59}" type="pres">
      <dgm:prSet presAssocID="{D8B6AA32-9CCE-4358-A58B-1B5F0CE4A636}" presName="Name37" presStyleLbl="parChTrans1D2" presStyleIdx="1" presStyleCnt="6"/>
      <dgm:spPr/>
    </dgm:pt>
    <dgm:pt modelId="{09CC6145-A5CD-401A-B596-9476A99F4AD0}" type="pres">
      <dgm:prSet presAssocID="{266607C0-B655-4EE8-A1C1-A9E41E7D1A53}" presName="hierRoot2" presStyleCnt="0">
        <dgm:presLayoutVars>
          <dgm:hierBranch val="init"/>
        </dgm:presLayoutVars>
      </dgm:prSet>
      <dgm:spPr/>
    </dgm:pt>
    <dgm:pt modelId="{4E697FA0-BA62-444A-B065-9C53DCCDEFFC}" type="pres">
      <dgm:prSet presAssocID="{266607C0-B655-4EE8-A1C1-A9E41E7D1A53}" presName="rootComposite" presStyleCnt="0"/>
      <dgm:spPr/>
    </dgm:pt>
    <dgm:pt modelId="{3672BBD0-BCEA-4CE1-86C2-5D8D53E015F3}" type="pres">
      <dgm:prSet presAssocID="{266607C0-B655-4EE8-A1C1-A9E41E7D1A53}" presName="rootText" presStyleLbl="node2" presStyleIdx="1" presStyleCnt="3">
        <dgm:presLayoutVars>
          <dgm:chPref val="3"/>
        </dgm:presLayoutVars>
      </dgm:prSet>
      <dgm:spPr/>
    </dgm:pt>
    <dgm:pt modelId="{E34DB6D0-E313-4C43-9E2D-9C9A0292697D}" type="pres">
      <dgm:prSet presAssocID="{266607C0-B655-4EE8-A1C1-A9E41E7D1A53}" presName="rootConnector" presStyleLbl="node2" presStyleIdx="1" presStyleCnt="3"/>
      <dgm:spPr/>
    </dgm:pt>
    <dgm:pt modelId="{78590258-3F46-444D-B888-008F4963EFF2}" type="pres">
      <dgm:prSet presAssocID="{266607C0-B655-4EE8-A1C1-A9E41E7D1A53}" presName="hierChild4" presStyleCnt="0"/>
      <dgm:spPr/>
    </dgm:pt>
    <dgm:pt modelId="{23745D4E-C0D1-4F78-AD7F-80CA0C4179FE}" type="pres">
      <dgm:prSet presAssocID="{A553A589-9D59-4250-B729-0B646C25D972}" presName="Name37" presStyleLbl="parChTrans1D3" presStyleIdx="4" presStyleCnt="8"/>
      <dgm:spPr/>
    </dgm:pt>
    <dgm:pt modelId="{26827314-F930-4F36-BB26-DCCEA60EC687}" type="pres">
      <dgm:prSet presAssocID="{E1A38590-DA02-450A-8E9C-16780665142A}" presName="hierRoot2" presStyleCnt="0">
        <dgm:presLayoutVars>
          <dgm:hierBranch val="init"/>
        </dgm:presLayoutVars>
      </dgm:prSet>
      <dgm:spPr/>
    </dgm:pt>
    <dgm:pt modelId="{8DE359EC-D988-4978-97CB-B3C098C13239}" type="pres">
      <dgm:prSet presAssocID="{E1A38590-DA02-450A-8E9C-16780665142A}" presName="rootComposite" presStyleCnt="0"/>
      <dgm:spPr/>
    </dgm:pt>
    <dgm:pt modelId="{642E69F0-D39D-4842-8552-EA8D8DB01DBE}" type="pres">
      <dgm:prSet presAssocID="{E1A38590-DA02-450A-8E9C-16780665142A}" presName="rootText" presStyleLbl="node3" presStyleIdx="4" presStyleCnt="8">
        <dgm:presLayoutVars>
          <dgm:chPref val="3"/>
        </dgm:presLayoutVars>
      </dgm:prSet>
      <dgm:spPr/>
    </dgm:pt>
    <dgm:pt modelId="{76789336-01E0-4682-A924-8ED8F2455853}" type="pres">
      <dgm:prSet presAssocID="{E1A38590-DA02-450A-8E9C-16780665142A}" presName="rootConnector" presStyleLbl="node3" presStyleIdx="4" presStyleCnt="8"/>
      <dgm:spPr/>
    </dgm:pt>
    <dgm:pt modelId="{919EA7FA-CF66-4E40-B748-C5D11A6BE033}" type="pres">
      <dgm:prSet presAssocID="{E1A38590-DA02-450A-8E9C-16780665142A}" presName="hierChild4" presStyleCnt="0"/>
      <dgm:spPr/>
    </dgm:pt>
    <dgm:pt modelId="{914D126F-BBAA-4B90-8A10-8B518ADCECFF}" type="pres">
      <dgm:prSet presAssocID="{E1A38590-DA02-450A-8E9C-16780665142A}" presName="hierChild5" presStyleCnt="0"/>
      <dgm:spPr/>
    </dgm:pt>
    <dgm:pt modelId="{2A1A60F1-174B-4ADD-81B2-1B49D356F16E}" type="pres">
      <dgm:prSet presAssocID="{B4D97D7B-3DB2-4392-B2C7-78760F1537A1}" presName="Name37" presStyleLbl="parChTrans1D3" presStyleIdx="5" presStyleCnt="8"/>
      <dgm:spPr/>
    </dgm:pt>
    <dgm:pt modelId="{E7D48808-7C78-4683-8BA8-60DF3EFD4975}" type="pres">
      <dgm:prSet presAssocID="{C772EE33-5F68-4F15-A9C0-1053592AFAC5}" presName="hierRoot2" presStyleCnt="0">
        <dgm:presLayoutVars>
          <dgm:hierBranch val="init"/>
        </dgm:presLayoutVars>
      </dgm:prSet>
      <dgm:spPr/>
    </dgm:pt>
    <dgm:pt modelId="{190DDD1C-E2D7-46CB-A111-F0F86211A110}" type="pres">
      <dgm:prSet presAssocID="{C772EE33-5F68-4F15-A9C0-1053592AFAC5}" presName="rootComposite" presStyleCnt="0"/>
      <dgm:spPr/>
    </dgm:pt>
    <dgm:pt modelId="{39ACB9B1-E13F-48DB-8E74-A0DC3B28B2FE}" type="pres">
      <dgm:prSet presAssocID="{C772EE33-5F68-4F15-A9C0-1053592AFAC5}" presName="rootText" presStyleLbl="node3" presStyleIdx="5" presStyleCnt="8">
        <dgm:presLayoutVars>
          <dgm:chPref val="3"/>
        </dgm:presLayoutVars>
      </dgm:prSet>
      <dgm:spPr/>
    </dgm:pt>
    <dgm:pt modelId="{CFC0DB54-2FA3-40E0-95FF-3F20B118F5EB}" type="pres">
      <dgm:prSet presAssocID="{C772EE33-5F68-4F15-A9C0-1053592AFAC5}" presName="rootConnector" presStyleLbl="node3" presStyleIdx="5" presStyleCnt="8"/>
      <dgm:spPr/>
    </dgm:pt>
    <dgm:pt modelId="{9B65F556-F391-4012-81EE-DBDE1EB49AE6}" type="pres">
      <dgm:prSet presAssocID="{C772EE33-5F68-4F15-A9C0-1053592AFAC5}" presName="hierChild4" presStyleCnt="0"/>
      <dgm:spPr/>
    </dgm:pt>
    <dgm:pt modelId="{8901B232-FB3F-4F6A-8C28-43DF47896652}" type="pres">
      <dgm:prSet presAssocID="{C772EE33-5F68-4F15-A9C0-1053592AFAC5}" presName="hierChild5" presStyleCnt="0"/>
      <dgm:spPr/>
    </dgm:pt>
    <dgm:pt modelId="{3450AB4A-158D-45AC-9A4F-48D6EEDFBDA2}" type="pres">
      <dgm:prSet presAssocID="{266607C0-B655-4EE8-A1C1-A9E41E7D1A53}" presName="hierChild5" presStyleCnt="0"/>
      <dgm:spPr/>
    </dgm:pt>
    <dgm:pt modelId="{0E8449F0-4EA5-469D-9AA6-77C088904773}" type="pres">
      <dgm:prSet presAssocID="{659527C1-DA5F-40D6-84D8-EC4D0E01865F}" presName="Name37" presStyleLbl="parChTrans1D2" presStyleIdx="2" presStyleCnt="6"/>
      <dgm:spPr/>
    </dgm:pt>
    <dgm:pt modelId="{AAE1504E-0CF3-4AD8-88AF-A8E85B893C4C}" type="pres">
      <dgm:prSet presAssocID="{D6AA3901-B78A-45C1-B748-E93E8D7FAFBD}" presName="hierRoot2" presStyleCnt="0">
        <dgm:presLayoutVars>
          <dgm:hierBranch val="r"/>
        </dgm:presLayoutVars>
      </dgm:prSet>
      <dgm:spPr/>
    </dgm:pt>
    <dgm:pt modelId="{F80F9B33-895A-4FF3-864F-3E608AEE186C}" type="pres">
      <dgm:prSet presAssocID="{D6AA3901-B78A-45C1-B748-E93E8D7FAFBD}" presName="rootComposite" presStyleCnt="0"/>
      <dgm:spPr/>
    </dgm:pt>
    <dgm:pt modelId="{1791569C-0271-43D1-A5E9-5A4DA9B95A30}" type="pres">
      <dgm:prSet presAssocID="{D6AA3901-B78A-45C1-B748-E93E8D7FAFBD}" presName="rootText" presStyleLbl="node2" presStyleIdx="2" presStyleCnt="3">
        <dgm:presLayoutVars>
          <dgm:chPref val="3"/>
        </dgm:presLayoutVars>
      </dgm:prSet>
      <dgm:spPr/>
    </dgm:pt>
    <dgm:pt modelId="{E0A675BD-40F8-47E9-BC9F-B3519B4C385C}" type="pres">
      <dgm:prSet presAssocID="{D6AA3901-B78A-45C1-B748-E93E8D7FAFBD}" presName="rootConnector" presStyleLbl="node2" presStyleIdx="2" presStyleCnt="3"/>
      <dgm:spPr/>
    </dgm:pt>
    <dgm:pt modelId="{A30D2D4B-ADDE-4F2C-99B0-3DF6269400E8}" type="pres">
      <dgm:prSet presAssocID="{D6AA3901-B78A-45C1-B748-E93E8D7FAFBD}" presName="hierChild4" presStyleCnt="0"/>
      <dgm:spPr/>
    </dgm:pt>
    <dgm:pt modelId="{326267B7-4EB2-4C13-889D-D27CCC7983B7}" type="pres">
      <dgm:prSet presAssocID="{3376FE0E-E522-44E0-9D6D-A0E409DA8946}" presName="Name50" presStyleLbl="parChTrans1D3" presStyleIdx="6" presStyleCnt="8"/>
      <dgm:spPr/>
    </dgm:pt>
    <dgm:pt modelId="{D04F4846-DE08-451D-B362-E0B5C923F087}" type="pres">
      <dgm:prSet presAssocID="{28CFF3C6-2F87-4402-AF6D-D398C63D5183}" presName="hierRoot2" presStyleCnt="0">
        <dgm:presLayoutVars>
          <dgm:hierBranch val="init"/>
        </dgm:presLayoutVars>
      </dgm:prSet>
      <dgm:spPr/>
    </dgm:pt>
    <dgm:pt modelId="{F601A4E8-A257-4B14-916A-F037212C2DF4}" type="pres">
      <dgm:prSet presAssocID="{28CFF3C6-2F87-4402-AF6D-D398C63D5183}" presName="rootComposite" presStyleCnt="0"/>
      <dgm:spPr/>
    </dgm:pt>
    <dgm:pt modelId="{63768A13-1ED8-4191-BDE2-48E4054D5C93}" type="pres">
      <dgm:prSet presAssocID="{28CFF3C6-2F87-4402-AF6D-D398C63D5183}" presName="rootText" presStyleLbl="node3" presStyleIdx="6" presStyleCnt="8">
        <dgm:presLayoutVars>
          <dgm:chPref val="3"/>
        </dgm:presLayoutVars>
      </dgm:prSet>
      <dgm:spPr/>
    </dgm:pt>
    <dgm:pt modelId="{3C6E4544-BA46-46D6-9A19-B3BDF00F1275}" type="pres">
      <dgm:prSet presAssocID="{28CFF3C6-2F87-4402-AF6D-D398C63D5183}" presName="rootConnector" presStyleLbl="node3" presStyleIdx="6" presStyleCnt="8"/>
      <dgm:spPr/>
    </dgm:pt>
    <dgm:pt modelId="{AFFB04DD-0021-4CCE-AAC8-84D5432A00A5}" type="pres">
      <dgm:prSet presAssocID="{28CFF3C6-2F87-4402-AF6D-D398C63D5183}" presName="hierChild4" presStyleCnt="0"/>
      <dgm:spPr/>
    </dgm:pt>
    <dgm:pt modelId="{47702C02-6B79-4CA6-8321-F83BB7B86383}" type="pres">
      <dgm:prSet presAssocID="{28CFF3C6-2F87-4402-AF6D-D398C63D5183}" presName="hierChild5" presStyleCnt="0"/>
      <dgm:spPr/>
    </dgm:pt>
    <dgm:pt modelId="{DAE259E4-6584-4B30-B733-06C0E4001B18}" type="pres">
      <dgm:prSet presAssocID="{F71469BF-CF5F-46BE-90CD-E005604DEC58}" presName="Name50" presStyleLbl="parChTrans1D3" presStyleIdx="7" presStyleCnt="8"/>
      <dgm:spPr/>
    </dgm:pt>
    <dgm:pt modelId="{0C239313-8E80-4240-9185-844A5C1079CB}" type="pres">
      <dgm:prSet presAssocID="{2CF6A8C7-89D3-4AC8-9E10-15B469B6D1EA}" presName="hierRoot2" presStyleCnt="0">
        <dgm:presLayoutVars>
          <dgm:hierBranch val="init"/>
        </dgm:presLayoutVars>
      </dgm:prSet>
      <dgm:spPr/>
    </dgm:pt>
    <dgm:pt modelId="{7126EF41-1BB8-469A-BFE2-6E977604ACB9}" type="pres">
      <dgm:prSet presAssocID="{2CF6A8C7-89D3-4AC8-9E10-15B469B6D1EA}" presName="rootComposite" presStyleCnt="0"/>
      <dgm:spPr/>
    </dgm:pt>
    <dgm:pt modelId="{2CC48CC1-925F-4419-B466-61B6389A926C}" type="pres">
      <dgm:prSet presAssocID="{2CF6A8C7-89D3-4AC8-9E10-15B469B6D1EA}" presName="rootText" presStyleLbl="node3" presStyleIdx="7" presStyleCnt="8">
        <dgm:presLayoutVars>
          <dgm:chPref val="3"/>
        </dgm:presLayoutVars>
      </dgm:prSet>
      <dgm:spPr/>
    </dgm:pt>
    <dgm:pt modelId="{49966810-ADFA-454C-BA3F-34FD3AC84FE7}" type="pres">
      <dgm:prSet presAssocID="{2CF6A8C7-89D3-4AC8-9E10-15B469B6D1EA}" presName="rootConnector" presStyleLbl="node3" presStyleIdx="7" presStyleCnt="8"/>
      <dgm:spPr/>
    </dgm:pt>
    <dgm:pt modelId="{BB1176FF-D4D2-4733-A4A2-28BA1C43108A}" type="pres">
      <dgm:prSet presAssocID="{2CF6A8C7-89D3-4AC8-9E10-15B469B6D1EA}" presName="hierChild4" presStyleCnt="0"/>
      <dgm:spPr/>
    </dgm:pt>
    <dgm:pt modelId="{4E83978F-428D-46AD-B35D-0814605BC675}" type="pres">
      <dgm:prSet presAssocID="{2CF6A8C7-89D3-4AC8-9E10-15B469B6D1EA}" presName="hierChild5" presStyleCnt="0"/>
      <dgm:spPr/>
    </dgm:pt>
    <dgm:pt modelId="{A75DD6A3-610B-44C5-ABFB-E5C499A07B1A}" type="pres">
      <dgm:prSet presAssocID="{D6AA3901-B78A-45C1-B748-E93E8D7FAFBD}" presName="hierChild5" presStyleCnt="0"/>
      <dgm:spPr/>
    </dgm:pt>
    <dgm:pt modelId="{45F30134-2674-46FA-8052-EA7FB89360BB}" type="pres">
      <dgm:prSet presAssocID="{4BB448F2-86F8-4DFB-893D-AB6484E50757}" presName="hierChild3" presStyleCnt="0"/>
      <dgm:spPr/>
    </dgm:pt>
    <dgm:pt modelId="{7A26AEB7-5A42-401A-A18F-1049C5C49E75}" type="pres">
      <dgm:prSet presAssocID="{762A1E11-D80E-437B-B518-1730F91A061D}" presName="Name111" presStyleLbl="parChTrans1D2" presStyleIdx="3" presStyleCnt="6"/>
      <dgm:spPr/>
    </dgm:pt>
    <dgm:pt modelId="{09F11634-0241-426A-A35C-16CD789ECA98}" type="pres">
      <dgm:prSet presAssocID="{EDD9D99C-5B6B-4CFD-8770-ACD48A19ABA1}" presName="hierRoot3" presStyleCnt="0">
        <dgm:presLayoutVars>
          <dgm:hierBranch val="init"/>
        </dgm:presLayoutVars>
      </dgm:prSet>
      <dgm:spPr/>
    </dgm:pt>
    <dgm:pt modelId="{8A31C418-5746-45FC-848B-D1D9D4133034}" type="pres">
      <dgm:prSet presAssocID="{EDD9D99C-5B6B-4CFD-8770-ACD48A19ABA1}" presName="rootComposite3" presStyleCnt="0"/>
      <dgm:spPr/>
    </dgm:pt>
    <dgm:pt modelId="{3342B028-8D70-40D8-A194-67EF18390798}" type="pres">
      <dgm:prSet presAssocID="{EDD9D99C-5B6B-4CFD-8770-ACD48A19ABA1}" presName="rootText3" presStyleLbl="asst1" presStyleIdx="0" presStyleCnt="3">
        <dgm:presLayoutVars>
          <dgm:chPref val="3"/>
        </dgm:presLayoutVars>
      </dgm:prSet>
      <dgm:spPr/>
    </dgm:pt>
    <dgm:pt modelId="{122B7374-7796-483B-951A-EE97322CE7B6}" type="pres">
      <dgm:prSet presAssocID="{EDD9D99C-5B6B-4CFD-8770-ACD48A19ABA1}" presName="rootConnector3" presStyleLbl="asst1" presStyleIdx="0" presStyleCnt="3"/>
      <dgm:spPr/>
    </dgm:pt>
    <dgm:pt modelId="{B0A75B4E-09BC-4066-8F74-CCFAF02DCEA5}" type="pres">
      <dgm:prSet presAssocID="{EDD9D99C-5B6B-4CFD-8770-ACD48A19ABA1}" presName="hierChild6" presStyleCnt="0"/>
      <dgm:spPr/>
    </dgm:pt>
    <dgm:pt modelId="{180DE4C5-3A3A-4309-A7EF-72E774C99325}" type="pres">
      <dgm:prSet presAssocID="{EDD9D99C-5B6B-4CFD-8770-ACD48A19ABA1}" presName="hierChild7" presStyleCnt="0"/>
      <dgm:spPr/>
    </dgm:pt>
    <dgm:pt modelId="{2EF42184-F97E-44FD-9A92-7D9D2EF00158}" type="pres">
      <dgm:prSet presAssocID="{03EFDDCF-3E96-46C7-971D-C5D55D00233E}" presName="Name111" presStyleLbl="parChTrans1D2" presStyleIdx="4" presStyleCnt="6"/>
      <dgm:spPr/>
    </dgm:pt>
    <dgm:pt modelId="{777EDC0A-B5C6-41B5-8D15-74E4DF743F94}" type="pres">
      <dgm:prSet presAssocID="{1ED347B0-F164-4CAD-A255-8F5541024A3A}" presName="hierRoot3" presStyleCnt="0">
        <dgm:presLayoutVars>
          <dgm:hierBranch val="init"/>
        </dgm:presLayoutVars>
      </dgm:prSet>
      <dgm:spPr/>
    </dgm:pt>
    <dgm:pt modelId="{D7F9DCCB-1687-4BEF-AFB9-6C0FE395F556}" type="pres">
      <dgm:prSet presAssocID="{1ED347B0-F164-4CAD-A255-8F5541024A3A}" presName="rootComposite3" presStyleCnt="0"/>
      <dgm:spPr/>
    </dgm:pt>
    <dgm:pt modelId="{5D7A2D46-AD75-47BD-BC33-F16B6A90DBEC}" type="pres">
      <dgm:prSet presAssocID="{1ED347B0-F164-4CAD-A255-8F5541024A3A}" presName="rootText3" presStyleLbl="asst1" presStyleIdx="1" presStyleCnt="3">
        <dgm:presLayoutVars>
          <dgm:chPref val="3"/>
        </dgm:presLayoutVars>
      </dgm:prSet>
      <dgm:spPr/>
    </dgm:pt>
    <dgm:pt modelId="{E42C28FB-F97B-48C8-9BAC-5E9B6F59831E}" type="pres">
      <dgm:prSet presAssocID="{1ED347B0-F164-4CAD-A255-8F5541024A3A}" presName="rootConnector3" presStyleLbl="asst1" presStyleIdx="1" presStyleCnt="3"/>
      <dgm:spPr/>
    </dgm:pt>
    <dgm:pt modelId="{DBC140C5-E6DA-4249-A6DD-1701BA0BDFC7}" type="pres">
      <dgm:prSet presAssocID="{1ED347B0-F164-4CAD-A255-8F5541024A3A}" presName="hierChild6" presStyleCnt="0"/>
      <dgm:spPr/>
    </dgm:pt>
    <dgm:pt modelId="{D38BE10A-104E-4F0D-A0F8-3541F137E321}" type="pres">
      <dgm:prSet presAssocID="{1ED347B0-F164-4CAD-A255-8F5541024A3A}" presName="hierChild7" presStyleCnt="0"/>
      <dgm:spPr/>
    </dgm:pt>
    <dgm:pt modelId="{45C3CEBD-82CF-4762-ACD0-3DF820A24278}" type="pres">
      <dgm:prSet presAssocID="{426AB662-057C-4D36-9180-2BAF17632783}" presName="Name111" presStyleLbl="parChTrans1D2" presStyleIdx="5" presStyleCnt="6"/>
      <dgm:spPr/>
    </dgm:pt>
    <dgm:pt modelId="{A8B4D851-D65E-4D6C-94C2-3D8067F2F5A6}" type="pres">
      <dgm:prSet presAssocID="{7F83AA71-5CA7-4CB6-BBCE-171A9DAB00A2}" presName="hierRoot3" presStyleCnt="0">
        <dgm:presLayoutVars>
          <dgm:hierBranch val="init"/>
        </dgm:presLayoutVars>
      </dgm:prSet>
      <dgm:spPr/>
    </dgm:pt>
    <dgm:pt modelId="{53259CC6-90A9-4711-8F0E-BAE5D9B785E8}" type="pres">
      <dgm:prSet presAssocID="{7F83AA71-5CA7-4CB6-BBCE-171A9DAB00A2}" presName="rootComposite3" presStyleCnt="0"/>
      <dgm:spPr/>
    </dgm:pt>
    <dgm:pt modelId="{AE008AE3-49F7-4149-9811-FB2139710C92}" type="pres">
      <dgm:prSet presAssocID="{7F83AA71-5CA7-4CB6-BBCE-171A9DAB00A2}" presName="rootText3" presStyleLbl="asst1" presStyleIdx="2" presStyleCnt="3">
        <dgm:presLayoutVars>
          <dgm:chPref val="3"/>
        </dgm:presLayoutVars>
      </dgm:prSet>
      <dgm:spPr/>
    </dgm:pt>
    <dgm:pt modelId="{F6454E5E-99D7-43CF-BE55-4CA849CECAFC}" type="pres">
      <dgm:prSet presAssocID="{7F83AA71-5CA7-4CB6-BBCE-171A9DAB00A2}" presName="rootConnector3" presStyleLbl="asst1" presStyleIdx="2" presStyleCnt="3"/>
      <dgm:spPr/>
    </dgm:pt>
    <dgm:pt modelId="{F4404C84-B18A-4F5D-A97B-37421B86AA23}" type="pres">
      <dgm:prSet presAssocID="{7F83AA71-5CA7-4CB6-BBCE-171A9DAB00A2}" presName="hierChild6" presStyleCnt="0"/>
      <dgm:spPr/>
    </dgm:pt>
    <dgm:pt modelId="{5541F41D-3955-49D0-871D-706DA126807C}" type="pres">
      <dgm:prSet presAssocID="{7F83AA71-5CA7-4CB6-BBCE-171A9DAB00A2}" presName="hierChild7" presStyleCnt="0"/>
      <dgm:spPr/>
    </dgm:pt>
  </dgm:ptLst>
  <dgm:cxnLst>
    <dgm:cxn modelId="{6258A107-D7FA-4613-82AB-E290CF26187A}" srcId="{4BB448F2-86F8-4DFB-893D-AB6484E50757}" destId="{D6AA3901-B78A-45C1-B748-E93E8D7FAFBD}" srcOrd="5" destOrd="0" parTransId="{659527C1-DA5F-40D6-84D8-EC4D0E01865F}" sibTransId="{3A6673D4-D844-4DB3-8905-4EDA00CFAA96}"/>
    <dgm:cxn modelId="{5D1B0608-A796-4019-9F78-B6C506AAD37A}" type="presOf" srcId="{E1A38590-DA02-450A-8E9C-16780665142A}" destId="{76789336-01E0-4682-A924-8ED8F2455853}" srcOrd="1" destOrd="0" presId="urn:microsoft.com/office/officeart/2005/8/layout/orgChart1"/>
    <dgm:cxn modelId="{AFAB9B15-0A0D-4E06-9C5A-5C31643E8F0F}" srcId="{266607C0-B655-4EE8-A1C1-A9E41E7D1A53}" destId="{C772EE33-5F68-4F15-A9C0-1053592AFAC5}" srcOrd="1" destOrd="0" parTransId="{B4D97D7B-3DB2-4392-B2C7-78760F1537A1}" sibTransId="{C95FC51F-B752-48EF-BFA1-57107A56BD2B}"/>
    <dgm:cxn modelId="{0B2CA615-A382-4B3C-8EB2-5DD924015AEA}" type="presOf" srcId="{C2BAA232-DF37-40B4-B5D9-2C0BE3B63B7B}" destId="{92843754-DAEA-4DA1-98C9-7AD197EC6991}" srcOrd="1" destOrd="0" presId="urn:microsoft.com/office/officeart/2005/8/layout/orgChart1"/>
    <dgm:cxn modelId="{3EA1CB1F-8A46-47AC-9E29-E5338DDC0DE9}" type="presOf" srcId="{7A845055-ECE6-4C74-BE20-FF3DCC6BC3D8}" destId="{C86D9576-B409-4B36-8F53-8C298365F051}" srcOrd="1" destOrd="0" presId="urn:microsoft.com/office/officeart/2005/8/layout/orgChart1"/>
    <dgm:cxn modelId="{2FBE1120-785E-45B5-BA4D-E93F49B1DCD2}" type="presOf" srcId="{7F83AA71-5CA7-4CB6-BBCE-171A9DAB00A2}" destId="{AE008AE3-49F7-4149-9811-FB2139710C92}" srcOrd="0" destOrd="0" presId="urn:microsoft.com/office/officeart/2005/8/layout/orgChart1"/>
    <dgm:cxn modelId="{96ABB826-A6BF-487C-BFA9-E21EFFDC7C12}" type="presOf" srcId="{16C11798-98E2-4641-9207-9B6B90DB20BA}" destId="{5A07C6CF-52B6-41DB-AC5E-7500866D8A90}" srcOrd="1" destOrd="0" presId="urn:microsoft.com/office/officeart/2005/8/layout/orgChart1"/>
    <dgm:cxn modelId="{47D83227-D40A-43D4-998B-C2F87D9B3D0D}" type="presOf" srcId="{4BB448F2-86F8-4DFB-893D-AB6484E50757}" destId="{C9BA06D8-93A3-4C2E-AAF4-25139760A55F}" srcOrd="0" destOrd="0" presId="urn:microsoft.com/office/officeart/2005/8/layout/orgChart1"/>
    <dgm:cxn modelId="{4302FB32-3597-4015-A686-84AC485C0F47}" type="presOf" srcId="{28CFF3C6-2F87-4402-AF6D-D398C63D5183}" destId="{3C6E4544-BA46-46D6-9A19-B3BDF00F1275}" srcOrd="1" destOrd="0" presId="urn:microsoft.com/office/officeart/2005/8/layout/orgChart1"/>
    <dgm:cxn modelId="{24CE1634-596C-4ABE-ACB1-E38727666E2E}" srcId="{4BB448F2-86F8-4DFB-893D-AB6484E50757}" destId="{1ED347B0-F164-4CAD-A255-8F5541024A3A}" srcOrd="1" destOrd="0" parTransId="{03EFDDCF-3E96-46C7-971D-C5D55D00233E}" sibTransId="{4724F435-3A37-4A0E-8920-C973D7D1DF78}"/>
    <dgm:cxn modelId="{4414CC60-A43B-4E27-AB24-5637F1574389}" type="presOf" srcId="{426AB662-057C-4D36-9180-2BAF17632783}" destId="{45C3CEBD-82CF-4762-ACD0-3DF820A24278}" srcOrd="0" destOrd="0" presId="urn:microsoft.com/office/officeart/2005/8/layout/orgChart1"/>
    <dgm:cxn modelId="{EEF77445-869A-465F-84D1-5F1790E5A32A}" type="presOf" srcId="{2CF6A8C7-89D3-4AC8-9E10-15B469B6D1EA}" destId="{49966810-ADFA-454C-BA3F-34FD3AC84FE7}" srcOrd="1" destOrd="0" presId="urn:microsoft.com/office/officeart/2005/8/layout/orgChart1"/>
    <dgm:cxn modelId="{1EC8E367-7BF6-4DDD-9330-1B66D2442CAE}" type="presOf" srcId="{B4D97D7B-3DB2-4392-B2C7-78760F1537A1}" destId="{2A1A60F1-174B-4ADD-81B2-1B49D356F16E}" srcOrd="0" destOrd="0" presId="urn:microsoft.com/office/officeart/2005/8/layout/orgChart1"/>
    <dgm:cxn modelId="{E1866548-63E7-47E8-8EAD-6ADC60A9EB8D}" type="presOf" srcId="{4D1B029C-BD0D-4E68-B489-60EA9ADE02FF}" destId="{DBE16264-3129-4081-A643-EC7780C90D07}" srcOrd="0" destOrd="0" presId="urn:microsoft.com/office/officeart/2005/8/layout/orgChart1"/>
    <dgm:cxn modelId="{016F5169-5F09-4806-9E72-A1603621FF1A}" srcId="{87216B31-E3D9-45A3-BC43-D2DBF88E1714}" destId="{C2BAA232-DF37-40B4-B5D9-2C0BE3B63B7B}" srcOrd="1" destOrd="0" parTransId="{BF33AB1A-619C-4D97-892B-8A7C8536BF50}" sibTransId="{4BDED8C5-34F2-4117-A8AF-7F0261F2A577}"/>
    <dgm:cxn modelId="{DA465769-6472-4227-80B0-D68D75C04C91}" type="presOf" srcId="{C772EE33-5F68-4F15-A9C0-1053592AFAC5}" destId="{CFC0DB54-2FA3-40E0-95FF-3F20B118F5EB}" srcOrd="1" destOrd="0" presId="urn:microsoft.com/office/officeart/2005/8/layout/orgChart1"/>
    <dgm:cxn modelId="{30B9D769-DA50-4358-98D0-840B77170714}" type="presOf" srcId="{1C3AF850-8FBC-4638-ADEA-0D3AA997C8DD}" destId="{EE857102-255C-4F83-B948-038F26302DB2}" srcOrd="0" destOrd="0" presId="urn:microsoft.com/office/officeart/2005/8/layout/orgChart1"/>
    <dgm:cxn modelId="{AA3B074B-6C23-4A77-8225-CAA77548F9C7}" srcId="{4BB448F2-86F8-4DFB-893D-AB6484E50757}" destId="{87216B31-E3D9-45A3-BC43-D2DBF88E1714}" srcOrd="3" destOrd="0" parTransId="{1C3AF850-8FBC-4638-ADEA-0D3AA997C8DD}" sibTransId="{75EC2ED3-682B-49DC-A982-C454C654EEEC}"/>
    <dgm:cxn modelId="{B941FA4D-B7CB-4953-A973-6D60D99ED9DD}" type="presOf" srcId="{BF33AB1A-619C-4D97-892B-8A7C8536BF50}" destId="{7D846102-AB0E-4085-9087-E45FC5E82C63}" srcOrd="0" destOrd="0" presId="urn:microsoft.com/office/officeart/2005/8/layout/orgChart1"/>
    <dgm:cxn modelId="{97F4806F-8449-44F3-B9BE-A57CCF567B36}" type="presOf" srcId="{1ED347B0-F164-4CAD-A255-8F5541024A3A}" destId="{5D7A2D46-AD75-47BD-BC33-F16B6A90DBEC}" srcOrd="0" destOrd="0" presId="urn:microsoft.com/office/officeart/2005/8/layout/orgChart1"/>
    <dgm:cxn modelId="{0C9B1952-E516-4CA7-A628-FBF9884601A0}" type="presOf" srcId="{4BB448F2-86F8-4DFB-893D-AB6484E50757}" destId="{9527483A-A2A1-4CC6-A9B7-FF1C16917EA7}" srcOrd="1" destOrd="0" presId="urn:microsoft.com/office/officeart/2005/8/layout/orgChart1"/>
    <dgm:cxn modelId="{94219052-40A8-49F6-B015-2CBE559FA856}" srcId="{4BB448F2-86F8-4DFB-893D-AB6484E50757}" destId="{7F83AA71-5CA7-4CB6-BBCE-171A9DAB00A2}" srcOrd="2" destOrd="0" parTransId="{426AB662-057C-4D36-9180-2BAF17632783}" sibTransId="{006DB81E-99B9-4E3D-BC78-FD29057D317A}"/>
    <dgm:cxn modelId="{CBA20273-6930-462E-AA37-287E0CD6A47A}" srcId="{87216B31-E3D9-45A3-BC43-D2DBF88E1714}" destId="{16C11798-98E2-4641-9207-9B6B90DB20BA}" srcOrd="3" destOrd="0" parTransId="{5CA4132B-B5C1-4FB5-BB16-DE371D2D5C19}" sibTransId="{D5CB9F5F-5955-4BFE-98E5-BD40522D8D37}"/>
    <dgm:cxn modelId="{96111C73-4742-41A5-9221-67CFE6674581}" type="presOf" srcId="{D6AA3901-B78A-45C1-B748-E93E8D7FAFBD}" destId="{E0A675BD-40F8-47E9-BC9F-B3519B4C385C}" srcOrd="1" destOrd="0" presId="urn:microsoft.com/office/officeart/2005/8/layout/orgChart1"/>
    <dgm:cxn modelId="{00CA8D53-5FAD-4328-85DB-CDF85D927DD3}" type="presOf" srcId="{D8B6AA32-9CCE-4358-A58B-1B5F0CE4A636}" destId="{C172BF5E-8221-4107-84F7-BE2893305F59}" srcOrd="0" destOrd="0" presId="urn:microsoft.com/office/officeart/2005/8/layout/orgChart1"/>
    <dgm:cxn modelId="{2BE50054-7B24-486D-A0E7-FF002E111DDA}" type="presOf" srcId="{D6DAF661-D203-4459-98B3-C58F2E2CB4FD}" destId="{BA13B3E0-9B1E-45BA-B3EA-CEF85FB21AA2}" srcOrd="1" destOrd="0" presId="urn:microsoft.com/office/officeart/2005/8/layout/orgChart1"/>
    <dgm:cxn modelId="{761C1755-EDED-44CA-B68D-EB4351FF72F1}" srcId="{87216B31-E3D9-45A3-BC43-D2DBF88E1714}" destId="{7A845055-ECE6-4C74-BE20-FF3DCC6BC3D8}" srcOrd="0" destOrd="0" parTransId="{B5490316-E3E3-48D2-8219-BB7C7A8CA7DD}" sibTransId="{5CA17858-A14D-488A-81FC-C6C7F1BA7C4D}"/>
    <dgm:cxn modelId="{FCC22A56-0909-4B10-8F57-01E4DCBD3217}" type="presOf" srcId="{2CF6A8C7-89D3-4AC8-9E10-15B469B6D1EA}" destId="{2CC48CC1-925F-4419-B466-61B6389A926C}" srcOrd="0" destOrd="0" presId="urn:microsoft.com/office/officeart/2005/8/layout/orgChart1"/>
    <dgm:cxn modelId="{590B147C-0F98-49C3-94CE-C5A44F36835F}" srcId="{87216B31-E3D9-45A3-BC43-D2DBF88E1714}" destId="{D6DAF661-D203-4459-98B3-C58F2E2CB4FD}" srcOrd="2" destOrd="0" parTransId="{4D1B029C-BD0D-4E68-B489-60EA9ADE02FF}" sibTransId="{DC9C4809-BB7F-4B68-8145-AACFE1F88C59}"/>
    <dgm:cxn modelId="{7779907E-C022-4EED-8D00-69D2CB557887}" type="presOf" srcId="{A553A589-9D59-4250-B729-0B646C25D972}" destId="{23745D4E-C0D1-4F78-AD7F-80CA0C4179FE}" srcOrd="0" destOrd="0" presId="urn:microsoft.com/office/officeart/2005/8/layout/orgChart1"/>
    <dgm:cxn modelId="{7E771985-854F-4EC6-B9EE-D09208B80C1F}" srcId="{D6AA3901-B78A-45C1-B748-E93E8D7FAFBD}" destId="{28CFF3C6-2F87-4402-AF6D-D398C63D5183}" srcOrd="0" destOrd="0" parTransId="{3376FE0E-E522-44E0-9D6D-A0E409DA8946}" sibTransId="{B4A095D9-0E34-4A00-B2B3-E5C73B5F9DA9}"/>
    <dgm:cxn modelId="{3194B78C-2E91-4434-9119-33AE1C223D02}" type="presOf" srcId="{28CFF3C6-2F87-4402-AF6D-D398C63D5183}" destId="{63768A13-1ED8-4191-BDE2-48E4054D5C93}" srcOrd="0" destOrd="0" presId="urn:microsoft.com/office/officeart/2005/8/layout/orgChart1"/>
    <dgm:cxn modelId="{5BA65D92-EC8C-4B2C-9E04-A372E3DB905A}" type="presOf" srcId="{87216B31-E3D9-45A3-BC43-D2DBF88E1714}" destId="{A2C1FD1D-1E66-426D-91A4-899A0B373673}" srcOrd="1" destOrd="0" presId="urn:microsoft.com/office/officeart/2005/8/layout/orgChart1"/>
    <dgm:cxn modelId="{B7C1BB95-9052-4CC5-9AF6-F955277ADEC7}" type="presOf" srcId="{03EFDDCF-3E96-46C7-971D-C5D55D00233E}" destId="{2EF42184-F97E-44FD-9A92-7D9D2EF00158}" srcOrd="0" destOrd="0" presId="urn:microsoft.com/office/officeart/2005/8/layout/orgChart1"/>
    <dgm:cxn modelId="{B4451C98-3011-4D36-8574-9FDCB1A7FCB8}" type="presOf" srcId="{B5490316-E3E3-48D2-8219-BB7C7A8CA7DD}" destId="{0EA4631D-4DC9-4A37-8A2E-0B9874D80A53}" srcOrd="0" destOrd="0" presId="urn:microsoft.com/office/officeart/2005/8/layout/orgChart1"/>
    <dgm:cxn modelId="{26082CA2-3C1F-4768-8B2B-A505C1F91683}" srcId="{266607C0-B655-4EE8-A1C1-A9E41E7D1A53}" destId="{E1A38590-DA02-450A-8E9C-16780665142A}" srcOrd="0" destOrd="0" parTransId="{A553A589-9D59-4250-B729-0B646C25D972}" sibTransId="{4E591743-C4E5-4FB7-837E-F306E8C97916}"/>
    <dgm:cxn modelId="{FEB346A2-09C0-404A-9030-38902BD14574}" type="presOf" srcId="{D163C9AF-4796-4963-BA40-6DCD9EC5B4F3}" destId="{75E1848F-938E-4FC4-A75E-491ED0F99FDD}" srcOrd="0" destOrd="0" presId="urn:microsoft.com/office/officeart/2005/8/layout/orgChart1"/>
    <dgm:cxn modelId="{7BAC0BA6-7FBF-480E-92D1-FA95BE8364B5}" type="presOf" srcId="{3376FE0E-E522-44E0-9D6D-A0E409DA8946}" destId="{326267B7-4EB2-4C13-889D-D27CCC7983B7}" srcOrd="0" destOrd="0" presId="urn:microsoft.com/office/officeart/2005/8/layout/orgChart1"/>
    <dgm:cxn modelId="{48E780A9-7491-43C6-AC43-D083566B2A2D}" srcId="{4BB448F2-86F8-4DFB-893D-AB6484E50757}" destId="{266607C0-B655-4EE8-A1C1-A9E41E7D1A53}" srcOrd="4" destOrd="0" parTransId="{D8B6AA32-9CCE-4358-A58B-1B5F0CE4A636}" sibTransId="{0A552566-C5F8-4AD7-BDCB-65AF2677E552}"/>
    <dgm:cxn modelId="{792F75AA-6C79-4938-B761-5D61ECA71827}" srcId="{D163C9AF-4796-4963-BA40-6DCD9EC5B4F3}" destId="{4BB448F2-86F8-4DFB-893D-AB6484E50757}" srcOrd="0" destOrd="0" parTransId="{A51784F5-304D-45A7-A14D-CEA27D449FAA}" sibTransId="{2B25CF5C-0918-4F94-916E-A3335797C112}"/>
    <dgm:cxn modelId="{5A123EB0-9406-4AC9-A7E7-8DA17C3CF91E}" type="presOf" srcId="{C2BAA232-DF37-40B4-B5D9-2C0BE3B63B7B}" destId="{D4B16A12-1E60-4337-B4A2-B227DFED71C9}" srcOrd="0" destOrd="0" presId="urn:microsoft.com/office/officeart/2005/8/layout/orgChart1"/>
    <dgm:cxn modelId="{386BACB0-31BD-4E1C-BCFA-37909A678631}" type="presOf" srcId="{762A1E11-D80E-437B-B518-1730F91A061D}" destId="{7A26AEB7-5A42-401A-A18F-1049C5C49E75}" srcOrd="0" destOrd="0" presId="urn:microsoft.com/office/officeart/2005/8/layout/orgChart1"/>
    <dgm:cxn modelId="{28C9C0B0-09F9-4E7D-95EF-68EEEA91AB33}" type="presOf" srcId="{C772EE33-5F68-4F15-A9C0-1053592AFAC5}" destId="{39ACB9B1-E13F-48DB-8E74-A0DC3B28B2FE}" srcOrd="0" destOrd="0" presId="urn:microsoft.com/office/officeart/2005/8/layout/orgChart1"/>
    <dgm:cxn modelId="{60E808B9-3313-4B56-BB2B-54656605B779}" srcId="{4BB448F2-86F8-4DFB-893D-AB6484E50757}" destId="{EDD9D99C-5B6B-4CFD-8770-ACD48A19ABA1}" srcOrd="0" destOrd="0" parTransId="{762A1E11-D80E-437B-B518-1730F91A061D}" sibTransId="{F7D6DC02-A2EA-46C1-97DE-D4C0B809F8B5}"/>
    <dgm:cxn modelId="{A654D5BB-ECD3-4EE0-BA40-626C66656C87}" type="presOf" srcId="{659527C1-DA5F-40D6-84D8-EC4D0E01865F}" destId="{0E8449F0-4EA5-469D-9AA6-77C088904773}" srcOrd="0" destOrd="0" presId="urn:microsoft.com/office/officeart/2005/8/layout/orgChart1"/>
    <dgm:cxn modelId="{8B4439BF-6C7A-4EFB-B39E-B6FE2F35C7DE}" type="presOf" srcId="{D6AA3901-B78A-45C1-B748-E93E8D7FAFBD}" destId="{1791569C-0271-43D1-A5E9-5A4DA9B95A30}" srcOrd="0" destOrd="0" presId="urn:microsoft.com/office/officeart/2005/8/layout/orgChart1"/>
    <dgm:cxn modelId="{9D2C11C3-C8FD-4F36-97EF-A4F8022ECF44}" type="presOf" srcId="{87216B31-E3D9-45A3-BC43-D2DBF88E1714}" destId="{D6942C87-86AC-49B4-9A6E-E7AF3FF94A1B}" srcOrd="0" destOrd="0" presId="urn:microsoft.com/office/officeart/2005/8/layout/orgChart1"/>
    <dgm:cxn modelId="{F616E1C3-9CC6-4962-AC2E-3A5FD5C601A3}" type="presOf" srcId="{1ED347B0-F164-4CAD-A255-8F5541024A3A}" destId="{E42C28FB-F97B-48C8-9BAC-5E9B6F59831E}" srcOrd="1" destOrd="0" presId="urn:microsoft.com/office/officeart/2005/8/layout/orgChart1"/>
    <dgm:cxn modelId="{1C3B01C6-1A63-4948-9F35-AFED4CC82529}" type="presOf" srcId="{7F83AA71-5CA7-4CB6-BBCE-171A9DAB00A2}" destId="{F6454E5E-99D7-43CF-BE55-4CA849CECAFC}" srcOrd="1" destOrd="0" presId="urn:microsoft.com/office/officeart/2005/8/layout/orgChart1"/>
    <dgm:cxn modelId="{1549DDC9-28A6-494C-96FF-46E67A1C023B}" type="presOf" srcId="{7A845055-ECE6-4C74-BE20-FF3DCC6BC3D8}" destId="{B104AE8E-80DF-4EC4-8C18-0FB2832AF7AB}" srcOrd="0" destOrd="0" presId="urn:microsoft.com/office/officeart/2005/8/layout/orgChart1"/>
    <dgm:cxn modelId="{807388CA-F18B-4112-A6B3-B13889361C99}" srcId="{D6AA3901-B78A-45C1-B748-E93E8D7FAFBD}" destId="{2CF6A8C7-89D3-4AC8-9E10-15B469B6D1EA}" srcOrd="1" destOrd="0" parTransId="{F71469BF-CF5F-46BE-90CD-E005604DEC58}" sibTransId="{8494119D-E983-41B1-877E-A10673B43A3C}"/>
    <dgm:cxn modelId="{2305BDCB-3968-4669-B1A8-4C9CA5CB2958}" type="presOf" srcId="{16C11798-98E2-4641-9207-9B6B90DB20BA}" destId="{3E074580-93EF-46AB-A844-B41371C32411}" srcOrd="0" destOrd="0" presId="urn:microsoft.com/office/officeart/2005/8/layout/orgChart1"/>
    <dgm:cxn modelId="{FEBF4BD3-5428-48E2-8869-9F39F1A653A7}" type="presOf" srcId="{266607C0-B655-4EE8-A1C1-A9E41E7D1A53}" destId="{E34DB6D0-E313-4C43-9E2D-9C9A0292697D}" srcOrd="1" destOrd="0" presId="urn:microsoft.com/office/officeart/2005/8/layout/orgChart1"/>
    <dgm:cxn modelId="{A299E8D7-7631-4854-99EB-28C761E1377A}" type="presOf" srcId="{E1A38590-DA02-450A-8E9C-16780665142A}" destId="{642E69F0-D39D-4842-8552-EA8D8DB01DBE}" srcOrd="0" destOrd="0" presId="urn:microsoft.com/office/officeart/2005/8/layout/orgChart1"/>
    <dgm:cxn modelId="{A88D3CDB-0E34-4CE7-84FF-CEFEE952C621}" type="presOf" srcId="{5CA4132B-B5C1-4FB5-BB16-DE371D2D5C19}" destId="{E78A4BD1-CA3A-4240-AA82-DA898C1EEE32}" srcOrd="0" destOrd="0" presId="urn:microsoft.com/office/officeart/2005/8/layout/orgChart1"/>
    <dgm:cxn modelId="{49DD5CDE-1DA1-46D6-8CEF-DBE16733ABC3}" type="presOf" srcId="{EDD9D99C-5B6B-4CFD-8770-ACD48A19ABA1}" destId="{3342B028-8D70-40D8-A194-67EF18390798}" srcOrd="0" destOrd="0" presId="urn:microsoft.com/office/officeart/2005/8/layout/orgChart1"/>
    <dgm:cxn modelId="{65834FED-34EE-44EE-85E7-1629DFCE0EA9}" type="presOf" srcId="{D6DAF661-D203-4459-98B3-C58F2E2CB4FD}" destId="{1F93AFD9-CFF2-4F17-BA50-9AC7A60D095E}" srcOrd="0" destOrd="0" presId="urn:microsoft.com/office/officeart/2005/8/layout/orgChart1"/>
    <dgm:cxn modelId="{B4B7C1EF-E824-4C06-A290-DCFCF0D92DB3}" type="presOf" srcId="{266607C0-B655-4EE8-A1C1-A9E41E7D1A53}" destId="{3672BBD0-BCEA-4CE1-86C2-5D8D53E015F3}" srcOrd="0" destOrd="0" presId="urn:microsoft.com/office/officeart/2005/8/layout/orgChart1"/>
    <dgm:cxn modelId="{02A7E5F2-22DD-4C14-BD7A-F0F57EA5C72E}" type="presOf" srcId="{EDD9D99C-5B6B-4CFD-8770-ACD48A19ABA1}" destId="{122B7374-7796-483B-951A-EE97322CE7B6}" srcOrd="1" destOrd="0" presId="urn:microsoft.com/office/officeart/2005/8/layout/orgChart1"/>
    <dgm:cxn modelId="{E1C6AEFB-A164-4504-B84E-565846580F74}" type="presOf" srcId="{F71469BF-CF5F-46BE-90CD-E005604DEC58}" destId="{DAE259E4-6584-4B30-B733-06C0E4001B18}" srcOrd="0" destOrd="0" presId="urn:microsoft.com/office/officeart/2005/8/layout/orgChart1"/>
    <dgm:cxn modelId="{DC1144FD-32CE-469F-A21A-12213B5DFC6F}" type="presParOf" srcId="{75E1848F-938E-4FC4-A75E-491ED0F99FDD}" destId="{B012F6CC-76CE-4CBC-8441-C7CBDA2076B6}" srcOrd="0" destOrd="0" presId="urn:microsoft.com/office/officeart/2005/8/layout/orgChart1"/>
    <dgm:cxn modelId="{09C782C6-B583-4A14-B57A-CE250045F7CD}" type="presParOf" srcId="{B012F6CC-76CE-4CBC-8441-C7CBDA2076B6}" destId="{85FBA468-A3B0-4DF7-BFAD-4E00B52D84DA}" srcOrd="0" destOrd="0" presId="urn:microsoft.com/office/officeart/2005/8/layout/orgChart1"/>
    <dgm:cxn modelId="{68356F55-550C-47A2-962A-E1E3DD9CF3A5}" type="presParOf" srcId="{85FBA468-A3B0-4DF7-BFAD-4E00B52D84DA}" destId="{C9BA06D8-93A3-4C2E-AAF4-25139760A55F}" srcOrd="0" destOrd="0" presId="urn:microsoft.com/office/officeart/2005/8/layout/orgChart1"/>
    <dgm:cxn modelId="{C8D9CC3B-9A48-465F-A2DE-A02CF1B24AB2}" type="presParOf" srcId="{85FBA468-A3B0-4DF7-BFAD-4E00B52D84DA}" destId="{9527483A-A2A1-4CC6-A9B7-FF1C16917EA7}" srcOrd="1" destOrd="0" presId="urn:microsoft.com/office/officeart/2005/8/layout/orgChart1"/>
    <dgm:cxn modelId="{4C171B87-046B-4970-AA47-3D716A44D6AC}" type="presParOf" srcId="{B012F6CC-76CE-4CBC-8441-C7CBDA2076B6}" destId="{6B920D9A-A31D-4B38-B96C-2A3EC6F7940F}" srcOrd="1" destOrd="0" presId="urn:microsoft.com/office/officeart/2005/8/layout/orgChart1"/>
    <dgm:cxn modelId="{0B30D379-9275-4F34-AA20-70CA8DF6F2B4}" type="presParOf" srcId="{6B920D9A-A31D-4B38-B96C-2A3EC6F7940F}" destId="{EE857102-255C-4F83-B948-038F26302DB2}" srcOrd="0" destOrd="0" presId="urn:microsoft.com/office/officeart/2005/8/layout/orgChart1"/>
    <dgm:cxn modelId="{5D3CB782-388F-4311-BB2B-F31BA9E969FA}" type="presParOf" srcId="{6B920D9A-A31D-4B38-B96C-2A3EC6F7940F}" destId="{9F14854F-5E45-48BD-A8E0-ECC4765B1B26}" srcOrd="1" destOrd="0" presId="urn:microsoft.com/office/officeart/2005/8/layout/orgChart1"/>
    <dgm:cxn modelId="{7014D0A9-3B03-4BEC-B7EB-DFDB7CC33AE4}" type="presParOf" srcId="{9F14854F-5E45-48BD-A8E0-ECC4765B1B26}" destId="{B22C8922-F5C3-48E8-A913-FD74BC4E81B8}" srcOrd="0" destOrd="0" presId="urn:microsoft.com/office/officeart/2005/8/layout/orgChart1"/>
    <dgm:cxn modelId="{593BEB3E-8951-4788-B8D2-5B92F81495E5}" type="presParOf" srcId="{B22C8922-F5C3-48E8-A913-FD74BC4E81B8}" destId="{D6942C87-86AC-49B4-9A6E-E7AF3FF94A1B}" srcOrd="0" destOrd="0" presId="urn:microsoft.com/office/officeart/2005/8/layout/orgChart1"/>
    <dgm:cxn modelId="{168CBFF4-7A04-4515-B90F-C31C42EB78E7}" type="presParOf" srcId="{B22C8922-F5C3-48E8-A913-FD74BC4E81B8}" destId="{A2C1FD1D-1E66-426D-91A4-899A0B373673}" srcOrd="1" destOrd="0" presId="urn:microsoft.com/office/officeart/2005/8/layout/orgChart1"/>
    <dgm:cxn modelId="{BEAB8F35-8643-466F-84CF-0F76DC4D7A13}" type="presParOf" srcId="{9F14854F-5E45-48BD-A8E0-ECC4765B1B26}" destId="{6A803D17-B8E1-466A-A428-22F77676AFD7}" srcOrd="1" destOrd="0" presId="urn:microsoft.com/office/officeart/2005/8/layout/orgChart1"/>
    <dgm:cxn modelId="{090B4757-849C-4B92-9838-EF4130923E03}" type="presParOf" srcId="{6A803D17-B8E1-466A-A428-22F77676AFD7}" destId="{0EA4631D-4DC9-4A37-8A2E-0B9874D80A53}" srcOrd="0" destOrd="0" presId="urn:microsoft.com/office/officeart/2005/8/layout/orgChart1"/>
    <dgm:cxn modelId="{6318F7AA-E46B-40DC-91F1-CAB250378DFD}" type="presParOf" srcId="{6A803D17-B8E1-466A-A428-22F77676AFD7}" destId="{1D0F820B-2BA6-4526-864A-C27FD0C2BDC5}" srcOrd="1" destOrd="0" presId="urn:microsoft.com/office/officeart/2005/8/layout/orgChart1"/>
    <dgm:cxn modelId="{30CB4F2E-405E-4D71-A2CC-2AE7DBA5678A}" type="presParOf" srcId="{1D0F820B-2BA6-4526-864A-C27FD0C2BDC5}" destId="{D4620E9B-5BD6-4904-B0A0-BE02A01A540B}" srcOrd="0" destOrd="0" presId="urn:microsoft.com/office/officeart/2005/8/layout/orgChart1"/>
    <dgm:cxn modelId="{A298EA22-AB47-4424-BEC4-75806132B40B}" type="presParOf" srcId="{D4620E9B-5BD6-4904-B0A0-BE02A01A540B}" destId="{B104AE8E-80DF-4EC4-8C18-0FB2832AF7AB}" srcOrd="0" destOrd="0" presId="urn:microsoft.com/office/officeart/2005/8/layout/orgChart1"/>
    <dgm:cxn modelId="{0FE7EAD1-2F88-45A4-A8FB-DD4D9D4684AA}" type="presParOf" srcId="{D4620E9B-5BD6-4904-B0A0-BE02A01A540B}" destId="{C86D9576-B409-4B36-8F53-8C298365F051}" srcOrd="1" destOrd="0" presId="urn:microsoft.com/office/officeart/2005/8/layout/orgChart1"/>
    <dgm:cxn modelId="{A46C22C4-3D46-407E-A923-D8DFB30462DC}" type="presParOf" srcId="{1D0F820B-2BA6-4526-864A-C27FD0C2BDC5}" destId="{FBBDB8EB-CBB8-4BC7-A915-C057715A6A50}" srcOrd="1" destOrd="0" presId="urn:microsoft.com/office/officeart/2005/8/layout/orgChart1"/>
    <dgm:cxn modelId="{45DF00CE-8C49-407D-AE3B-002003878F81}" type="presParOf" srcId="{1D0F820B-2BA6-4526-864A-C27FD0C2BDC5}" destId="{3EB15F2E-3187-4F46-8054-7D719F9509A5}" srcOrd="2" destOrd="0" presId="urn:microsoft.com/office/officeart/2005/8/layout/orgChart1"/>
    <dgm:cxn modelId="{9BCE1299-1EE4-4836-B57C-4CADC758D39D}" type="presParOf" srcId="{6A803D17-B8E1-466A-A428-22F77676AFD7}" destId="{7D846102-AB0E-4085-9087-E45FC5E82C63}" srcOrd="2" destOrd="0" presId="urn:microsoft.com/office/officeart/2005/8/layout/orgChart1"/>
    <dgm:cxn modelId="{0F458AB8-E0ED-42EC-AB54-506313555467}" type="presParOf" srcId="{6A803D17-B8E1-466A-A428-22F77676AFD7}" destId="{E943DADD-4753-48FF-80EE-54C54CFACF37}" srcOrd="3" destOrd="0" presId="urn:microsoft.com/office/officeart/2005/8/layout/orgChart1"/>
    <dgm:cxn modelId="{D0029203-C8FE-4A77-A71E-B88E8449EC39}" type="presParOf" srcId="{E943DADD-4753-48FF-80EE-54C54CFACF37}" destId="{2190E55B-3E0D-4CEC-9A9C-6D37AB65A5BF}" srcOrd="0" destOrd="0" presId="urn:microsoft.com/office/officeart/2005/8/layout/orgChart1"/>
    <dgm:cxn modelId="{F1E1E809-9CEE-44B5-B185-92273FD795A1}" type="presParOf" srcId="{2190E55B-3E0D-4CEC-9A9C-6D37AB65A5BF}" destId="{D4B16A12-1E60-4337-B4A2-B227DFED71C9}" srcOrd="0" destOrd="0" presId="urn:microsoft.com/office/officeart/2005/8/layout/orgChart1"/>
    <dgm:cxn modelId="{184E2839-83E9-4B62-8AAF-6E5376EE84B8}" type="presParOf" srcId="{2190E55B-3E0D-4CEC-9A9C-6D37AB65A5BF}" destId="{92843754-DAEA-4DA1-98C9-7AD197EC6991}" srcOrd="1" destOrd="0" presId="urn:microsoft.com/office/officeart/2005/8/layout/orgChart1"/>
    <dgm:cxn modelId="{1F8B4F57-8674-4CC7-BD56-838DD8072977}" type="presParOf" srcId="{E943DADD-4753-48FF-80EE-54C54CFACF37}" destId="{3F26BDD9-05A9-42B0-A26F-6C6C8E5D68AE}" srcOrd="1" destOrd="0" presId="urn:microsoft.com/office/officeart/2005/8/layout/orgChart1"/>
    <dgm:cxn modelId="{801D2363-39A2-4AD8-8432-EDEB79DAD748}" type="presParOf" srcId="{E943DADD-4753-48FF-80EE-54C54CFACF37}" destId="{7D220120-A8C0-4B57-8042-EF1FEB196F26}" srcOrd="2" destOrd="0" presId="urn:microsoft.com/office/officeart/2005/8/layout/orgChart1"/>
    <dgm:cxn modelId="{7838CF5A-3549-44F2-90F4-E93469C660C3}" type="presParOf" srcId="{6A803D17-B8E1-466A-A428-22F77676AFD7}" destId="{DBE16264-3129-4081-A643-EC7780C90D07}" srcOrd="4" destOrd="0" presId="urn:microsoft.com/office/officeart/2005/8/layout/orgChart1"/>
    <dgm:cxn modelId="{9E333B2E-96C9-49A7-B090-937A97A68F2A}" type="presParOf" srcId="{6A803D17-B8E1-466A-A428-22F77676AFD7}" destId="{88627C3E-2F17-4F7F-B290-9884411570D3}" srcOrd="5" destOrd="0" presId="urn:microsoft.com/office/officeart/2005/8/layout/orgChart1"/>
    <dgm:cxn modelId="{1F07F70D-6DB4-4F4D-B2CE-D21D1E381CFC}" type="presParOf" srcId="{88627C3E-2F17-4F7F-B290-9884411570D3}" destId="{E3AC213C-127C-4F83-859C-FA111E1013CB}" srcOrd="0" destOrd="0" presId="urn:microsoft.com/office/officeart/2005/8/layout/orgChart1"/>
    <dgm:cxn modelId="{C681AEB0-F97D-4E21-BB75-D83D4ED3703B}" type="presParOf" srcId="{E3AC213C-127C-4F83-859C-FA111E1013CB}" destId="{1F93AFD9-CFF2-4F17-BA50-9AC7A60D095E}" srcOrd="0" destOrd="0" presId="urn:microsoft.com/office/officeart/2005/8/layout/orgChart1"/>
    <dgm:cxn modelId="{B8DFCD0C-FDB5-415A-9CF0-5C697C39DE7D}" type="presParOf" srcId="{E3AC213C-127C-4F83-859C-FA111E1013CB}" destId="{BA13B3E0-9B1E-45BA-B3EA-CEF85FB21AA2}" srcOrd="1" destOrd="0" presId="urn:microsoft.com/office/officeart/2005/8/layout/orgChart1"/>
    <dgm:cxn modelId="{8E48A089-3550-488A-A735-1D2BCB2452FC}" type="presParOf" srcId="{88627C3E-2F17-4F7F-B290-9884411570D3}" destId="{E20CB319-71EE-49A8-B125-5B0FABEAF013}" srcOrd="1" destOrd="0" presId="urn:microsoft.com/office/officeart/2005/8/layout/orgChart1"/>
    <dgm:cxn modelId="{D3F20B54-FB83-4EAA-9182-3B0B44F56778}" type="presParOf" srcId="{88627C3E-2F17-4F7F-B290-9884411570D3}" destId="{E34ABD62-EBCB-4AB2-8A85-9D6062B4EF7D}" srcOrd="2" destOrd="0" presId="urn:microsoft.com/office/officeart/2005/8/layout/orgChart1"/>
    <dgm:cxn modelId="{A7594FC9-5AC1-457D-9B91-A51916DBBD84}" type="presParOf" srcId="{6A803D17-B8E1-466A-A428-22F77676AFD7}" destId="{E78A4BD1-CA3A-4240-AA82-DA898C1EEE32}" srcOrd="6" destOrd="0" presId="urn:microsoft.com/office/officeart/2005/8/layout/orgChart1"/>
    <dgm:cxn modelId="{255A9E48-8F03-473B-B51E-B80497453F80}" type="presParOf" srcId="{6A803D17-B8E1-466A-A428-22F77676AFD7}" destId="{2DD16A47-1502-4D2D-B882-4AE923112770}" srcOrd="7" destOrd="0" presId="urn:microsoft.com/office/officeart/2005/8/layout/orgChart1"/>
    <dgm:cxn modelId="{DD715DC8-5E52-4162-A6D4-47754485E449}" type="presParOf" srcId="{2DD16A47-1502-4D2D-B882-4AE923112770}" destId="{95A9BCFF-BD3B-49E6-999D-41FC150F1CE4}" srcOrd="0" destOrd="0" presId="urn:microsoft.com/office/officeart/2005/8/layout/orgChart1"/>
    <dgm:cxn modelId="{409CBAC6-2057-4305-AD16-A68C8707E91C}" type="presParOf" srcId="{95A9BCFF-BD3B-49E6-999D-41FC150F1CE4}" destId="{3E074580-93EF-46AB-A844-B41371C32411}" srcOrd="0" destOrd="0" presId="urn:microsoft.com/office/officeart/2005/8/layout/orgChart1"/>
    <dgm:cxn modelId="{49006022-25DA-4D63-8934-2999E3E312B0}" type="presParOf" srcId="{95A9BCFF-BD3B-49E6-999D-41FC150F1CE4}" destId="{5A07C6CF-52B6-41DB-AC5E-7500866D8A90}" srcOrd="1" destOrd="0" presId="urn:microsoft.com/office/officeart/2005/8/layout/orgChart1"/>
    <dgm:cxn modelId="{49DC9211-8420-4478-81F5-304AD9EF54FC}" type="presParOf" srcId="{2DD16A47-1502-4D2D-B882-4AE923112770}" destId="{38C3BF7F-E0D0-4771-AD98-F71CEA0406A0}" srcOrd="1" destOrd="0" presId="urn:microsoft.com/office/officeart/2005/8/layout/orgChart1"/>
    <dgm:cxn modelId="{CFF2C40A-46DD-40AA-BFC7-356C764D7B00}" type="presParOf" srcId="{2DD16A47-1502-4D2D-B882-4AE923112770}" destId="{CA904604-12C5-455F-B0FF-CDD9C3AE2CE1}" srcOrd="2" destOrd="0" presId="urn:microsoft.com/office/officeart/2005/8/layout/orgChart1"/>
    <dgm:cxn modelId="{65DA712D-B79D-4213-A2D7-15C33532E67B}" type="presParOf" srcId="{9F14854F-5E45-48BD-A8E0-ECC4765B1B26}" destId="{73FFD0C8-FEB5-43AD-A7F6-D24E51E39E96}" srcOrd="2" destOrd="0" presId="urn:microsoft.com/office/officeart/2005/8/layout/orgChart1"/>
    <dgm:cxn modelId="{EFC4EF3A-191C-4586-8F0C-72C5AA99A2EE}" type="presParOf" srcId="{6B920D9A-A31D-4B38-B96C-2A3EC6F7940F}" destId="{C172BF5E-8221-4107-84F7-BE2893305F59}" srcOrd="2" destOrd="0" presId="urn:microsoft.com/office/officeart/2005/8/layout/orgChart1"/>
    <dgm:cxn modelId="{AC819133-7943-49C7-81BB-11B64042CE60}" type="presParOf" srcId="{6B920D9A-A31D-4B38-B96C-2A3EC6F7940F}" destId="{09CC6145-A5CD-401A-B596-9476A99F4AD0}" srcOrd="3" destOrd="0" presId="urn:microsoft.com/office/officeart/2005/8/layout/orgChart1"/>
    <dgm:cxn modelId="{4F7A730B-830D-4CA5-BA2E-0CA285F9D3E5}" type="presParOf" srcId="{09CC6145-A5CD-401A-B596-9476A99F4AD0}" destId="{4E697FA0-BA62-444A-B065-9C53DCCDEFFC}" srcOrd="0" destOrd="0" presId="urn:microsoft.com/office/officeart/2005/8/layout/orgChart1"/>
    <dgm:cxn modelId="{F2A23055-9F70-4EEE-BD53-E23B1C3ADCB9}" type="presParOf" srcId="{4E697FA0-BA62-444A-B065-9C53DCCDEFFC}" destId="{3672BBD0-BCEA-4CE1-86C2-5D8D53E015F3}" srcOrd="0" destOrd="0" presId="urn:microsoft.com/office/officeart/2005/8/layout/orgChart1"/>
    <dgm:cxn modelId="{AEFE7C62-881B-4D81-A6D0-B138DB3ECE17}" type="presParOf" srcId="{4E697FA0-BA62-444A-B065-9C53DCCDEFFC}" destId="{E34DB6D0-E313-4C43-9E2D-9C9A0292697D}" srcOrd="1" destOrd="0" presId="urn:microsoft.com/office/officeart/2005/8/layout/orgChart1"/>
    <dgm:cxn modelId="{F2E19855-6967-47E2-A4D7-F8E74CC010D6}" type="presParOf" srcId="{09CC6145-A5CD-401A-B596-9476A99F4AD0}" destId="{78590258-3F46-444D-B888-008F4963EFF2}" srcOrd="1" destOrd="0" presId="urn:microsoft.com/office/officeart/2005/8/layout/orgChart1"/>
    <dgm:cxn modelId="{88604FCF-2C0E-48C5-AFE9-F07FBF1D4714}" type="presParOf" srcId="{78590258-3F46-444D-B888-008F4963EFF2}" destId="{23745D4E-C0D1-4F78-AD7F-80CA0C4179FE}" srcOrd="0" destOrd="0" presId="urn:microsoft.com/office/officeart/2005/8/layout/orgChart1"/>
    <dgm:cxn modelId="{65095589-6BA7-4F21-B12C-E75AF437A7CE}" type="presParOf" srcId="{78590258-3F46-444D-B888-008F4963EFF2}" destId="{26827314-F930-4F36-BB26-DCCEA60EC687}" srcOrd="1" destOrd="0" presId="urn:microsoft.com/office/officeart/2005/8/layout/orgChart1"/>
    <dgm:cxn modelId="{DB22E628-F9F5-4D12-BE29-A5F84727A984}" type="presParOf" srcId="{26827314-F930-4F36-BB26-DCCEA60EC687}" destId="{8DE359EC-D988-4978-97CB-B3C098C13239}" srcOrd="0" destOrd="0" presId="urn:microsoft.com/office/officeart/2005/8/layout/orgChart1"/>
    <dgm:cxn modelId="{6550F931-70FA-4042-921C-3A1F4767051E}" type="presParOf" srcId="{8DE359EC-D988-4978-97CB-B3C098C13239}" destId="{642E69F0-D39D-4842-8552-EA8D8DB01DBE}" srcOrd="0" destOrd="0" presId="urn:microsoft.com/office/officeart/2005/8/layout/orgChart1"/>
    <dgm:cxn modelId="{0A94162B-1DBA-4F20-A7CC-53BEA3F4675C}" type="presParOf" srcId="{8DE359EC-D988-4978-97CB-B3C098C13239}" destId="{76789336-01E0-4682-A924-8ED8F2455853}" srcOrd="1" destOrd="0" presId="urn:microsoft.com/office/officeart/2005/8/layout/orgChart1"/>
    <dgm:cxn modelId="{86286CA6-413A-4254-8B5D-240E8CD1D30F}" type="presParOf" srcId="{26827314-F930-4F36-BB26-DCCEA60EC687}" destId="{919EA7FA-CF66-4E40-B748-C5D11A6BE033}" srcOrd="1" destOrd="0" presId="urn:microsoft.com/office/officeart/2005/8/layout/orgChart1"/>
    <dgm:cxn modelId="{86A9D698-8377-4C4F-837A-11B03085E234}" type="presParOf" srcId="{26827314-F930-4F36-BB26-DCCEA60EC687}" destId="{914D126F-BBAA-4B90-8A10-8B518ADCECFF}" srcOrd="2" destOrd="0" presId="urn:microsoft.com/office/officeart/2005/8/layout/orgChart1"/>
    <dgm:cxn modelId="{7BE0C51E-1FCC-4ED6-937A-019766E22EBB}" type="presParOf" srcId="{78590258-3F46-444D-B888-008F4963EFF2}" destId="{2A1A60F1-174B-4ADD-81B2-1B49D356F16E}" srcOrd="2" destOrd="0" presId="urn:microsoft.com/office/officeart/2005/8/layout/orgChart1"/>
    <dgm:cxn modelId="{490FBDF9-37A2-4883-8D57-6215DB7CE128}" type="presParOf" srcId="{78590258-3F46-444D-B888-008F4963EFF2}" destId="{E7D48808-7C78-4683-8BA8-60DF3EFD4975}" srcOrd="3" destOrd="0" presId="urn:microsoft.com/office/officeart/2005/8/layout/orgChart1"/>
    <dgm:cxn modelId="{82A76683-1D6F-4ED9-AA0B-CE5B90C9A53E}" type="presParOf" srcId="{E7D48808-7C78-4683-8BA8-60DF3EFD4975}" destId="{190DDD1C-E2D7-46CB-A111-F0F86211A110}" srcOrd="0" destOrd="0" presId="urn:microsoft.com/office/officeart/2005/8/layout/orgChart1"/>
    <dgm:cxn modelId="{0E50F089-AEF8-4CFF-B4AE-0526A79ED16C}" type="presParOf" srcId="{190DDD1C-E2D7-46CB-A111-F0F86211A110}" destId="{39ACB9B1-E13F-48DB-8E74-A0DC3B28B2FE}" srcOrd="0" destOrd="0" presId="urn:microsoft.com/office/officeart/2005/8/layout/orgChart1"/>
    <dgm:cxn modelId="{1B7A9FEE-3A00-4A06-8D04-283EE6B2513E}" type="presParOf" srcId="{190DDD1C-E2D7-46CB-A111-F0F86211A110}" destId="{CFC0DB54-2FA3-40E0-95FF-3F20B118F5EB}" srcOrd="1" destOrd="0" presId="urn:microsoft.com/office/officeart/2005/8/layout/orgChart1"/>
    <dgm:cxn modelId="{94373E12-F63D-4D32-ABF5-B7027CBE2869}" type="presParOf" srcId="{E7D48808-7C78-4683-8BA8-60DF3EFD4975}" destId="{9B65F556-F391-4012-81EE-DBDE1EB49AE6}" srcOrd="1" destOrd="0" presId="urn:microsoft.com/office/officeart/2005/8/layout/orgChart1"/>
    <dgm:cxn modelId="{B64C9185-F1A6-416C-8E9E-C4F38BF151D8}" type="presParOf" srcId="{E7D48808-7C78-4683-8BA8-60DF3EFD4975}" destId="{8901B232-FB3F-4F6A-8C28-43DF47896652}" srcOrd="2" destOrd="0" presId="urn:microsoft.com/office/officeart/2005/8/layout/orgChart1"/>
    <dgm:cxn modelId="{D1D83F4D-8F1D-472F-958A-EA78A6AB7D1B}" type="presParOf" srcId="{09CC6145-A5CD-401A-B596-9476A99F4AD0}" destId="{3450AB4A-158D-45AC-9A4F-48D6EEDFBDA2}" srcOrd="2" destOrd="0" presId="urn:microsoft.com/office/officeart/2005/8/layout/orgChart1"/>
    <dgm:cxn modelId="{5C0ABCDE-38CA-45DE-8282-95EAA418B032}" type="presParOf" srcId="{6B920D9A-A31D-4B38-B96C-2A3EC6F7940F}" destId="{0E8449F0-4EA5-469D-9AA6-77C088904773}" srcOrd="4" destOrd="0" presId="urn:microsoft.com/office/officeart/2005/8/layout/orgChart1"/>
    <dgm:cxn modelId="{17BBE4F8-899A-497D-8E0F-29F84C6BFCA9}" type="presParOf" srcId="{6B920D9A-A31D-4B38-B96C-2A3EC6F7940F}" destId="{AAE1504E-0CF3-4AD8-88AF-A8E85B893C4C}" srcOrd="5" destOrd="0" presId="urn:microsoft.com/office/officeart/2005/8/layout/orgChart1"/>
    <dgm:cxn modelId="{D2BF2933-9E17-4BB7-84DA-B6BBB9B5B94A}" type="presParOf" srcId="{AAE1504E-0CF3-4AD8-88AF-A8E85B893C4C}" destId="{F80F9B33-895A-4FF3-864F-3E608AEE186C}" srcOrd="0" destOrd="0" presId="urn:microsoft.com/office/officeart/2005/8/layout/orgChart1"/>
    <dgm:cxn modelId="{971EC923-78D2-4C67-83FF-1C282FA00142}" type="presParOf" srcId="{F80F9B33-895A-4FF3-864F-3E608AEE186C}" destId="{1791569C-0271-43D1-A5E9-5A4DA9B95A30}" srcOrd="0" destOrd="0" presId="urn:microsoft.com/office/officeart/2005/8/layout/orgChart1"/>
    <dgm:cxn modelId="{C8D3AFCB-B702-46DB-9339-DB1203D5F9A4}" type="presParOf" srcId="{F80F9B33-895A-4FF3-864F-3E608AEE186C}" destId="{E0A675BD-40F8-47E9-BC9F-B3519B4C385C}" srcOrd="1" destOrd="0" presId="urn:microsoft.com/office/officeart/2005/8/layout/orgChart1"/>
    <dgm:cxn modelId="{C1D9A1FA-8345-4D8B-B15E-C725CCD072C4}" type="presParOf" srcId="{AAE1504E-0CF3-4AD8-88AF-A8E85B893C4C}" destId="{A30D2D4B-ADDE-4F2C-99B0-3DF6269400E8}" srcOrd="1" destOrd="0" presId="urn:microsoft.com/office/officeart/2005/8/layout/orgChart1"/>
    <dgm:cxn modelId="{7C93D63C-E68F-42DC-A892-6C0AFD3A0366}" type="presParOf" srcId="{A30D2D4B-ADDE-4F2C-99B0-3DF6269400E8}" destId="{326267B7-4EB2-4C13-889D-D27CCC7983B7}" srcOrd="0" destOrd="0" presId="urn:microsoft.com/office/officeart/2005/8/layout/orgChart1"/>
    <dgm:cxn modelId="{00FBC99D-EFD6-4C2B-B024-3A7142463D60}" type="presParOf" srcId="{A30D2D4B-ADDE-4F2C-99B0-3DF6269400E8}" destId="{D04F4846-DE08-451D-B362-E0B5C923F087}" srcOrd="1" destOrd="0" presId="urn:microsoft.com/office/officeart/2005/8/layout/orgChart1"/>
    <dgm:cxn modelId="{BA47AC8E-4E90-41FE-9607-B3BB5DEE62E3}" type="presParOf" srcId="{D04F4846-DE08-451D-B362-E0B5C923F087}" destId="{F601A4E8-A257-4B14-916A-F037212C2DF4}" srcOrd="0" destOrd="0" presId="urn:microsoft.com/office/officeart/2005/8/layout/orgChart1"/>
    <dgm:cxn modelId="{37A65360-9C85-42E0-9490-5D9DF104F7B4}" type="presParOf" srcId="{F601A4E8-A257-4B14-916A-F037212C2DF4}" destId="{63768A13-1ED8-4191-BDE2-48E4054D5C93}" srcOrd="0" destOrd="0" presId="urn:microsoft.com/office/officeart/2005/8/layout/orgChart1"/>
    <dgm:cxn modelId="{9F1E049A-864D-4C69-AB04-1762E733B771}" type="presParOf" srcId="{F601A4E8-A257-4B14-916A-F037212C2DF4}" destId="{3C6E4544-BA46-46D6-9A19-B3BDF00F1275}" srcOrd="1" destOrd="0" presId="urn:microsoft.com/office/officeart/2005/8/layout/orgChart1"/>
    <dgm:cxn modelId="{F8A903B4-E3AD-4050-9295-B1BD4B7DB680}" type="presParOf" srcId="{D04F4846-DE08-451D-B362-E0B5C923F087}" destId="{AFFB04DD-0021-4CCE-AAC8-84D5432A00A5}" srcOrd="1" destOrd="0" presId="urn:microsoft.com/office/officeart/2005/8/layout/orgChart1"/>
    <dgm:cxn modelId="{4452494B-EE7C-44AF-9C15-41982EB5B670}" type="presParOf" srcId="{D04F4846-DE08-451D-B362-E0B5C923F087}" destId="{47702C02-6B79-4CA6-8321-F83BB7B86383}" srcOrd="2" destOrd="0" presId="urn:microsoft.com/office/officeart/2005/8/layout/orgChart1"/>
    <dgm:cxn modelId="{0648CDE4-5FEF-4D80-9109-15710D471E80}" type="presParOf" srcId="{A30D2D4B-ADDE-4F2C-99B0-3DF6269400E8}" destId="{DAE259E4-6584-4B30-B733-06C0E4001B18}" srcOrd="2" destOrd="0" presId="urn:microsoft.com/office/officeart/2005/8/layout/orgChart1"/>
    <dgm:cxn modelId="{645E1711-FC6F-4C39-860E-C84BB1876A5A}" type="presParOf" srcId="{A30D2D4B-ADDE-4F2C-99B0-3DF6269400E8}" destId="{0C239313-8E80-4240-9185-844A5C1079CB}" srcOrd="3" destOrd="0" presId="urn:microsoft.com/office/officeart/2005/8/layout/orgChart1"/>
    <dgm:cxn modelId="{E5191C8F-75FD-41ED-A3BF-1611E8C51318}" type="presParOf" srcId="{0C239313-8E80-4240-9185-844A5C1079CB}" destId="{7126EF41-1BB8-469A-BFE2-6E977604ACB9}" srcOrd="0" destOrd="0" presId="urn:microsoft.com/office/officeart/2005/8/layout/orgChart1"/>
    <dgm:cxn modelId="{D25E6FB5-4F41-47A2-B852-045B320D5852}" type="presParOf" srcId="{7126EF41-1BB8-469A-BFE2-6E977604ACB9}" destId="{2CC48CC1-925F-4419-B466-61B6389A926C}" srcOrd="0" destOrd="0" presId="urn:microsoft.com/office/officeart/2005/8/layout/orgChart1"/>
    <dgm:cxn modelId="{02A01526-C491-4249-89B6-7EC98EEA8F1D}" type="presParOf" srcId="{7126EF41-1BB8-469A-BFE2-6E977604ACB9}" destId="{49966810-ADFA-454C-BA3F-34FD3AC84FE7}" srcOrd="1" destOrd="0" presId="urn:microsoft.com/office/officeart/2005/8/layout/orgChart1"/>
    <dgm:cxn modelId="{E4A3CA85-9713-4752-96E3-9691AA5AECE7}" type="presParOf" srcId="{0C239313-8E80-4240-9185-844A5C1079CB}" destId="{BB1176FF-D4D2-4733-A4A2-28BA1C43108A}" srcOrd="1" destOrd="0" presId="urn:microsoft.com/office/officeart/2005/8/layout/orgChart1"/>
    <dgm:cxn modelId="{EEF4D831-454C-41FF-8B21-8948946A8004}" type="presParOf" srcId="{0C239313-8E80-4240-9185-844A5C1079CB}" destId="{4E83978F-428D-46AD-B35D-0814605BC675}" srcOrd="2" destOrd="0" presId="urn:microsoft.com/office/officeart/2005/8/layout/orgChart1"/>
    <dgm:cxn modelId="{F82CFBE4-1161-4CDB-830E-CB70B434A4C9}" type="presParOf" srcId="{AAE1504E-0CF3-4AD8-88AF-A8E85B893C4C}" destId="{A75DD6A3-610B-44C5-ABFB-E5C499A07B1A}" srcOrd="2" destOrd="0" presId="urn:microsoft.com/office/officeart/2005/8/layout/orgChart1"/>
    <dgm:cxn modelId="{EB093DA9-0E4D-44C7-A976-E57EEAE2D593}" type="presParOf" srcId="{B012F6CC-76CE-4CBC-8441-C7CBDA2076B6}" destId="{45F30134-2674-46FA-8052-EA7FB89360BB}" srcOrd="2" destOrd="0" presId="urn:microsoft.com/office/officeart/2005/8/layout/orgChart1"/>
    <dgm:cxn modelId="{0BC4A9A2-45BA-4201-8E5D-DEA50CF5E88D}" type="presParOf" srcId="{45F30134-2674-46FA-8052-EA7FB89360BB}" destId="{7A26AEB7-5A42-401A-A18F-1049C5C49E75}" srcOrd="0" destOrd="0" presId="urn:microsoft.com/office/officeart/2005/8/layout/orgChart1"/>
    <dgm:cxn modelId="{0EB383D9-9D37-461C-847E-B380E5589082}" type="presParOf" srcId="{45F30134-2674-46FA-8052-EA7FB89360BB}" destId="{09F11634-0241-426A-A35C-16CD789ECA98}" srcOrd="1" destOrd="0" presId="urn:microsoft.com/office/officeart/2005/8/layout/orgChart1"/>
    <dgm:cxn modelId="{7034912B-9F70-4468-810A-77D1267441DF}" type="presParOf" srcId="{09F11634-0241-426A-A35C-16CD789ECA98}" destId="{8A31C418-5746-45FC-848B-D1D9D4133034}" srcOrd="0" destOrd="0" presId="urn:microsoft.com/office/officeart/2005/8/layout/orgChart1"/>
    <dgm:cxn modelId="{B1CEC6AB-7F1C-4762-A25A-326182ADF0BF}" type="presParOf" srcId="{8A31C418-5746-45FC-848B-D1D9D4133034}" destId="{3342B028-8D70-40D8-A194-67EF18390798}" srcOrd="0" destOrd="0" presId="urn:microsoft.com/office/officeart/2005/8/layout/orgChart1"/>
    <dgm:cxn modelId="{7A3C69EB-4DB9-4BE5-B141-4D21D428F391}" type="presParOf" srcId="{8A31C418-5746-45FC-848B-D1D9D4133034}" destId="{122B7374-7796-483B-951A-EE97322CE7B6}" srcOrd="1" destOrd="0" presId="urn:microsoft.com/office/officeart/2005/8/layout/orgChart1"/>
    <dgm:cxn modelId="{C36566DC-28BB-41CD-8066-C05294C078AB}" type="presParOf" srcId="{09F11634-0241-426A-A35C-16CD789ECA98}" destId="{B0A75B4E-09BC-4066-8F74-CCFAF02DCEA5}" srcOrd="1" destOrd="0" presId="urn:microsoft.com/office/officeart/2005/8/layout/orgChart1"/>
    <dgm:cxn modelId="{44267451-E323-4978-9B4A-8D52F31DBEBB}" type="presParOf" srcId="{09F11634-0241-426A-A35C-16CD789ECA98}" destId="{180DE4C5-3A3A-4309-A7EF-72E774C99325}" srcOrd="2" destOrd="0" presId="urn:microsoft.com/office/officeart/2005/8/layout/orgChart1"/>
    <dgm:cxn modelId="{BC58AD15-5D90-4D7E-B356-7099AFAC220B}" type="presParOf" srcId="{45F30134-2674-46FA-8052-EA7FB89360BB}" destId="{2EF42184-F97E-44FD-9A92-7D9D2EF00158}" srcOrd="2" destOrd="0" presId="urn:microsoft.com/office/officeart/2005/8/layout/orgChart1"/>
    <dgm:cxn modelId="{9FE06795-3CFD-4B73-B188-76EAFF999F14}" type="presParOf" srcId="{45F30134-2674-46FA-8052-EA7FB89360BB}" destId="{777EDC0A-B5C6-41B5-8D15-74E4DF743F94}" srcOrd="3" destOrd="0" presId="urn:microsoft.com/office/officeart/2005/8/layout/orgChart1"/>
    <dgm:cxn modelId="{17D01603-7BAA-451F-9773-5E4DDAB4D9B4}" type="presParOf" srcId="{777EDC0A-B5C6-41B5-8D15-74E4DF743F94}" destId="{D7F9DCCB-1687-4BEF-AFB9-6C0FE395F556}" srcOrd="0" destOrd="0" presId="urn:microsoft.com/office/officeart/2005/8/layout/orgChart1"/>
    <dgm:cxn modelId="{06958D9A-5AE0-4C4C-B67D-5086ECAD052B}" type="presParOf" srcId="{D7F9DCCB-1687-4BEF-AFB9-6C0FE395F556}" destId="{5D7A2D46-AD75-47BD-BC33-F16B6A90DBEC}" srcOrd="0" destOrd="0" presId="urn:microsoft.com/office/officeart/2005/8/layout/orgChart1"/>
    <dgm:cxn modelId="{589E1D34-BEBB-4303-9FD8-7A176824B267}" type="presParOf" srcId="{D7F9DCCB-1687-4BEF-AFB9-6C0FE395F556}" destId="{E42C28FB-F97B-48C8-9BAC-5E9B6F59831E}" srcOrd="1" destOrd="0" presId="urn:microsoft.com/office/officeart/2005/8/layout/orgChart1"/>
    <dgm:cxn modelId="{7F41BBBA-D71E-4C37-9367-7D6340EA2670}" type="presParOf" srcId="{777EDC0A-B5C6-41B5-8D15-74E4DF743F94}" destId="{DBC140C5-E6DA-4249-A6DD-1701BA0BDFC7}" srcOrd="1" destOrd="0" presId="urn:microsoft.com/office/officeart/2005/8/layout/orgChart1"/>
    <dgm:cxn modelId="{F3DDCBD1-9A47-4BCC-8FEF-151834590090}" type="presParOf" srcId="{777EDC0A-B5C6-41B5-8D15-74E4DF743F94}" destId="{D38BE10A-104E-4F0D-A0F8-3541F137E321}" srcOrd="2" destOrd="0" presId="urn:microsoft.com/office/officeart/2005/8/layout/orgChart1"/>
    <dgm:cxn modelId="{C914E607-3463-41C1-9D50-291733D4C284}" type="presParOf" srcId="{45F30134-2674-46FA-8052-EA7FB89360BB}" destId="{45C3CEBD-82CF-4762-ACD0-3DF820A24278}" srcOrd="4" destOrd="0" presId="urn:microsoft.com/office/officeart/2005/8/layout/orgChart1"/>
    <dgm:cxn modelId="{B5562AEB-687A-4F2A-B764-3C1C46CB747F}" type="presParOf" srcId="{45F30134-2674-46FA-8052-EA7FB89360BB}" destId="{A8B4D851-D65E-4D6C-94C2-3D8067F2F5A6}" srcOrd="5" destOrd="0" presId="urn:microsoft.com/office/officeart/2005/8/layout/orgChart1"/>
    <dgm:cxn modelId="{F9B732C8-B589-4CC2-BCDD-6621068890BC}" type="presParOf" srcId="{A8B4D851-D65E-4D6C-94C2-3D8067F2F5A6}" destId="{53259CC6-90A9-4711-8F0E-BAE5D9B785E8}" srcOrd="0" destOrd="0" presId="urn:microsoft.com/office/officeart/2005/8/layout/orgChart1"/>
    <dgm:cxn modelId="{1F0AEF51-CA02-4689-8452-7306A3CEC38C}" type="presParOf" srcId="{53259CC6-90A9-4711-8F0E-BAE5D9B785E8}" destId="{AE008AE3-49F7-4149-9811-FB2139710C92}" srcOrd="0" destOrd="0" presId="urn:microsoft.com/office/officeart/2005/8/layout/orgChart1"/>
    <dgm:cxn modelId="{CB70E1B3-45A1-4091-8070-23C34D3B06B4}" type="presParOf" srcId="{53259CC6-90A9-4711-8F0E-BAE5D9B785E8}" destId="{F6454E5E-99D7-43CF-BE55-4CA849CECAFC}" srcOrd="1" destOrd="0" presId="urn:microsoft.com/office/officeart/2005/8/layout/orgChart1"/>
    <dgm:cxn modelId="{EFC27435-0382-41C9-8952-773EEC39D0D8}" type="presParOf" srcId="{A8B4D851-D65E-4D6C-94C2-3D8067F2F5A6}" destId="{F4404C84-B18A-4F5D-A97B-37421B86AA23}" srcOrd="1" destOrd="0" presId="urn:microsoft.com/office/officeart/2005/8/layout/orgChart1"/>
    <dgm:cxn modelId="{101E6C0A-C4D3-4088-80EA-4282FE6FB58B}" type="presParOf" srcId="{A8B4D851-D65E-4D6C-94C2-3D8067F2F5A6}" destId="{5541F41D-3955-49D0-871D-706DA126807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63C9AF-4796-4963-BA40-6DCD9EC5B4F3}" type="doc">
      <dgm:prSet loTypeId="urn:microsoft.com/office/officeart/2005/8/layout/orgChart1" loCatId="hierarchy" qsTypeId="urn:microsoft.com/office/officeart/2005/8/quickstyle/simple2" qsCatId="simple" csTypeId="urn:microsoft.com/office/officeart/2005/8/colors/accent0_3" csCatId="mainScheme" phldr="1"/>
      <dgm:spPr/>
      <dgm:t>
        <a:bodyPr/>
        <a:lstStyle/>
        <a:p>
          <a:endParaRPr lang="en-US"/>
        </a:p>
      </dgm:t>
    </dgm:pt>
    <dgm:pt modelId="{4BB448F2-86F8-4DFB-893D-AB6484E50757}">
      <dgm:prSet phldrT="[Text]"/>
      <dgm:spPr>
        <a:solidFill>
          <a:srgbClr val="F8A31A"/>
        </a:solidFill>
        <a:ln>
          <a:noFill/>
        </a:ln>
      </dgm:spPr>
      <dgm:t>
        <a:bodyPr/>
        <a:lstStyle/>
        <a:p>
          <a:r>
            <a:rPr lang="en-US" b="1" dirty="0">
              <a:latin typeface="Segoe UI Semibold" panose="020B0702040204020203" pitchFamily="34" charset="0"/>
              <a:cs typeface="Segoe UI Semibold" panose="020B0702040204020203" pitchFamily="34" charset="0"/>
            </a:rPr>
            <a:t>FAC </a:t>
          </a:r>
          <a:br>
            <a:rPr lang="en-US" b="1" dirty="0">
              <a:latin typeface="Segoe UI Semibold" panose="020B0702040204020203" pitchFamily="34" charset="0"/>
              <a:cs typeface="Segoe UI Semibold" panose="020B0702040204020203" pitchFamily="34" charset="0"/>
            </a:rPr>
          </a:br>
          <a:r>
            <a:rPr lang="en-US" b="1" dirty="0">
              <a:latin typeface="Segoe UI Semibold" panose="020B0702040204020203" pitchFamily="34" charset="0"/>
              <a:cs typeface="Segoe UI Semibold" panose="020B0702040204020203" pitchFamily="34" charset="0"/>
            </a:rPr>
            <a:t>Director</a:t>
          </a:r>
        </a:p>
      </dgm:t>
    </dgm:pt>
    <dgm:pt modelId="{A51784F5-304D-45A7-A14D-CEA27D449FAA}" type="parTrans" cxnId="{792F75AA-6C79-4938-B761-5D61ECA71827}">
      <dgm:prSet/>
      <dgm:spPr/>
      <dgm:t>
        <a:bodyPr/>
        <a:lstStyle/>
        <a:p>
          <a:endParaRPr lang="en-US"/>
        </a:p>
      </dgm:t>
    </dgm:pt>
    <dgm:pt modelId="{2B25CF5C-0918-4F94-916E-A3335797C112}" type="sibTrans" cxnId="{792F75AA-6C79-4938-B761-5D61ECA71827}">
      <dgm:prSet/>
      <dgm:spPr/>
      <dgm:t>
        <a:bodyPr/>
        <a:lstStyle/>
        <a:p>
          <a:endParaRPr lang="en-US"/>
        </a:p>
      </dgm:t>
    </dgm:pt>
    <dgm:pt modelId="{87216B31-E3D9-45A3-BC43-D2DBF88E1714}">
      <dgm:prSet phldrT="[Text]"/>
      <dgm:spPr>
        <a:ln>
          <a:noFill/>
        </a:ln>
      </dgm:spPr>
      <dgm:t>
        <a:bodyPr/>
        <a:lstStyle/>
        <a:p>
          <a:r>
            <a:rPr lang="en-US" dirty="0">
              <a:latin typeface="Segoe UI Semibold" panose="020B0702040204020203" pitchFamily="34" charset="0"/>
              <a:cs typeface="Segoe UI Semibold" panose="020B0702040204020203" pitchFamily="34" charset="0"/>
            </a:rPr>
            <a:t>Operations Section</a:t>
          </a:r>
        </a:p>
      </dgm:t>
    </dgm:pt>
    <dgm:pt modelId="{1C3AF850-8FBC-4638-ADEA-0D3AA997C8DD}" type="parTrans" cxnId="{AA3B074B-6C23-4A77-8225-CAA77548F9C7}">
      <dgm:prSet/>
      <dgm:spPr/>
      <dgm:t>
        <a:bodyPr/>
        <a:lstStyle/>
        <a:p>
          <a:endParaRPr lang="en-US"/>
        </a:p>
      </dgm:t>
    </dgm:pt>
    <dgm:pt modelId="{75EC2ED3-682B-49DC-A982-C454C654EEEC}" type="sibTrans" cxnId="{AA3B074B-6C23-4A77-8225-CAA77548F9C7}">
      <dgm:prSet/>
      <dgm:spPr/>
      <dgm:t>
        <a:bodyPr/>
        <a:lstStyle/>
        <a:p>
          <a:endParaRPr lang="en-US"/>
        </a:p>
      </dgm:t>
    </dgm:pt>
    <dgm:pt modelId="{D6AA3901-B78A-45C1-B748-E93E8D7FAFBD}">
      <dgm:prSet phldrT="[Text]"/>
      <dgm:spPr>
        <a:ln>
          <a:noFill/>
        </a:ln>
      </dgm:spPr>
      <dgm:t>
        <a:bodyPr/>
        <a:lstStyle/>
        <a:p>
          <a:r>
            <a:rPr lang="en-US" dirty="0">
              <a:latin typeface="Segoe UI Semibold" panose="020B0702040204020203" pitchFamily="34" charset="0"/>
              <a:cs typeface="Segoe UI Semibold" panose="020B0702040204020203" pitchFamily="34" charset="0"/>
            </a:rPr>
            <a:t>Planning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a:t>
          </a:r>
        </a:p>
      </dgm:t>
    </dgm:pt>
    <dgm:pt modelId="{659527C1-DA5F-40D6-84D8-EC4D0E01865F}" type="parTrans" cxnId="{6258A107-D7FA-4613-82AB-E290CF26187A}">
      <dgm:prSet/>
      <dgm:spPr/>
      <dgm:t>
        <a:bodyPr/>
        <a:lstStyle/>
        <a:p>
          <a:endParaRPr lang="en-US"/>
        </a:p>
      </dgm:t>
    </dgm:pt>
    <dgm:pt modelId="{3A6673D4-D844-4DB3-8905-4EDA00CFAA96}" type="sibTrans" cxnId="{6258A107-D7FA-4613-82AB-E290CF26187A}">
      <dgm:prSet/>
      <dgm:spPr/>
      <dgm:t>
        <a:bodyPr/>
        <a:lstStyle/>
        <a:p>
          <a:endParaRPr lang="en-US"/>
        </a:p>
      </dgm:t>
    </dgm:pt>
    <dgm:pt modelId="{1ED347B0-F164-4CAD-A255-8F5541024A3A}"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FAC Public Information Officer</a:t>
          </a:r>
        </a:p>
      </dgm:t>
    </dgm:pt>
    <dgm:pt modelId="{03EFDDCF-3E96-46C7-971D-C5D55D00233E}" type="parTrans" cxnId="{24CE1634-596C-4ABE-ACB1-E38727666E2E}">
      <dgm:prSet/>
      <dgm:spPr/>
      <dgm:t>
        <a:bodyPr/>
        <a:lstStyle/>
        <a:p>
          <a:endParaRPr lang="en-US"/>
        </a:p>
      </dgm:t>
    </dgm:pt>
    <dgm:pt modelId="{4724F435-3A37-4A0E-8920-C973D7D1DF78}" type="sibTrans" cxnId="{24CE1634-596C-4ABE-ACB1-E38727666E2E}">
      <dgm:prSet/>
      <dgm:spPr/>
      <dgm:t>
        <a:bodyPr/>
        <a:lstStyle/>
        <a:p>
          <a:endParaRPr lang="en-US"/>
        </a:p>
      </dgm:t>
    </dgm:pt>
    <dgm:pt modelId="{266607C0-B655-4EE8-A1C1-A9E41E7D1A53}">
      <dgm:prSet phldrT="[Text]"/>
      <dgm:spPr>
        <a:ln>
          <a:noFill/>
        </a:ln>
      </dgm:spPr>
      <dgm:t>
        <a:bodyPr/>
        <a:lstStyle/>
        <a:p>
          <a:r>
            <a:rPr lang="en-US" dirty="0">
              <a:latin typeface="Segoe UI Semibold" panose="020B0702040204020203" pitchFamily="34" charset="0"/>
              <a:cs typeface="Segoe UI Semibold" panose="020B0702040204020203" pitchFamily="34" charset="0"/>
            </a:rPr>
            <a:t>Logistics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a:t>
          </a:r>
        </a:p>
      </dgm:t>
    </dgm:pt>
    <dgm:pt modelId="{D8B6AA32-9CCE-4358-A58B-1B5F0CE4A636}" type="parTrans" cxnId="{48E780A9-7491-43C6-AC43-D083566B2A2D}">
      <dgm:prSet/>
      <dgm:spPr/>
      <dgm:t>
        <a:bodyPr/>
        <a:lstStyle/>
        <a:p>
          <a:endParaRPr lang="en-US"/>
        </a:p>
      </dgm:t>
    </dgm:pt>
    <dgm:pt modelId="{0A552566-C5F8-4AD7-BDCB-65AF2677E552}" type="sibTrans" cxnId="{48E780A9-7491-43C6-AC43-D083566B2A2D}">
      <dgm:prSet/>
      <dgm:spPr/>
      <dgm:t>
        <a:bodyPr/>
        <a:lstStyle/>
        <a:p>
          <a:endParaRPr lang="en-US"/>
        </a:p>
      </dgm:t>
    </dgm:pt>
    <dgm:pt modelId="{7A845055-ECE6-4C74-BE20-FF3DCC6BC3D8}">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Reception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B5490316-E3E3-48D2-8219-BB7C7A8CA7DD}" type="parTrans" cxnId="{761C1755-EDED-44CA-B68D-EB4351FF72F1}">
      <dgm:prSet/>
      <dgm:spPr/>
      <dgm:t>
        <a:bodyPr/>
        <a:lstStyle/>
        <a:p>
          <a:endParaRPr lang="en-US"/>
        </a:p>
      </dgm:t>
    </dgm:pt>
    <dgm:pt modelId="{5CA17858-A14D-488A-81FC-C6C7F1BA7C4D}" type="sibTrans" cxnId="{761C1755-EDED-44CA-B68D-EB4351FF72F1}">
      <dgm:prSet/>
      <dgm:spPr/>
      <dgm:t>
        <a:bodyPr/>
        <a:lstStyle/>
        <a:p>
          <a:endParaRPr lang="en-US"/>
        </a:p>
      </dgm:t>
    </dgm:pt>
    <dgm:pt modelId="{D6DAF661-D203-4459-98B3-C58F2E2CB4FD}">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Security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4D1B029C-BD0D-4E68-B489-60EA9ADE02FF}" type="parTrans" cxnId="{590B147C-0F98-49C3-94CE-C5A44F36835F}">
      <dgm:prSet/>
      <dgm:spPr/>
      <dgm:t>
        <a:bodyPr/>
        <a:lstStyle/>
        <a:p>
          <a:endParaRPr lang="en-US"/>
        </a:p>
      </dgm:t>
    </dgm:pt>
    <dgm:pt modelId="{DC9C4809-BB7F-4B68-8145-AACFE1F88C59}" type="sibTrans" cxnId="{590B147C-0F98-49C3-94CE-C5A44F36835F}">
      <dgm:prSet/>
      <dgm:spPr/>
      <dgm:t>
        <a:bodyPr/>
        <a:lstStyle/>
        <a:p>
          <a:endParaRPr lang="en-US"/>
        </a:p>
      </dgm:t>
    </dgm:pt>
    <dgm:pt modelId="{3387BD8D-9BA0-44DE-BEA2-68584A4CD8E2}">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Resources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46095B2A-D873-4581-800B-A43F1721DD61}" type="parTrans" cxnId="{38FE3564-85E2-40C4-AF25-3AC5F04FFFEE}">
      <dgm:prSet/>
      <dgm:spPr/>
      <dgm:t>
        <a:bodyPr/>
        <a:lstStyle/>
        <a:p>
          <a:endParaRPr lang="en-US"/>
        </a:p>
      </dgm:t>
    </dgm:pt>
    <dgm:pt modelId="{5026DC15-9C0A-4640-A082-CAE7A596FD15}" type="sibTrans" cxnId="{38FE3564-85E2-40C4-AF25-3AC5F04FFFEE}">
      <dgm:prSet/>
      <dgm:spPr/>
      <dgm:t>
        <a:bodyPr/>
        <a:lstStyle/>
        <a:p>
          <a:endParaRPr lang="en-US"/>
        </a:p>
      </dgm:t>
    </dgm:pt>
    <dgm:pt modelId="{B440E89B-5C72-4E46-A42D-1CCBE305471E}">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Ordering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4F69D780-826B-45C3-97EF-CA87136D5EAA}" type="parTrans" cxnId="{5651AEDF-A880-45EF-AA4C-03A6A7579E93}">
      <dgm:prSet/>
      <dgm:spPr/>
      <dgm:t>
        <a:bodyPr/>
        <a:lstStyle/>
        <a:p>
          <a:endParaRPr lang="en-US"/>
        </a:p>
      </dgm:t>
    </dgm:pt>
    <dgm:pt modelId="{4451E818-52D7-4D3D-9392-3F5DA95E6A72}" type="sibTrans" cxnId="{5651AEDF-A880-45EF-AA4C-03A6A7579E93}">
      <dgm:prSet/>
      <dgm:spPr/>
      <dgm:t>
        <a:bodyPr/>
        <a:lstStyle/>
        <a:p>
          <a:endParaRPr lang="en-US"/>
        </a:p>
      </dgm:t>
    </dgm:pt>
    <dgm:pt modelId="{397D82E9-6BAD-4A47-A3B6-FEA6451FA7FF}">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Registration Group</a:t>
          </a:r>
        </a:p>
      </dgm:t>
    </dgm:pt>
    <dgm:pt modelId="{F5478002-50B1-4F27-8510-9E48158AE8A9}" type="parTrans" cxnId="{0829D7D5-E73C-4405-BEDC-E64736307F63}">
      <dgm:prSet/>
      <dgm:spPr/>
      <dgm:t>
        <a:bodyPr/>
        <a:lstStyle/>
        <a:p>
          <a:endParaRPr lang="en-US"/>
        </a:p>
      </dgm:t>
    </dgm:pt>
    <dgm:pt modelId="{50F75809-6826-40EB-A6C8-6462B5D59371}" type="sibTrans" cxnId="{0829D7D5-E73C-4405-BEDC-E64736307F63}">
      <dgm:prSet/>
      <dgm:spPr/>
      <dgm:t>
        <a:bodyPr/>
        <a:lstStyle/>
        <a:p>
          <a:endParaRPr lang="en-US"/>
        </a:p>
      </dgm:t>
    </dgm:pt>
    <dgm:pt modelId="{60EF103A-718B-4490-B0F6-A6EAF5DA95E2}">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Family Host</a:t>
          </a:r>
          <a:br>
            <a:rPr lang="en-US" dirty="0">
              <a:solidFill>
                <a:schemeClr val="tx1">
                  <a:lumMod val="85000"/>
                  <a:lumOff val="15000"/>
                </a:schemeClr>
              </a:solidFill>
              <a:latin typeface="Segoe UI Semibold" panose="020B0702040204020203" pitchFamily="34" charset="0"/>
              <a:cs typeface="Segoe UI Semibold" panose="020B0702040204020203" pitchFamily="34" charset="0"/>
            </a:rPr>
          </a:br>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Group</a:t>
          </a:r>
        </a:p>
      </dgm:t>
    </dgm:pt>
    <dgm:pt modelId="{08A38480-F4DC-4E08-9B03-393B8DF90B8D}" type="parTrans" cxnId="{8E51676E-00F9-4FC7-974C-582480FCCB38}">
      <dgm:prSet/>
      <dgm:spPr/>
      <dgm:t>
        <a:bodyPr/>
        <a:lstStyle/>
        <a:p>
          <a:endParaRPr lang="en-US"/>
        </a:p>
      </dgm:t>
    </dgm:pt>
    <dgm:pt modelId="{99AD80A2-B7CB-4037-874F-5E0841D8CBFC}" type="sibTrans" cxnId="{8E51676E-00F9-4FC7-974C-582480FCCB38}">
      <dgm:prSet/>
      <dgm:spPr/>
      <dgm:t>
        <a:bodyPr/>
        <a:lstStyle/>
        <a:p>
          <a:endParaRPr lang="en-US"/>
        </a:p>
      </dgm:t>
    </dgm:pt>
    <dgm:pt modelId="{76020594-0EC3-4CEF-8931-D0EC41F7F509}">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Services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6072F7EA-F007-407C-BF9E-40F0FE110397}" type="parTrans" cxnId="{90C65910-C639-437C-8235-4B696BD1BB87}">
      <dgm:prSet/>
      <dgm:spPr/>
      <dgm:t>
        <a:bodyPr/>
        <a:lstStyle/>
        <a:p>
          <a:endParaRPr lang="en-US"/>
        </a:p>
      </dgm:t>
    </dgm:pt>
    <dgm:pt modelId="{9366AB10-73AF-4D00-8947-8C3003441390}" type="sibTrans" cxnId="{90C65910-C639-437C-8235-4B696BD1BB87}">
      <dgm:prSet/>
      <dgm:spPr/>
      <dgm:t>
        <a:bodyPr/>
        <a:lstStyle/>
        <a:p>
          <a:endParaRPr lang="en-US"/>
        </a:p>
      </dgm:t>
    </dgm:pt>
    <dgm:pt modelId="{6618CDB8-B1C6-44AC-A162-C46C9BC26488}">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Information Branch</a:t>
          </a:r>
        </a:p>
      </dgm:t>
    </dgm:pt>
    <dgm:pt modelId="{221F1A92-71CF-4315-AAE3-8B11DBABE2B4}" type="parTrans" cxnId="{6A6C68D8-F303-43B1-B997-08376B0120D4}">
      <dgm:prSet/>
      <dgm:spPr/>
      <dgm:t>
        <a:bodyPr/>
        <a:lstStyle/>
        <a:p>
          <a:endParaRPr lang="en-US"/>
        </a:p>
      </dgm:t>
    </dgm:pt>
    <dgm:pt modelId="{5CED39EC-12A1-4A19-BC46-C8205DBD90D4}" type="sibTrans" cxnId="{6A6C68D8-F303-43B1-B997-08376B0120D4}">
      <dgm:prSet/>
      <dgm:spPr/>
      <dgm:t>
        <a:bodyPr/>
        <a:lstStyle/>
        <a:p>
          <a:endParaRPr lang="en-US"/>
        </a:p>
      </dgm:t>
    </dgm:pt>
    <dgm:pt modelId="{B276E8F3-11D7-4EF2-8974-3E8ECAFB7F41}">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Communications Center</a:t>
          </a:r>
        </a:p>
      </dgm:t>
    </dgm:pt>
    <dgm:pt modelId="{3F74D4D0-A899-4F28-8FAD-69822EC72CD0}" type="parTrans" cxnId="{80EFFF25-F038-4B04-B77D-CA5B8C5C32ED}">
      <dgm:prSet/>
      <dgm:spPr/>
      <dgm:t>
        <a:bodyPr/>
        <a:lstStyle/>
        <a:p>
          <a:endParaRPr lang="en-US"/>
        </a:p>
      </dgm:t>
    </dgm:pt>
    <dgm:pt modelId="{F65FC3D6-01AE-44E3-BD0B-8119AB84A436}" type="sibTrans" cxnId="{80EFFF25-F038-4B04-B77D-CA5B8C5C32ED}">
      <dgm:prSet/>
      <dgm:spPr/>
      <dgm:t>
        <a:bodyPr/>
        <a:lstStyle/>
        <a:p>
          <a:endParaRPr lang="en-US"/>
        </a:p>
      </dgm:t>
    </dgm:pt>
    <dgm:pt modelId="{31A10DDA-F245-49A5-B8A3-9E2C4AD05416}">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Notification Group</a:t>
          </a:r>
        </a:p>
      </dgm:t>
    </dgm:pt>
    <dgm:pt modelId="{B1105251-9717-4229-88CD-6D7A78938848}" type="parTrans" cxnId="{5626B2AC-AE05-4207-90AA-A8F27EA446C0}">
      <dgm:prSet/>
      <dgm:spPr/>
      <dgm:t>
        <a:bodyPr/>
        <a:lstStyle/>
        <a:p>
          <a:endParaRPr lang="en-US"/>
        </a:p>
      </dgm:t>
    </dgm:pt>
    <dgm:pt modelId="{A4FCBE20-3A3F-45FB-A9D6-9AA35609B7F5}" type="sibTrans" cxnId="{5626B2AC-AE05-4207-90AA-A8F27EA446C0}">
      <dgm:prSet/>
      <dgm:spPr/>
      <dgm:t>
        <a:bodyPr/>
        <a:lstStyle/>
        <a:p>
          <a:endParaRPr lang="en-US"/>
        </a:p>
      </dgm:t>
    </dgm:pt>
    <dgm:pt modelId="{2A4607AA-DE88-4F52-B671-3CE962DA53E1}">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Facilities </a:t>
          </a:r>
          <a:br>
            <a:rPr lang="en-US" dirty="0">
              <a:solidFill>
                <a:schemeClr val="tx1">
                  <a:lumMod val="85000"/>
                  <a:lumOff val="15000"/>
                </a:schemeClr>
              </a:solidFill>
              <a:latin typeface="Segoe UI Semibold" panose="020B0702040204020203" pitchFamily="34" charset="0"/>
              <a:cs typeface="Segoe UI Semibold" panose="020B0702040204020203" pitchFamily="34" charset="0"/>
            </a:rPr>
          </a:br>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Group</a:t>
          </a:r>
        </a:p>
      </dgm:t>
    </dgm:pt>
    <dgm:pt modelId="{E2907F61-E3D1-4D36-BD9A-F362597C5ED5}" type="parTrans" cxnId="{5EBC81EC-386C-43E1-A40B-11DB0489EE27}">
      <dgm:prSet/>
      <dgm:spPr/>
      <dgm:t>
        <a:bodyPr/>
        <a:lstStyle/>
        <a:p>
          <a:endParaRPr lang="en-US"/>
        </a:p>
      </dgm:t>
    </dgm:pt>
    <dgm:pt modelId="{3FC63F72-8225-4137-B474-5596E2F21B4D}" type="sibTrans" cxnId="{5EBC81EC-386C-43E1-A40B-11DB0489EE27}">
      <dgm:prSet/>
      <dgm:spPr/>
      <dgm:t>
        <a:bodyPr/>
        <a:lstStyle/>
        <a:p>
          <a:endParaRPr lang="en-US"/>
        </a:p>
      </dgm:t>
    </dgm:pt>
    <dgm:pt modelId="{7E8B2B13-1DCC-4D5F-81F0-3DA29144BC3D}">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Personnel </a:t>
          </a:r>
          <a:br>
            <a:rPr lang="en-US" dirty="0">
              <a:solidFill>
                <a:schemeClr val="tx1">
                  <a:lumMod val="85000"/>
                  <a:lumOff val="15000"/>
                </a:schemeClr>
              </a:solidFill>
              <a:latin typeface="Segoe UI Semibold" panose="020B0702040204020203" pitchFamily="34" charset="0"/>
              <a:cs typeface="Segoe UI Semibold" panose="020B0702040204020203" pitchFamily="34" charset="0"/>
            </a:rPr>
          </a:br>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Group</a:t>
          </a:r>
        </a:p>
      </dgm:t>
    </dgm:pt>
    <dgm:pt modelId="{164EBD34-4825-419D-AEA1-925BD56C9D1C}" type="parTrans" cxnId="{CAC83420-FF79-4B0C-8A89-C5D4B829C01C}">
      <dgm:prSet/>
      <dgm:spPr/>
      <dgm:t>
        <a:bodyPr/>
        <a:lstStyle/>
        <a:p>
          <a:endParaRPr lang="en-US"/>
        </a:p>
      </dgm:t>
    </dgm:pt>
    <dgm:pt modelId="{20611F8E-067B-4C68-9243-73C013853C29}" type="sibTrans" cxnId="{CAC83420-FF79-4B0C-8A89-C5D4B829C01C}">
      <dgm:prSet/>
      <dgm:spPr/>
      <dgm:t>
        <a:bodyPr/>
        <a:lstStyle/>
        <a:p>
          <a:endParaRPr lang="en-US"/>
        </a:p>
      </dgm:t>
    </dgm:pt>
    <dgm:pt modelId="{42C9E31E-447D-411F-93E2-78B8BF46358D}">
      <dgm:prSet phldrT="[Text]"/>
      <dgm:spPr>
        <a:ln>
          <a:noFill/>
        </a:ln>
      </dgm:spPr>
      <dgm:t>
        <a:bodyPr/>
        <a:lstStyle/>
        <a:p>
          <a:r>
            <a:rPr lang="en-US" dirty="0">
              <a:latin typeface="Segoe UI Semibold" panose="020B0702040204020203" pitchFamily="34" charset="0"/>
              <a:cs typeface="Segoe UI Semibold" panose="020B0702040204020203" pitchFamily="34" charset="0"/>
            </a:rPr>
            <a:t>Finance/Admin Section</a:t>
          </a:r>
        </a:p>
      </dgm:t>
    </dgm:pt>
    <dgm:pt modelId="{71E8D45C-C47C-4E96-9198-1043C4C9FB34}" type="parTrans" cxnId="{4EF42E6F-CDE0-488D-B42A-4B1132EBF589}">
      <dgm:prSet/>
      <dgm:spPr/>
      <dgm:t>
        <a:bodyPr/>
        <a:lstStyle/>
        <a:p>
          <a:endParaRPr lang="en-US"/>
        </a:p>
      </dgm:t>
    </dgm:pt>
    <dgm:pt modelId="{1D7D0AE0-8DD9-40B4-9B31-79BF120A1FEB}" type="sibTrans" cxnId="{4EF42E6F-CDE0-488D-B42A-4B1132EBF589}">
      <dgm:prSet/>
      <dgm:spPr/>
      <dgm:t>
        <a:bodyPr/>
        <a:lstStyle/>
        <a:p>
          <a:endParaRPr lang="en-US"/>
        </a:p>
      </dgm:t>
    </dgm:pt>
    <dgm:pt modelId="{19B42556-CD08-4DDB-A69F-EDDE8EA8C11E}">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Documentation Unit</a:t>
          </a:r>
        </a:p>
      </dgm:t>
    </dgm:pt>
    <dgm:pt modelId="{C4AF41E4-7850-4B26-BE24-1D9BD5E58510}" type="parTrans" cxnId="{97A130CA-0941-49B9-9F18-ED479B0B7BEC}">
      <dgm:prSet/>
      <dgm:spPr/>
      <dgm:t>
        <a:bodyPr/>
        <a:lstStyle/>
        <a:p>
          <a:endParaRPr lang="en-US"/>
        </a:p>
      </dgm:t>
    </dgm:pt>
    <dgm:pt modelId="{5C2A059F-971B-46A4-AA87-FD3D57B7CA93}" type="sibTrans" cxnId="{97A130CA-0941-49B9-9F18-ED479B0B7BEC}">
      <dgm:prSet/>
      <dgm:spPr/>
      <dgm:t>
        <a:bodyPr/>
        <a:lstStyle/>
        <a:p>
          <a:endParaRPr lang="en-US"/>
        </a:p>
      </dgm:t>
    </dgm:pt>
    <dgm:pt modelId="{C50825E5-FCAA-454C-AA19-328AA7705BA1}"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Safety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Officer (SO)</a:t>
          </a:r>
        </a:p>
      </dgm:t>
    </dgm:pt>
    <dgm:pt modelId="{E2E27B2F-D3B3-4B86-866F-09D027906C30}" type="parTrans" cxnId="{413BCAE4-6C16-46B1-B07B-7A9AC03F922B}">
      <dgm:prSet/>
      <dgm:spPr/>
      <dgm:t>
        <a:bodyPr/>
        <a:lstStyle/>
        <a:p>
          <a:endParaRPr lang="en-US"/>
        </a:p>
      </dgm:t>
    </dgm:pt>
    <dgm:pt modelId="{C7DD4382-697D-4EB0-809B-1CC824521DB6}" type="sibTrans" cxnId="{413BCAE4-6C16-46B1-B07B-7A9AC03F922B}">
      <dgm:prSet/>
      <dgm:spPr/>
      <dgm:t>
        <a:bodyPr/>
        <a:lstStyle/>
        <a:p>
          <a:endParaRPr lang="en-US"/>
        </a:p>
      </dgm:t>
    </dgm:pt>
    <dgm:pt modelId="{6B6D6091-F299-4044-AABB-D647133AD3B7}">
      <dgm:prSet phldrT="[Text]"/>
      <dgm:spPr>
        <a:ln>
          <a:noFill/>
        </a:ln>
      </dgm:spPr>
      <dgm:t>
        <a:bodyPr/>
        <a:lstStyle/>
        <a:p>
          <a:r>
            <a:rPr lang="en-US" dirty="0">
              <a:latin typeface="Segoe UI Semibold" panose="020B0702040204020203" pitchFamily="34" charset="0"/>
              <a:cs typeface="Segoe UI Semibold" panose="020B0702040204020203" pitchFamily="34" charset="0"/>
            </a:rPr>
            <a:t>Investigation Section</a:t>
          </a:r>
        </a:p>
      </dgm:t>
    </dgm:pt>
    <dgm:pt modelId="{A663C9D4-7001-485F-84BD-A1C2531286A3}" type="parTrans" cxnId="{7E434CB8-91D9-4137-A447-6061EA44C95C}">
      <dgm:prSet>
        <dgm:style>
          <a:lnRef idx="0">
            <a:scrgbClr r="0" g="0" b="0"/>
          </a:lnRef>
          <a:fillRef idx="0">
            <a:scrgbClr r="0" g="0" b="0"/>
          </a:fillRef>
          <a:effectRef idx="0">
            <a:scrgbClr r="0" g="0" b="0"/>
          </a:effectRef>
          <a:fontRef idx="minor">
            <a:schemeClr val="tx1"/>
          </a:fontRef>
        </dgm:style>
      </dgm:prSet>
      <dgm:spPr/>
      <dgm:t>
        <a:bodyPr/>
        <a:lstStyle/>
        <a:p>
          <a:endParaRPr lang="en-US"/>
        </a:p>
      </dgm:t>
    </dgm:pt>
    <dgm:pt modelId="{53AE0214-BEA8-49B0-849E-3D49E9B727AE}" type="sibTrans" cxnId="{7E434CB8-91D9-4137-A447-6061EA44C95C}">
      <dgm:prSet/>
      <dgm:spPr/>
      <dgm:t>
        <a:bodyPr/>
        <a:lstStyle/>
        <a:p>
          <a:endParaRPr lang="en-US"/>
        </a:p>
      </dgm:t>
    </dgm:pt>
    <dgm:pt modelId="{95BEF9FA-2330-4C5E-AC2B-DBAF83FC3B3E}">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Victims Status Group</a:t>
          </a:r>
        </a:p>
      </dgm:t>
    </dgm:pt>
    <dgm:pt modelId="{819E6913-44C8-4D5A-831B-DAF83C4C3A2A}" type="parTrans" cxnId="{1A469A99-9374-49FA-92BA-254E2F9F6134}">
      <dgm:prSet/>
      <dgm:spPr/>
      <dgm:t>
        <a:bodyPr/>
        <a:lstStyle/>
        <a:p>
          <a:endParaRPr lang="en-US"/>
        </a:p>
      </dgm:t>
    </dgm:pt>
    <dgm:pt modelId="{EA7BC432-03CF-44BD-BCFF-78387E68D998}" type="sibTrans" cxnId="{1A469A99-9374-49FA-92BA-254E2F9F6134}">
      <dgm:prSet/>
      <dgm:spPr/>
      <dgm:t>
        <a:bodyPr/>
        <a:lstStyle/>
        <a:p>
          <a:endParaRPr lang="en-US"/>
        </a:p>
      </dgm:t>
    </dgm:pt>
    <dgm:pt modelId="{7533FE55-3CEF-47C0-BBEC-A0279DF0B182}"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Assistant SO - Mental Health</a:t>
          </a:r>
        </a:p>
      </dgm:t>
    </dgm:pt>
    <dgm:pt modelId="{2A3B34A4-4D95-4EEF-9E04-4887BA29D27A}" type="parTrans" cxnId="{87A75812-C5D9-4BCE-A70B-667C4C756244}">
      <dgm:prSet/>
      <dgm:spPr/>
      <dgm:t>
        <a:bodyPr/>
        <a:lstStyle/>
        <a:p>
          <a:endParaRPr lang="en-US"/>
        </a:p>
      </dgm:t>
    </dgm:pt>
    <dgm:pt modelId="{5AB71601-95C2-4926-B454-A77FDE453F1D}" type="sibTrans" cxnId="{87A75812-C5D9-4BCE-A70B-667C4C756244}">
      <dgm:prSet/>
      <dgm:spPr/>
      <dgm:t>
        <a:bodyPr/>
        <a:lstStyle/>
        <a:p>
          <a:endParaRPr lang="en-US"/>
        </a:p>
      </dgm:t>
    </dgm:pt>
    <dgm:pt modelId="{F0119ABE-2DEB-42FC-AA0C-A61CCD91257D}"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Liaison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Officer</a:t>
          </a:r>
        </a:p>
      </dgm:t>
    </dgm:pt>
    <dgm:pt modelId="{EA0706B1-D659-4F81-826A-3ADA2E767985}" type="parTrans" cxnId="{11E92E95-AFC9-4DA8-8BDA-693DA5D5218D}">
      <dgm:prSet/>
      <dgm:spPr/>
      <dgm:t>
        <a:bodyPr/>
        <a:lstStyle/>
        <a:p>
          <a:endParaRPr lang="en-US"/>
        </a:p>
      </dgm:t>
    </dgm:pt>
    <dgm:pt modelId="{2C13AC17-A365-4DA1-8408-B38F151A3EBB}" type="sibTrans" cxnId="{11E92E95-AFC9-4DA8-8BDA-693DA5D5218D}">
      <dgm:prSet/>
      <dgm:spPr/>
      <dgm:t>
        <a:bodyPr/>
        <a:lstStyle/>
        <a:p>
          <a:endParaRPr lang="en-US"/>
        </a:p>
      </dgm:t>
    </dgm:pt>
    <dgm:pt modelId="{E0169706-EC51-4CD5-B2F2-AE90F8D8F5A3}">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Health Services Group</a:t>
          </a:r>
        </a:p>
      </dgm:t>
    </dgm:pt>
    <dgm:pt modelId="{B45333D5-0A2A-4D57-A5C8-E97657C2885D}" type="parTrans" cxnId="{E19F95E3-43EF-4B6E-AF54-51ECC04CDC08}">
      <dgm:prSet/>
      <dgm:spPr/>
      <dgm:t>
        <a:bodyPr/>
        <a:lstStyle/>
        <a:p>
          <a:endParaRPr lang="en-US"/>
        </a:p>
      </dgm:t>
    </dgm:pt>
    <dgm:pt modelId="{6C2DDF90-84AF-436B-BB8F-65C012013457}" type="sibTrans" cxnId="{E19F95E3-43EF-4B6E-AF54-51ECC04CDC08}">
      <dgm:prSet/>
      <dgm:spPr/>
      <dgm:t>
        <a:bodyPr/>
        <a:lstStyle/>
        <a:p>
          <a:endParaRPr lang="en-US"/>
        </a:p>
      </dgm:t>
    </dgm:pt>
    <dgm:pt modelId="{3784EBF4-3D1F-44A9-9DE2-76FCE60CEC5F}">
      <dgm:prSet phldrT="[Text]"/>
      <dgm:spPr>
        <a:solidFill>
          <a:schemeClr val="bg1">
            <a:lumMod val="85000"/>
          </a:schemeClr>
        </a:solidFill>
        <a:ln>
          <a:no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Social Services Group</a:t>
          </a:r>
        </a:p>
      </dgm:t>
    </dgm:pt>
    <dgm:pt modelId="{99CB4E0D-2027-45D5-98D1-2BEBD44E620A}" type="parTrans" cxnId="{EB36F650-C680-48A8-BD29-BEA6C8ADED21}">
      <dgm:prSet/>
      <dgm:spPr/>
      <dgm:t>
        <a:bodyPr/>
        <a:lstStyle/>
        <a:p>
          <a:endParaRPr lang="en-US"/>
        </a:p>
      </dgm:t>
    </dgm:pt>
    <dgm:pt modelId="{D7813CD8-AC21-43EE-9D2A-940CCF2C181D}" type="sibTrans" cxnId="{EB36F650-C680-48A8-BD29-BEA6C8ADED21}">
      <dgm:prSet/>
      <dgm:spPr/>
      <dgm:t>
        <a:bodyPr/>
        <a:lstStyle/>
        <a:p>
          <a:endParaRPr lang="en-US"/>
        </a:p>
      </dgm:t>
    </dgm:pt>
    <dgm:pt modelId="{18DEDD0A-2967-4CDF-8DA9-B3A73B1EB5AA}">
      <dgm:prSet/>
      <dgm:spPr>
        <a:solidFill>
          <a:schemeClr val="tx2">
            <a:lumMod val="60000"/>
            <a:lumOff val="40000"/>
          </a:schemeClr>
        </a:solidFill>
        <a:ln>
          <a:noFill/>
        </a:ln>
      </dgm:spPr>
      <dgm:t>
        <a:bodyPr/>
        <a:lstStyle/>
        <a:p>
          <a:r>
            <a:rPr lang="en-US" b="1" dirty="0">
              <a:latin typeface="Segoe UI Semibold" panose="020B0702040204020203" pitchFamily="34" charset="0"/>
              <a:cs typeface="Segoe UI Semibold" panose="020B0702040204020203" pitchFamily="34" charset="0"/>
            </a:rPr>
            <a:t>IC/UC*</a:t>
          </a:r>
          <a:endParaRPr lang="en-US" dirty="0">
            <a:latin typeface="Segoe UI Semibold" panose="020B0702040204020203" pitchFamily="34" charset="0"/>
            <a:cs typeface="Segoe UI Semibold" panose="020B0702040204020203" pitchFamily="34" charset="0"/>
          </a:endParaRPr>
        </a:p>
      </dgm:t>
    </dgm:pt>
    <dgm:pt modelId="{F87C1010-BAB8-43B7-B10D-1848D5AEC6B6}" type="parTrans" cxnId="{B4BB3BA3-3D09-494A-A02B-43FAD0B7D8CF}">
      <dgm:prSet/>
      <dgm:spPr/>
      <dgm:t>
        <a:bodyPr/>
        <a:lstStyle/>
        <a:p>
          <a:endParaRPr lang="en-US"/>
        </a:p>
      </dgm:t>
    </dgm:pt>
    <dgm:pt modelId="{3FAE8660-DEFB-4DEC-9F18-51A389661DB9}" type="sibTrans" cxnId="{B4BB3BA3-3D09-494A-A02B-43FAD0B7D8CF}">
      <dgm:prSet/>
      <dgm:spPr/>
      <dgm:t>
        <a:bodyPr/>
        <a:lstStyle/>
        <a:p>
          <a:endParaRPr lang="en-US"/>
        </a:p>
      </dgm:t>
    </dgm:pt>
    <dgm:pt modelId="{75E1848F-938E-4FC4-A75E-491ED0F99FDD}" type="pres">
      <dgm:prSet presAssocID="{D163C9AF-4796-4963-BA40-6DCD9EC5B4F3}" presName="hierChild1" presStyleCnt="0">
        <dgm:presLayoutVars>
          <dgm:orgChart val="1"/>
          <dgm:chPref val="1"/>
          <dgm:dir/>
          <dgm:animOne val="branch"/>
          <dgm:animLvl val="lvl"/>
          <dgm:resizeHandles/>
        </dgm:presLayoutVars>
      </dgm:prSet>
      <dgm:spPr/>
    </dgm:pt>
    <dgm:pt modelId="{B012F6CC-76CE-4CBC-8441-C7CBDA2076B6}" type="pres">
      <dgm:prSet presAssocID="{4BB448F2-86F8-4DFB-893D-AB6484E50757}" presName="hierRoot1" presStyleCnt="0">
        <dgm:presLayoutVars>
          <dgm:hierBranch val="init"/>
        </dgm:presLayoutVars>
      </dgm:prSet>
      <dgm:spPr/>
    </dgm:pt>
    <dgm:pt modelId="{85FBA468-A3B0-4DF7-BFAD-4E00B52D84DA}" type="pres">
      <dgm:prSet presAssocID="{4BB448F2-86F8-4DFB-893D-AB6484E50757}" presName="rootComposite1" presStyleCnt="0"/>
      <dgm:spPr/>
    </dgm:pt>
    <dgm:pt modelId="{C9BA06D8-93A3-4C2E-AAF4-25139760A55F}" type="pres">
      <dgm:prSet presAssocID="{4BB448F2-86F8-4DFB-893D-AB6484E50757}" presName="rootText1" presStyleLbl="node0" presStyleIdx="0" presStyleCnt="2">
        <dgm:presLayoutVars>
          <dgm:chPref val="3"/>
        </dgm:presLayoutVars>
      </dgm:prSet>
      <dgm:spPr/>
    </dgm:pt>
    <dgm:pt modelId="{9527483A-A2A1-4CC6-A9B7-FF1C16917EA7}" type="pres">
      <dgm:prSet presAssocID="{4BB448F2-86F8-4DFB-893D-AB6484E50757}" presName="rootConnector1" presStyleLbl="node1" presStyleIdx="0" presStyleCnt="0"/>
      <dgm:spPr/>
    </dgm:pt>
    <dgm:pt modelId="{6B920D9A-A31D-4B38-B96C-2A3EC6F7940F}" type="pres">
      <dgm:prSet presAssocID="{4BB448F2-86F8-4DFB-893D-AB6484E50757}" presName="hierChild2" presStyleCnt="0"/>
      <dgm:spPr/>
    </dgm:pt>
    <dgm:pt modelId="{EE857102-255C-4F83-B948-038F26302DB2}" type="pres">
      <dgm:prSet presAssocID="{1C3AF850-8FBC-4638-ADEA-0D3AA997C8DD}" presName="Name37" presStyleLbl="parChTrans1D2" presStyleIdx="0" presStyleCnt="8"/>
      <dgm:spPr/>
    </dgm:pt>
    <dgm:pt modelId="{9F14854F-5E45-48BD-A8E0-ECC4765B1B26}" type="pres">
      <dgm:prSet presAssocID="{87216B31-E3D9-45A3-BC43-D2DBF88E1714}" presName="hierRoot2" presStyleCnt="0">
        <dgm:presLayoutVars>
          <dgm:hierBranch val="init"/>
        </dgm:presLayoutVars>
      </dgm:prSet>
      <dgm:spPr/>
    </dgm:pt>
    <dgm:pt modelId="{B22C8922-F5C3-48E8-A913-FD74BC4E81B8}" type="pres">
      <dgm:prSet presAssocID="{87216B31-E3D9-45A3-BC43-D2DBF88E1714}" presName="rootComposite" presStyleCnt="0"/>
      <dgm:spPr/>
    </dgm:pt>
    <dgm:pt modelId="{D6942C87-86AC-49B4-9A6E-E7AF3FF94A1B}" type="pres">
      <dgm:prSet presAssocID="{87216B31-E3D9-45A3-BC43-D2DBF88E1714}" presName="rootText" presStyleLbl="node2" presStyleIdx="0" presStyleCnt="5">
        <dgm:presLayoutVars>
          <dgm:chPref val="3"/>
        </dgm:presLayoutVars>
      </dgm:prSet>
      <dgm:spPr/>
    </dgm:pt>
    <dgm:pt modelId="{A2C1FD1D-1E66-426D-91A4-899A0B373673}" type="pres">
      <dgm:prSet presAssocID="{87216B31-E3D9-45A3-BC43-D2DBF88E1714}" presName="rootConnector" presStyleLbl="node2" presStyleIdx="0" presStyleCnt="5"/>
      <dgm:spPr/>
    </dgm:pt>
    <dgm:pt modelId="{6A803D17-B8E1-466A-A428-22F77676AFD7}" type="pres">
      <dgm:prSet presAssocID="{87216B31-E3D9-45A3-BC43-D2DBF88E1714}" presName="hierChild4" presStyleCnt="0"/>
      <dgm:spPr/>
    </dgm:pt>
    <dgm:pt modelId="{D6D70F1B-70E8-486F-8505-657E2EE9FD9C}" type="pres">
      <dgm:prSet presAssocID="{B5490316-E3E3-48D2-8219-BB7C7A8CA7DD}" presName="Name37" presStyleLbl="parChTrans1D3" presStyleIdx="0" presStyleCnt="8"/>
      <dgm:spPr/>
    </dgm:pt>
    <dgm:pt modelId="{1D0F820B-2BA6-4526-864A-C27FD0C2BDC5}" type="pres">
      <dgm:prSet presAssocID="{7A845055-ECE6-4C74-BE20-FF3DCC6BC3D8}" presName="hierRoot2" presStyleCnt="0">
        <dgm:presLayoutVars>
          <dgm:hierBranch val="init"/>
        </dgm:presLayoutVars>
      </dgm:prSet>
      <dgm:spPr/>
    </dgm:pt>
    <dgm:pt modelId="{D4620E9B-5BD6-4904-B0A0-BE02A01A540B}" type="pres">
      <dgm:prSet presAssocID="{7A845055-ECE6-4C74-BE20-FF3DCC6BC3D8}" presName="rootComposite" presStyleCnt="0"/>
      <dgm:spPr/>
    </dgm:pt>
    <dgm:pt modelId="{B104AE8E-80DF-4EC4-8C18-0FB2832AF7AB}" type="pres">
      <dgm:prSet presAssocID="{7A845055-ECE6-4C74-BE20-FF3DCC6BC3D8}" presName="rootText" presStyleLbl="node3" presStyleIdx="0" presStyleCnt="7">
        <dgm:presLayoutVars>
          <dgm:chPref val="3"/>
        </dgm:presLayoutVars>
      </dgm:prSet>
      <dgm:spPr/>
    </dgm:pt>
    <dgm:pt modelId="{C86D9576-B409-4B36-8F53-8C298365F051}" type="pres">
      <dgm:prSet presAssocID="{7A845055-ECE6-4C74-BE20-FF3DCC6BC3D8}" presName="rootConnector" presStyleLbl="node3" presStyleIdx="0" presStyleCnt="7"/>
      <dgm:spPr/>
    </dgm:pt>
    <dgm:pt modelId="{FBBDB8EB-CBB8-4BC7-A915-C057715A6A50}" type="pres">
      <dgm:prSet presAssocID="{7A845055-ECE6-4C74-BE20-FF3DCC6BC3D8}" presName="hierChild4" presStyleCnt="0"/>
      <dgm:spPr/>
    </dgm:pt>
    <dgm:pt modelId="{4DED0873-1DCF-4A94-BCBE-6382B7EAE268}" type="pres">
      <dgm:prSet presAssocID="{F5478002-50B1-4F27-8510-9E48158AE8A9}" presName="Name37" presStyleLbl="parChTrans1D4" presStyleIdx="0" presStyleCnt="9"/>
      <dgm:spPr/>
    </dgm:pt>
    <dgm:pt modelId="{CFADF45E-D041-4CD7-89B2-BBC7F43865A9}" type="pres">
      <dgm:prSet presAssocID="{397D82E9-6BAD-4A47-A3B6-FEA6451FA7FF}" presName="hierRoot2" presStyleCnt="0">
        <dgm:presLayoutVars>
          <dgm:hierBranch val="init"/>
        </dgm:presLayoutVars>
      </dgm:prSet>
      <dgm:spPr/>
    </dgm:pt>
    <dgm:pt modelId="{DF25A21A-3A1C-41A2-9D3A-5C26CA9D35BF}" type="pres">
      <dgm:prSet presAssocID="{397D82E9-6BAD-4A47-A3B6-FEA6451FA7FF}" presName="rootComposite" presStyleCnt="0"/>
      <dgm:spPr/>
    </dgm:pt>
    <dgm:pt modelId="{2E9ECF4C-9D0B-402F-BDCC-5C12CA105DE3}" type="pres">
      <dgm:prSet presAssocID="{397D82E9-6BAD-4A47-A3B6-FEA6451FA7FF}" presName="rootText" presStyleLbl="node4" presStyleIdx="0" presStyleCnt="9">
        <dgm:presLayoutVars>
          <dgm:chPref val="3"/>
        </dgm:presLayoutVars>
      </dgm:prSet>
      <dgm:spPr/>
    </dgm:pt>
    <dgm:pt modelId="{CFEA8476-AB03-4606-AAC5-44F113583A8D}" type="pres">
      <dgm:prSet presAssocID="{397D82E9-6BAD-4A47-A3B6-FEA6451FA7FF}" presName="rootConnector" presStyleLbl="node4" presStyleIdx="0" presStyleCnt="9"/>
      <dgm:spPr/>
    </dgm:pt>
    <dgm:pt modelId="{39E6807D-3B32-4418-8016-4D4AA6F54E36}" type="pres">
      <dgm:prSet presAssocID="{397D82E9-6BAD-4A47-A3B6-FEA6451FA7FF}" presName="hierChild4" presStyleCnt="0"/>
      <dgm:spPr/>
    </dgm:pt>
    <dgm:pt modelId="{E641A7F4-D0FB-4A28-9BFF-AC76AC79383A}" type="pres">
      <dgm:prSet presAssocID="{397D82E9-6BAD-4A47-A3B6-FEA6451FA7FF}" presName="hierChild5" presStyleCnt="0"/>
      <dgm:spPr/>
    </dgm:pt>
    <dgm:pt modelId="{99DCF078-4AEA-4172-B09B-C2270DDC8E46}" type="pres">
      <dgm:prSet presAssocID="{08A38480-F4DC-4E08-9B03-393B8DF90B8D}" presName="Name37" presStyleLbl="parChTrans1D4" presStyleIdx="1" presStyleCnt="9"/>
      <dgm:spPr/>
    </dgm:pt>
    <dgm:pt modelId="{FEF32228-63A2-4F26-AD18-86A61BFB47AB}" type="pres">
      <dgm:prSet presAssocID="{60EF103A-718B-4490-B0F6-A6EAF5DA95E2}" presName="hierRoot2" presStyleCnt="0">
        <dgm:presLayoutVars>
          <dgm:hierBranch val="init"/>
        </dgm:presLayoutVars>
      </dgm:prSet>
      <dgm:spPr/>
    </dgm:pt>
    <dgm:pt modelId="{4ADBEE7C-4E76-40B3-B2B2-957CCD439AA7}" type="pres">
      <dgm:prSet presAssocID="{60EF103A-718B-4490-B0F6-A6EAF5DA95E2}" presName="rootComposite" presStyleCnt="0"/>
      <dgm:spPr/>
    </dgm:pt>
    <dgm:pt modelId="{F94CC0F1-20C0-44DA-8C05-D6A001D86769}" type="pres">
      <dgm:prSet presAssocID="{60EF103A-718B-4490-B0F6-A6EAF5DA95E2}" presName="rootText" presStyleLbl="node4" presStyleIdx="1" presStyleCnt="9">
        <dgm:presLayoutVars>
          <dgm:chPref val="3"/>
        </dgm:presLayoutVars>
      </dgm:prSet>
      <dgm:spPr/>
    </dgm:pt>
    <dgm:pt modelId="{1021ECAD-091E-4C92-9845-BC2F4E32E0A2}" type="pres">
      <dgm:prSet presAssocID="{60EF103A-718B-4490-B0F6-A6EAF5DA95E2}" presName="rootConnector" presStyleLbl="node4" presStyleIdx="1" presStyleCnt="9"/>
      <dgm:spPr/>
    </dgm:pt>
    <dgm:pt modelId="{D99932FB-FA7D-427D-8193-7A94A2B5FDF8}" type="pres">
      <dgm:prSet presAssocID="{60EF103A-718B-4490-B0F6-A6EAF5DA95E2}" presName="hierChild4" presStyleCnt="0"/>
      <dgm:spPr/>
    </dgm:pt>
    <dgm:pt modelId="{7D746853-9A41-4288-A976-3E1104438776}" type="pres">
      <dgm:prSet presAssocID="{60EF103A-718B-4490-B0F6-A6EAF5DA95E2}" presName="hierChild5" presStyleCnt="0"/>
      <dgm:spPr/>
    </dgm:pt>
    <dgm:pt modelId="{3EB15F2E-3187-4F46-8054-7D719F9509A5}" type="pres">
      <dgm:prSet presAssocID="{7A845055-ECE6-4C74-BE20-FF3DCC6BC3D8}" presName="hierChild5" presStyleCnt="0"/>
      <dgm:spPr/>
    </dgm:pt>
    <dgm:pt modelId="{1AE4FD05-613C-4461-85A5-B03118D9D06E}" type="pres">
      <dgm:prSet presAssocID="{6072F7EA-F007-407C-BF9E-40F0FE110397}" presName="Name37" presStyleLbl="parChTrans1D3" presStyleIdx="1" presStyleCnt="8"/>
      <dgm:spPr/>
    </dgm:pt>
    <dgm:pt modelId="{38D3737C-02C8-4D98-B1C4-E023DC5DDDB5}" type="pres">
      <dgm:prSet presAssocID="{76020594-0EC3-4CEF-8931-D0EC41F7F509}" presName="hierRoot2" presStyleCnt="0">
        <dgm:presLayoutVars>
          <dgm:hierBranch val="init"/>
        </dgm:presLayoutVars>
      </dgm:prSet>
      <dgm:spPr/>
    </dgm:pt>
    <dgm:pt modelId="{1CC96209-1D5F-46E3-BE71-1A2D05BB50E9}" type="pres">
      <dgm:prSet presAssocID="{76020594-0EC3-4CEF-8931-D0EC41F7F509}" presName="rootComposite" presStyleCnt="0"/>
      <dgm:spPr/>
    </dgm:pt>
    <dgm:pt modelId="{AD531060-D0DA-4825-8E6B-BF6729CB522B}" type="pres">
      <dgm:prSet presAssocID="{76020594-0EC3-4CEF-8931-D0EC41F7F509}" presName="rootText" presStyleLbl="node3" presStyleIdx="1" presStyleCnt="7">
        <dgm:presLayoutVars>
          <dgm:chPref val="3"/>
        </dgm:presLayoutVars>
      </dgm:prSet>
      <dgm:spPr/>
    </dgm:pt>
    <dgm:pt modelId="{8757A882-8D98-46F7-AE34-7E0D480FB54D}" type="pres">
      <dgm:prSet presAssocID="{76020594-0EC3-4CEF-8931-D0EC41F7F509}" presName="rootConnector" presStyleLbl="node3" presStyleIdx="1" presStyleCnt="7"/>
      <dgm:spPr/>
    </dgm:pt>
    <dgm:pt modelId="{20C0DC34-61AF-4269-A38C-65670E8DEFFC}" type="pres">
      <dgm:prSet presAssocID="{76020594-0EC3-4CEF-8931-D0EC41F7F509}" presName="hierChild4" presStyleCnt="0"/>
      <dgm:spPr/>
    </dgm:pt>
    <dgm:pt modelId="{3A0B5620-AE2C-40EB-9F24-CFFB203FB5C7}" type="pres">
      <dgm:prSet presAssocID="{B45333D5-0A2A-4D57-A5C8-E97657C2885D}" presName="Name37" presStyleLbl="parChTrans1D4" presStyleIdx="2" presStyleCnt="9"/>
      <dgm:spPr/>
    </dgm:pt>
    <dgm:pt modelId="{67B6A44A-0F67-4B9F-B0AB-6AB2110402D0}" type="pres">
      <dgm:prSet presAssocID="{E0169706-EC51-4CD5-B2F2-AE90F8D8F5A3}" presName="hierRoot2" presStyleCnt="0">
        <dgm:presLayoutVars>
          <dgm:hierBranch val="init"/>
        </dgm:presLayoutVars>
      </dgm:prSet>
      <dgm:spPr/>
    </dgm:pt>
    <dgm:pt modelId="{BD78F435-1258-4500-95E8-53026E7EEC53}" type="pres">
      <dgm:prSet presAssocID="{E0169706-EC51-4CD5-B2F2-AE90F8D8F5A3}" presName="rootComposite" presStyleCnt="0"/>
      <dgm:spPr/>
    </dgm:pt>
    <dgm:pt modelId="{ACDABB05-4662-4E30-A4B3-1286F49D7025}" type="pres">
      <dgm:prSet presAssocID="{E0169706-EC51-4CD5-B2F2-AE90F8D8F5A3}" presName="rootText" presStyleLbl="node4" presStyleIdx="2" presStyleCnt="9">
        <dgm:presLayoutVars>
          <dgm:chPref val="3"/>
        </dgm:presLayoutVars>
      </dgm:prSet>
      <dgm:spPr/>
    </dgm:pt>
    <dgm:pt modelId="{142261A8-D11D-48A5-A49D-B3FF8F166676}" type="pres">
      <dgm:prSet presAssocID="{E0169706-EC51-4CD5-B2F2-AE90F8D8F5A3}" presName="rootConnector" presStyleLbl="node4" presStyleIdx="2" presStyleCnt="9"/>
      <dgm:spPr/>
    </dgm:pt>
    <dgm:pt modelId="{7A5DCF8D-5D83-415A-A0B0-AD355C66A98E}" type="pres">
      <dgm:prSet presAssocID="{E0169706-EC51-4CD5-B2F2-AE90F8D8F5A3}" presName="hierChild4" presStyleCnt="0"/>
      <dgm:spPr/>
    </dgm:pt>
    <dgm:pt modelId="{794B776A-D234-4DC4-AAEF-75C1B59D1F1C}" type="pres">
      <dgm:prSet presAssocID="{E0169706-EC51-4CD5-B2F2-AE90F8D8F5A3}" presName="hierChild5" presStyleCnt="0"/>
      <dgm:spPr/>
    </dgm:pt>
    <dgm:pt modelId="{2A46D36A-A70B-4796-A600-B6E73F6AFEB0}" type="pres">
      <dgm:prSet presAssocID="{99CB4E0D-2027-45D5-98D1-2BEBD44E620A}" presName="Name37" presStyleLbl="parChTrans1D4" presStyleIdx="3" presStyleCnt="9"/>
      <dgm:spPr/>
    </dgm:pt>
    <dgm:pt modelId="{3E466EEF-3CCA-4CD9-968F-985576CDFCDF}" type="pres">
      <dgm:prSet presAssocID="{3784EBF4-3D1F-44A9-9DE2-76FCE60CEC5F}" presName="hierRoot2" presStyleCnt="0">
        <dgm:presLayoutVars>
          <dgm:hierBranch val="init"/>
        </dgm:presLayoutVars>
      </dgm:prSet>
      <dgm:spPr/>
    </dgm:pt>
    <dgm:pt modelId="{D25D200D-BBE0-4D4A-A8DB-A03A231B8729}" type="pres">
      <dgm:prSet presAssocID="{3784EBF4-3D1F-44A9-9DE2-76FCE60CEC5F}" presName="rootComposite" presStyleCnt="0"/>
      <dgm:spPr/>
    </dgm:pt>
    <dgm:pt modelId="{A2C07E3E-5C47-4BCA-BA1B-8A52444F2B5B}" type="pres">
      <dgm:prSet presAssocID="{3784EBF4-3D1F-44A9-9DE2-76FCE60CEC5F}" presName="rootText" presStyleLbl="node4" presStyleIdx="3" presStyleCnt="9">
        <dgm:presLayoutVars>
          <dgm:chPref val="3"/>
        </dgm:presLayoutVars>
      </dgm:prSet>
      <dgm:spPr/>
    </dgm:pt>
    <dgm:pt modelId="{4B49E817-C07B-48F0-9F7D-C01618639AC2}" type="pres">
      <dgm:prSet presAssocID="{3784EBF4-3D1F-44A9-9DE2-76FCE60CEC5F}" presName="rootConnector" presStyleLbl="node4" presStyleIdx="3" presStyleCnt="9"/>
      <dgm:spPr/>
    </dgm:pt>
    <dgm:pt modelId="{36CE0043-1BD5-4D12-8C68-28038335AD79}" type="pres">
      <dgm:prSet presAssocID="{3784EBF4-3D1F-44A9-9DE2-76FCE60CEC5F}" presName="hierChild4" presStyleCnt="0"/>
      <dgm:spPr/>
    </dgm:pt>
    <dgm:pt modelId="{EEEC00D0-28E7-481E-A044-2BAAB235481A}" type="pres">
      <dgm:prSet presAssocID="{3784EBF4-3D1F-44A9-9DE2-76FCE60CEC5F}" presName="hierChild5" presStyleCnt="0"/>
      <dgm:spPr/>
    </dgm:pt>
    <dgm:pt modelId="{D9790C94-7141-4E7C-8EC1-B4631D80C921}" type="pres">
      <dgm:prSet presAssocID="{76020594-0EC3-4CEF-8931-D0EC41F7F509}" presName="hierChild5" presStyleCnt="0"/>
      <dgm:spPr/>
    </dgm:pt>
    <dgm:pt modelId="{3CDB22C0-A0AA-40F9-B8C8-49D8CBA34287}" type="pres">
      <dgm:prSet presAssocID="{221F1A92-71CF-4315-AAE3-8B11DBABE2B4}" presName="Name37" presStyleLbl="parChTrans1D3" presStyleIdx="2" presStyleCnt="8"/>
      <dgm:spPr/>
    </dgm:pt>
    <dgm:pt modelId="{DC4EEEAD-FCA2-4348-9F5E-0FC0AEB0E2E3}" type="pres">
      <dgm:prSet presAssocID="{6618CDB8-B1C6-44AC-A162-C46C9BC26488}" presName="hierRoot2" presStyleCnt="0">
        <dgm:presLayoutVars>
          <dgm:hierBranch val="init"/>
        </dgm:presLayoutVars>
      </dgm:prSet>
      <dgm:spPr/>
    </dgm:pt>
    <dgm:pt modelId="{C72D2C0A-76F2-437B-91D3-9C96FCFE2DBE}" type="pres">
      <dgm:prSet presAssocID="{6618CDB8-B1C6-44AC-A162-C46C9BC26488}" presName="rootComposite" presStyleCnt="0"/>
      <dgm:spPr/>
    </dgm:pt>
    <dgm:pt modelId="{A96B7F39-B064-402F-8C2D-A2A8B4A5F4D5}" type="pres">
      <dgm:prSet presAssocID="{6618CDB8-B1C6-44AC-A162-C46C9BC26488}" presName="rootText" presStyleLbl="node3" presStyleIdx="2" presStyleCnt="7">
        <dgm:presLayoutVars>
          <dgm:chPref val="3"/>
        </dgm:presLayoutVars>
      </dgm:prSet>
      <dgm:spPr/>
    </dgm:pt>
    <dgm:pt modelId="{6E0BBB46-4A75-4C6F-B2D9-961800973167}" type="pres">
      <dgm:prSet presAssocID="{6618CDB8-B1C6-44AC-A162-C46C9BC26488}" presName="rootConnector" presStyleLbl="node3" presStyleIdx="2" presStyleCnt="7"/>
      <dgm:spPr/>
    </dgm:pt>
    <dgm:pt modelId="{9A2BF5A4-BB2F-452D-ABF9-D046D5E2A124}" type="pres">
      <dgm:prSet presAssocID="{6618CDB8-B1C6-44AC-A162-C46C9BC26488}" presName="hierChild4" presStyleCnt="0"/>
      <dgm:spPr/>
    </dgm:pt>
    <dgm:pt modelId="{A00E9213-3F98-4CFD-AD91-97F528D999BA}" type="pres">
      <dgm:prSet presAssocID="{3F74D4D0-A899-4F28-8FAD-69822EC72CD0}" presName="Name37" presStyleLbl="parChTrans1D4" presStyleIdx="4" presStyleCnt="9"/>
      <dgm:spPr/>
    </dgm:pt>
    <dgm:pt modelId="{A721EFAF-A53B-42C5-A72B-1E5C00BB5887}" type="pres">
      <dgm:prSet presAssocID="{B276E8F3-11D7-4EF2-8974-3E8ECAFB7F41}" presName="hierRoot2" presStyleCnt="0">
        <dgm:presLayoutVars>
          <dgm:hierBranch val="init"/>
        </dgm:presLayoutVars>
      </dgm:prSet>
      <dgm:spPr/>
    </dgm:pt>
    <dgm:pt modelId="{BBEE8013-5F84-49AA-9B66-BE8B72D9BA26}" type="pres">
      <dgm:prSet presAssocID="{B276E8F3-11D7-4EF2-8974-3E8ECAFB7F41}" presName="rootComposite" presStyleCnt="0"/>
      <dgm:spPr/>
    </dgm:pt>
    <dgm:pt modelId="{BB16A77F-55DA-4B95-83D7-CE37A2D958DC}" type="pres">
      <dgm:prSet presAssocID="{B276E8F3-11D7-4EF2-8974-3E8ECAFB7F41}" presName="rootText" presStyleLbl="node4" presStyleIdx="4" presStyleCnt="9">
        <dgm:presLayoutVars>
          <dgm:chPref val="3"/>
        </dgm:presLayoutVars>
      </dgm:prSet>
      <dgm:spPr/>
    </dgm:pt>
    <dgm:pt modelId="{A95C1F8A-3355-4C51-B3B1-B2547643BB14}" type="pres">
      <dgm:prSet presAssocID="{B276E8F3-11D7-4EF2-8974-3E8ECAFB7F41}" presName="rootConnector" presStyleLbl="node4" presStyleIdx="4" presStyleCnt="9"/>
      <dgm:spPr/>
    </dgm:pt>
    <dgm:pt modelId="{700219C0-8134-4936-9E8E-8C4477D8F620}" type="pres">
      <dgm:prSet presAssocID="{B276E8F3-11D7-4EF2-8974-3E8ECAFB7F41}" presName="hierChild4" presStyleCnt="0"/>
      <dgm:spPr/>
    </dgm:pt>
    <dgm:pt modelId="{14147FBE-0E95-4641-80F4-057931411D3E}" type="pres">
      <dgm:prSet presAssocID="{B276E8F3-11D7-4EF2-8974-3E8ECAFB7F41}" presName="hierChild5" presStyleCnt="0"/>
      <dgm:spPr/>
    </dgm:pt>
    <dgm:pt modelId="{58F7181D-EF9C-47FA-BE22-C48588F9008E}" type="pres">
      <dgm:prSet presAssocID="{819E6913-44C8-4D5A-831B-DAF83C4C3A2A}" presName="Name37" presStyleLbl="parChTrans1D4" presStyleIdx="5" presStyleCnt="9"/>
      <dgm:spPr/>
    </dgm:pt>
    <dgm:pt modelId="{D6FE9338-2E0B-43D3-8611-43219BBE36D5}" type="pres">
      <dgm:prSet presAssocID="{95BEF9FA-2330-4C5E-AC2B-DBAF83FC3B3E}" presName="hierRoot2" presStyleCnt="0">
        <dgm:presLayoutVars>
          <dgm:hierBranch val="init"/>
        </dgm:presLayoutVars>
      </dgm:prSet>
      <dgm:spPr/>
    </dgm:pt>
    <dgm:pt modelId="{AD6B4786-7330-4A0A-9F79-B11C482C8655}" type="pres">
      <dgm:prSet presAssocID="{95BEF9FA-2330-4C5E-AC2B-DBAF83FC3B3E}" presName="rootComposite" presStyleCnt="0"/>
      <dgm:spPr/>
    </dgm:pt>
    <dgm:pt modelId="{E0C73F1B-217E-4998-9F6A-9DA64486A573}" type="pres">
      <dgm:prSet presAssocID="{95BEF9FA-2330-4C5E-AC2B-DBAF83FC3B3E}" presName="rootText" presStyleLbl="node4" presStyleIdx="5" presStyleCnt="9">
        <dgm:presLayoutVars>
          <dgm:chPref val="3"/>
        </dgm:presLayoutVars>
      </dgm:prSet>
      <dgm:spPr/>
    </dgm:pt>
    <dgm:pt modelId="{7A55A266-92DD-4676-8CD1-AF51BF1E3338}" type="pres">
      <dgm:prSet presAssocID="{95BEF9FA-2330-4C5E-AC2B-DBAF83FC3B3E}" presName="rootConnector" presStyleLbl="node4" presStyleIdx="5" presStyleCnt="9"/>
      <dgm:spPr/>
    </dgm:pt>
    <dgm:pt modelId="{0AA7F241-49C6-4F29-BF61-04481A3FAE0F}" type="pres">
      <dgm:prSet presAssocID="{95BEF9FA-2330-4C5E-AC2B-DBAF83FC3B3E}" presName="hierChild4" presStyleCnt="0"/>
      <dgm:spPr/>
    </dgm:pt>
    <dgm:pt modelId="{01A34E42-5EE6-46F6-8124-BFFFDEF4C657}" type="pres">
      <dgm:prSet presAssocID="{95BEF9FA-2330-4C5E-AC2B-DBAF83FC3B3E}" presName="hierChild5" presStyleCnt="0"/>
      <dgm:spPr/>
    </dgm:pt>
    <dgm:pt modelId="{B9FDA105-4A14-4C65-90CC-F4BE39322BB4}" type="pres">
      <dgm:prSet presAssocID="{B1105251-9717-4229-88CD-6D7A78938848}" presName="Name37" presStyleLbl="parChTrans1D4" presStyleIdx="6" presStyleCnt="9"/>
      <dgm:spPr/>
    </dgm:pt>
    <dgm:pt modelId="{6D7C97B7-2A06-495B-85A2-D7D52D7E204C}" type="pres">
      <dgm:prSet presAssocID="{31A10DDA-F245-49A5-B8A3-9E2C4AD05416}" presName="hierRoot2" presStyleCnt="0">
        <dgm:presLayoutVars>
          <dgm:hierBranch val="init"/>
        </dgm:presLayoutVars>
      </dgm:prSet>
      <dgm:spPr/>
    </dgm:pt>
    <dgm:pt modelId="{9AF4461D-C0D3-466C-9414-AF9B99919949}" type="pres">
      <dgm:prSet presAssocID="{31A10DDA-F245-49A5-B8A3-9E2C4AD05416}" presName="rootComposite" presStyleCnt="0"/>
      <dgm:spPr/>
    </dgm:pt>
    <dgm:pt modelId="{40BCC7A5-B4D8-452D-BB09-3055786B8DCF}" type="pres">
      <dgm:prSet presAssocID="{31A10DDA-F245-49A5-B8A3-9E2C4AD05416}" presName="rootText" presStyleLbl="node4" presStyleIdx="6" presStyleCnt="9">
        <dgm:presLayoutVars>
          <dgm:chPref val="3"/>
        </dgm:presLayoutVars>
      </dgm:prSet>
      <dgm:spPr/>
    </dgm:pt>
    <dgm:pt modelId="{C0FFCCBF-0204-4819-8782-8737B022F2DD}" type="pres">
      <dgm:prSet presAssocID="{31A10DDA-F245-49A5-B8A3-9E2C4AD05416}" presName="rootConnector" presStyleLbl="node4" presStyleIdx="6" presStyleCnt="9"/>
      <dgm:spPr/>
    </dgm:pt>
    <dgm:pt modelId="{ED89ECD9-1C2F-4AC2-998F-D3CA6E374395}" type="pres">
      <dgm:prSet presAssocID="{31A10DDA-F245-49A5-B8A3-9E2C4AD05416}" presName="hierChild4" presStyleCnt="0"/>
      <dgm:spPr/>
    </dgm:pt>
    <dgm:pt modelId="{5F3765EF-C46A-4075-87E3-C625210C8ACE}" type="pres">
      <dgm:prSet presAssocID="{31A10DDA-F245-49A5-B8A3-9E2C4AD05416}" presName="hierChild5" presStyleCnt="0"/>
      <dgm:spPr/>
    </dgm:pt>
    <dgm:pt modelId="{8949DC17-E88A-4746-AC8F-AB37C4189E57}" type="pres">
      <dgm:prSet presAssocID="{6618CDB8-B1C6-44AC-A162-C46C9BC26488}" presName="hierChild5" presStyleCnt="0"/>
      <dgm:spPr/>
    </dgm:pt>
    <dgm:pt modelId="{F8F96D35-6149-4B49-BE78-AA80605D0E9C}" type="pres">
      <dgm:prSet presAssocID="{4D1B029C-BD0D-4E68-B489-60EA9ADE02FF}" presName="Name37" presStyleLbl="parChTrans1D3" presStyleIdx="3" presStyleCnt="8"/>
      <dgm:spPr/>
    </dgm:pt>
    <dgm:pt modelId="{88627C3E-2F17-4F7F-B290-9884411570D3}" type="pres">
      <dgm:prSet presAssocID="{D6DAF661-D203-4459-98B3-C58F2E2CB4FD}" presName="hierRoot2" presStyleCnt="0">
        <dgm:presLayoutVars>
          <dgm:hierBranch val="init"/>
        </dgm:presLayoutVars>
      </dgm:prSet>
      <dgm:spPr/>
    </dgm:pt>
    <dgm:pt modelId="{E3AC213C-127C-4F83-859C-FA111E1013CB}" type="pres">
      <dgm:prSet presAssocID="{D6DAF661-D203-4459-98B3-C58F2E2CB4FD}" presName="rootComposite" presStyleCnt="0"/>
      <dgm:spPr/>
    </dgm:pt>
    <dgm:pt modelId="{1F93AFD9-CFF2-4F17-BA50-9AC7A60D095E}" type="pres">
      <dgm:prSet presAssocID="{D6DAF661-D203-4459-98B3-C58F2E2CB4FD}" presName="rootText" presStyleLbl="node3" presStyleIdx="3" presStyleCnt="7">
        <dgm:presLayoutVars>
          <dgm:chPref val="3"/>
        </dgm:presLayoutVars>
      </dgm:prSet>
      <dgm:spPr/>
    </dgm:pt>
    <dgm:pt modelId="{BA13B3E0-9B1E-45BA-B3EA-CEF85FB21AA2}" type="pres">
      <dgm:prSet presAssocID="{D6DAF661-D203-4459-98B3-C58F2E2CB4FD}" presName="rootConnector" presStyleLbl="node3" presStyleIdx="3" presStyleCnt="7"/>
      <dgm:spPr/>
    </dgm:pt>
    <dgm:pt modelId="{E20CB319-71EE-49A8-B125-5B0FABEAF013}" type="pres">
      <dgm:prSet presAssocID="{D6DAF661-D203-4459-98B3-C58F2E2CB4FD}" presName="hierChild4" presStyleCnt="0"/>
      <dgm:spPr/>
    </dgm:pt>
    <dgm:pt modelId="{E34ABD62-EBCB-4AB2-8A85-9D6062B4EF7D}" type="pres">
      <dgm:prSet presAssocID="{D6DAF661-D203-4459-98B3-C58F2E2CB4FD}" presName="hierChild5" presStyleCnt="0"/>
      <dgm:spPr/>
    </dgm:pt>
    <dgm:pt modelId="{73FFD0C8-FEB5-43AD-A7F6-D24E51E39E96}" type="pres">
      <dgm:prSet presAssocID="{87216B31-E3D9-45A3-BC43-D2DBF88E1714}" presName="hierChild5" presStyleCnt="0"/>
      <dgm:spPr/>
    </dgm:pt>
    <dgm:pt modelId="{C172BF5E-8221-4107-84F7-BE2893305F59}" type="pres">
      <dgm:prSet presAssocID="{D8B6AA32-9CCE-4358-A58B-1B5F0CE4A636}" presName="Name37" presStyleLbl="parChTrans1D2" presStyleIdx="1" presStyleCnt="8"/>
      <dgm:spPr/>
    </dgm:pt>
    <dgm:pt modelId="{09CC6145-A5CD-401A-B596-9476A99F4AD0}" type="pres">
      <dgm:prSet presAssocID="{266607C0-B655-4EE8-A1C1-A9E41E7D1A53}" presName="hierRoot2" presStyleCnt="0">
        <dgm:presLayoutVars>
          <dgm:hierBranch val="init"/>
        </dgm:presLayoutVars>
      </dgm:prSet>
      <dgm:spPr/>
    </dgm:pt>
    <dgm:pt modelId="{4E697FA0-BA62-444A-B065-9C53DCCDEFFC}" type="pres">
      <dgm:prSet presAssocID="{266607C0-B655-4EE8-A1C1-A9E41E7D1A53}" presName="rootComposite" presStyleCnt="0"/>
      <dgm:spPr/>
    </dgm:pt>
    <dgm:pt modelId="{3672BBD0-BCEA-4CE1-86C2-5D8D53E015F3}" type="pres">
      <dgm:prSet presAssocID="{266607C0-B655-4EE8-A1C1-A9E41E7D1A53}" presName="rootText" presStyleLbl="node2" presStyleIdx="1" presStyleCnt="5">
        <dgm:presLayoutVars>
          <dgm:chPref val="3"/>
        </dgm:presLayoutVars>
      </dgm:prSet>
      <dgm:spPr/>
    </dgm:pt>
    <dgm:pt modelId="{E34DB6D0-E313-4C43-9E2D-9C9A0292697D}" type="pres">
      <dgm:prSet presAssocID="{266607C0-B655-4EE8-A1C1-A9E41E7D1A53}" presName="rootConnector" presStyleLbl="node2" presStyleIdx="1" presStyleCnt="5"/>
      <dgm:spPr/>
    </dgm:pt>
    <dgm:pt modelId="{78590258-3F46-444D-B888-008F4963EFF2}" type="pres">
      <dgm:prSet presAssocID="{266607C0-B655-4EE8-A1C1-A9E41E7D1A53}" presName="hierChild4" presStyleCnt="0"/>
      <dgm:spPr/>
    </dgm:pt>
    <dgm:pt modelId="{2E1FEB38-245E-4B67-AAE2-E601ACA9F996}" type="pres">
      <dgm:prSet presAssocID="{46095B2A-D873-4581-800B-A43F1721DD61}" presName="Name37" presStyleLbl="parChTrans1D3" presStyleIdx="4" presStyleCnt="8"/>
      <dgm:spPr/>
    </dgm:pt>
    <dgm:pt modelId="{856ED7B4-E466-4797-9D63-4F3A63F121A6}" type="pres">
      <dgm:prSet presAssocID="{3387BD8D-9BA0-44DE-BEA2-68584A4CD8E2}" presName="hierRoot2" presStyleCnt="0">
        <dgm:presLayoutVars>
          <dgm:hierBranch val="init"/>
        </dgm:presLayoutVars>
      </dgm:prSet>
      <dgm:spPr/>
    </dgm:pt>
    <dgm:pt modelId="{B8481199-D245-4B36-9DB3-6A6C857DF227}" type="pres">
      <dgm:prSet presAssocID="{3387BD8D-9BA0-44DE-BEA2-68584A4CD8E2}" presName="rootComposite" presStyleCnt="0"/>
      <dgm:spPr/>
    </dgm:pt>
    <dgm:pt modelId="{C019A62A-9B0F-41DE-9FEF-645F50C778F0}" type="pres">
      <dgm:prSet presAssocID="{3387BD8D-9BA0-44DE-BEA2-68584A4CD8E2}" presName="rootText" presStyleLbl="node3" presStyleIdx="4" presStyleCnt="7">
        <dgm:presLayoutVars>
          <dgm:chPref val="3"/>
        </dgm:presLayoutVars>
      </dgm:prSet>
      <dgm:spPr/>
    </dgm:pt>
    <dgm:pt modelId="{1CA89D8F-CCD9-41E9-96E5-BDE5C7495AB3}" type="pres">
      <dgm:prSet presAssocID="{3387BD8D-9BA0-44DE-BEA2-68584A4CD8E2}" presName="rootConnector" presStyleLbl="node3" presStyleIdx="4" presStyleCnt="7"/>
      <dgm:spPr/>
    </dgm:pt>
    <dgm:pt modelId="{F30FCC91-7112-4A63-B4B1-7F5AE890DEAD}" type="pres">
      <dgm:prSet presAssocID="{3387BD8D-9BA0-44DE-BEA2-68584A4CD8E2}" presName="hierChild4" presStyleCnt="0"/>
      <dgm:spPr/>
    </dgm:pt>
    <dgm:pt modelId="{CCAEAA2E-A627-4418-A04D-EAA7C8B090B6}" type="pres">
      <dgm:prSet presAssocID="{E2907F61-E3D1-4D36-BD9A-F362597C5ED5}" presName="Name37" presStyleLbl="parChTrans1D4" presStyleIdx="7" presStyleCnt="9"/>
      <dgm:spPr/>
    </dgm:pt>
    <dgm:pt modelId="{5886956F-EB5A-457B-9BBB-5E76556F68B6}" type="pres">
      <dgm:prSet presAssocID="{2A4607AA-DE88-4F52-B671-3CE962DA53E1}" presName="hierRoot2" presStyleCnt="0">
        <dgm:presLayoutVars>
          <dgm:hierBranch val="init"/>
        </dgm:presLayoutVars>
      </dgm:prSet>
      <dgm:spPr/>
    </dgm:pt>
    <dgm:pt modelId="{E41EE9C9-F322-4ED5-9320-2BF320A526B4}" type="pres">
      <dgm:prSet presAssocID="{2A4607AA-DE88-4F52-B671-3CE962DA53E1}" presName="rootComposite" presStyleCnt="0"/>
      <dgm:spPr/>
    </dgm:pt>
    <dgm:pt modelId="{5FC6BDBF-069D-41A3-A79F-0AE8B27F3C47}" type="pres">
      <dgm:prSet presAssocID="{2A4607AA-DE88-4F52-B671-3CE962DA53E1}" presName="rootText" presStyleLbl="node4" presStyleIdx="7" presStyleCnt="9">
        <dgm:presLayoutVars>
          <dgm:chPref val="3"/>
        </dgm:presLayoutVars>
      </dgm:prSet>
      <dgm:spPr/>
    </dgm:pt>
    <dgm:pt modelId="{FEFD18F5-7BCA-4C25-8FA7-9E85C0DF954F}" type="pres">
      <dgm:prSet presAssocID="{2A4607AA-DE88-4F52-B671-3CE962DA53E1}" presName="rootConnector" presStyleLbl="node4" presStyleIdx="7" presStyleCnt="9"/>
      <dgm:spPr/>
    </dgm:pt>
    <dgm:pt modelId="{534AA743-5E99-4618-B11B-6A96C9065699}" type="pres">
      <dgm:prSet presAssocID="{2A4607AA-DE88-4F52-B671-3CE962DA53E1}" presName="hierChild4" presStyleCnt="0"/>
      <dgm:spPr/>
    </dgm:pt>
    <dgm:pt modelId="{93040660-30AB-4126-B095-1B11CE1B7CA9}" type="pres">
      <dgm:prSet presAssocID="{2A4607AA-DE88-4F52-B671-3CE962DA53E1}" presName="hierChild5" presStyleCnt="0"/>
      <dgm:spPr/>
    </dgm:pt>
    <dgm:pt modelId="{00270E21-2521-4645-B8A0-ED00548824CD}" type="pres">
      <dgm:prSet presAssocID="{164EBD34-4825-419D-AEA1-925BD56C9D1C}" presName="Name37" presStyleLbl="parChTrans1D4" presStyleIdx="8" presStyleCnt="9"/>
      <dgm:spPr/>
    </dgm:pt>
    <dgm:pt modelId="{18DC48EB-382B-4BD9-9EFC-F590E0D2CDEE}" type="pres">
      <dgm:prSet presAssocID="{7E8B2B13-1DCC-4D5F-81F0-3DA29144BC3D}" presName="hierRoot2" presStyleCnt="0">
        <dgm:presLayoutVars>
          <dgm:hierBranch val="init"/>
        </dgm:presLayoutVars>
      </dgm:prSet>
      <dgm:spPr/>
    </dgm:pt>
    <dgm:pt modelId="{61602A0A-62D6-40EA-BD3C-5B73E15100EA}" type="pres">
      <dgm:prSet presAssocID="{7E8B2B13-1DCC-4D5F-81F0-3DA29144BC3D}" presName="rootComposite" presStyleCnt="0"/>
      <dgm:spPr/>
    </dgm:pt>
    <dgm:pt modelId="{4BE588FB-656B-448E-9B4E-8864BA8157A1}" type="pres">
      <dgm:prSet presAssocID="{7E8B2B13-1DCC-4D5F-81F0-3DA29144BC3D}" presName="rootText" presStyleLbl="node4" presStyleIdx="8" presStyleCnt="9">
        <dgm:presLayoutVars>
          <dgm:chPref val="3"/>
        </dgm:presLayoutVars>
      </dgm:prSet>
      <dgm:spPr/>
    </dgm:pt>
    <dgm:pt modelId="{2BE95AAE-6758-417D-85B7-C13FAC72601D}" type="pres">
      <dgm:prSet presAssocID="{7E8B2B13-1DCC-4D5F-81F0-3DA29144BC3D}" presName="rootConnector" presStyleLbl="node4" presStyleIdx="8" presStyleCnt="9"/>
      <dgm:spPr/>
    </dgm:pt>
    <dgm:pt modelId="{BE4EEF26-DCDA-4E82-A223-799CC3D63520}" type="pres">
      <dgm:prSet presAssocID="{7E8B2B13-1DCC-4D5F-81F0-3DA29144BC3D}" presName="hierChild4" presStyleCnt="0"/>
      <dgm:spPr/>
    </dgm:pt>
    <dgm:pt modelId="{711E80F1-701E-48D1-BF61-251BBE4D8552}" type="pres">
      <dgm:prSet presAssocID="{7E8B2B13-1DCC-4D5F-81F0-3DA29144BC3D}" presName="hierChild5" presStyleCnt="0"/>
      <dgm:spPr/>
    </dgm:pt>
    <dgm:pt modelId="{6E78DF12-7831-4369-992F-21539B8597D5}" type="pres">
      <dgm:prSet presAssocID="{3387BD8D-9BA0-44DE-BEA2-68584A4CD8E2}" presName="hierChild5" presStyleCnt="0"/>
      <dgm:spPr/>
    </dgm:pt>
    <dgm:pt modelId="{F0635655-DB03-4ABF-86FC-0469F126092A}" type="pres">
      <dgm:prSet presAssocID="{4F69D780-826B-45C3-97EF-CA87136D5EAA}" presName="Name37" presStyleLbl="parChTrans1D3" presStyleIdx="5" presStyleCnt="8"/>
      <dgm:spPr/>
    </dgm:pt>
    <dgm:pt modelId="{A95D36F2-17C4-4BE4-9735-8B96AEBAF042}" type="pres">
      <dgm:prSet presAssocID="{B440E89B-5C72-4E46-A42D-1CCBE305471E}" presName="hierRoot2" presStyleCnt="0">
        <dgm:presLayoutVars>
          <dgm:hierBranch val="init"/>
        </dgm:presLayoutVars>
      </dgm:prSet>
      <dgm:spPr/>
    </dgm:pt>
    <dgm:pt modelId="{951152F7-6DE6-43C1-B377-C439AC469394}" type="pres">
      <dgm:prSet presAssocID="{B440E89B-5C72-4E46-A42D-1CCBE305471E}" presName="rootComposite" presStyleCnt="0"/>
      <dgm:spPr/>
    </dgm:pt>
    <dgm:pt modelId="{4B391BC0-21D5-4624-A670-0BD910F3DACA}" type="pres">
      <dgm:prSet presAssocID="{B440E89B-5C72-4E46-A42D-1CCBE305471E}" presName="rootText" presStyleLbl="node3" presStyleIdx="5" presStyleCnt="7">
        <dgm:presLayoutVars>
          <dgm:chPref val="3"/>
        </dgm:presLayoutVars>
      </dgm:prSet>
      <dgm:spPr/>
    </dgm:pt>
    <dgm:pt modelId="{F88B1026-5B7C-477C-A743-8C510E9000B5}" type="pres">
      <dgm:prSet presAssocID="{B440E89B-5C72-4E46-A42D-1CCBE305471E}" presName="rootConnector" presStyleLbl="node3" presStyleIdx="5" presStyleCnt="7"/>
      <dgm:spPr/>
    </dgm:pt>
    <dgm:pt modelId="{376BC14C-1266-4A21-8F18-C1DD7420E4BA}" type="pres">
      <dgm:prSet presAssocID="{B440E89B-5C72-4E46-A42D-1CCBE305471E}" presName="hierChild4" presStyleCnt="0"/>
      <dgm:spPr/>
    </dgm:pt>
    <dgm:pt modelId="{5D963CB8-0113-47BF-82D4-CF40AB6CFBC5}" type="pres">
      <dgm:prSet presAssocID="{B440E89B-5C72-4E46-A42D-1CCBE305471E}" presName="hierChild5" presStyleCnt="0"/>
      <dgm:spPr/>
    </dgm:pt>
    <dgm:pt modelId="{3450AB4A-158D-45AC-9A4F-48D6EEDFBDA2}" type="pres">
      <dgm:prSet presAssocID="{266607C0-B655-4EE8-A1C1-A9E41E7D1A53}" presName="hierChild5" presStyleCnt="0"/>
      <dgm:spPr/>
    </dgm:pt>
    <dgm:pt modelId="{0E8449F0-4EA5-469D-9AA6-77C088904773}" type="pres">
      <dgm:prSet presAssocID="{659527C1-DA5F-40D6-84D8-EC4D0E01865F}" presName="Name37" presStyleLbl="parChTrans1D2" presStyleIdx="2" presStyleCnt="8"/>
      <dgm:spPr/>
    </dgm:pt>
    <dgm:pt modelId="{AAE1504E-0CF3-4AD8-88AF-A8E85B893C4C}" type="pres">
      <dgm:prSet presAssocID="{D6AA3901-B78A-45C1-B748-E93E8D7FAFBD}" presName="hierRoot2" presStyleCnt="0">
        <dgm:presLayoutVars>
          <dgm:hierBranch val="init"/>
        </dgm:presLayoutVars>
      </dgm:prSet>
      <dgm:spPr/>
    </dgm:pt>
    <dgm:pt modelId="{F80F9B33-895A-4FF3-864F-3E608AEE186C}" type="pres">
      <dgm:prSet presAssocID="{D6AA3901-B78A-45C1-B748-E93E8D7FAFBD}" presName="rootComposite" presStyleCnt="0"/>
      <dgm:spPr/>
    </dgm:pt>
    <dgm:pt modelId="{1791569C-0271-43D1-A5E9-5A4DA9B95A30}" type="pres">
      <dgm:prSet presAssocID="{D6AA3901-B78A-45C1-B748-E93E8D7FAFBD}" presName="rootText" presStyleLbl="node2" presStyleIdx="2" presStyleCnt="5">
        <dgm:presLayoutVars>
          <dgm:chPref val="3"/>
        </dgm:presLayoutVars>
      </dgm:prSet>
      <dgm:spPr/>
    </dgm:pt>
    <dgm:pt modelId="{E0A675BD-40F8-47E9-BC9F-B3519B4C385C}" type="pres">
      <dgm:prSet presAssocID="{D6AA3901-B78A-45C1-B748-E93E8D7FAFBD}" presName="rootConnector" presStyleLbl="node2" presStyleIdx="2" presStyleCnt="5"/>
      <dgm:spPr/>
    </dgm:pt>
    <dgm:pt modelId="{A30D2D4B-ADDE-4F2C-99B0-3DF6269400E8}" type="pres">
      <dgm:prSet presAssocID="{D6AA3901-B78A-45C1-B748-E93E8D7FAFBD}" presName="hierChild4" presStyleCnt="0"/>
      <dgm:spPr/>
    </dgm:pt>
    <dgm:pt modelId="{BE407E3A-8EF7-46D0-B7E6-9EA06D2419A0}" type="pres">
      <dgm:prSet presAssocID="{C4AF41E4-7850-4B26-BE24-1D9BD5E58510}" presName="Name37" presStyleLbl="parChTrans1D3" presStyleIdx="6" presStyleCnt="8"/>
      <dgm:spPr/>
    </dgm:pt>
    <dgm:pt modelId="{D17F2A66-746C-4BAB-AA1D-2FD675ECC8CC}" type="pres">
      <dgm:prSet presAssocID="{19B42556-CD08-4DDB-A69F-EDDE8EA8C11E}" presName="hierRoot2" presStyleCnt="0">
        <dgm:presLayoutVars>
          <dgm:hierBranch val="init"/>
        </dgm:presLayoutVars>
      </dgm:prSet>
      <dgm:spPr/>
    </dgm:pt>
    <dgm:pt modelId="{A7E06D06-2572-43F3-B21B-863B2680CC71}" type="pres">
      <dgm:prSet presAssocID="{19B42556-CD08-4DDB-A69F-EDDE8EA8C11E}" presName="rootComposite" presStyleCnt="0"/>
      <dgm:spPr/>
    </dgm:pt>
    <dgm:pt modelId="{4F8C17CB-689B-4864-BA09-0EDCA8D39ADD}" type="pres">
      <dgm:prSet presAssocID="{19B42556-CD08-4DDB-A69F-EDDE8EA8C11E}" presName="rootText" presStyleLbl="node3" presStyleIdx="6" presStyleCnt="7">
        <dgm:presLayoutVars>
          <dgm:chPref val="3"/>
        </dgm:presLayoutVars>
      </dgm:prSet>
      <dgm:spPr/>
    </dgm:pt>
    <dgm:pt modelId="{C201051A-E720-42C7-A5AE-D03DB2AF6A80}" type="pres">
      <dgm:prSet presAssocID="{19B42556-CD08-4DDB-A69F-EDDE8EA8C11E}" presName="rootConnector" presStyleLbl="node3" presStyleIdx="6" presStyleCnt="7"/>
      <dgm:spPr/>
    </dgm:pt>
    <dgm:pt modelId="{6C3F34A4-8B77-427D-8C52-B716DEEE1EE7}" type="pres">
      <dgm:prSet presAssocID="{19B42556-CD08-4DDB-A69F-EDDE8EA8C11E}" presName="hierChild4" presStyleCnt="0"/>
      <dgm:spPr/>
    </dgm:pt>
    <dgm:pt modelId="{E050EA2C-4E11-4647-834E-9ABE60EBBDB2}" type="pres">
      <dgm:prSet presAssocID="{19B42556-CD08-4DDB-A69F-EDDE8EA8C11E}" presName="hierChild5" presStyleCnt="0"/>
      <dgm:spPr/>
    </dgm:pt>
    <dgm:pt modelId="{A75DD6A3-610B-44C5-ABFB-E5C499A07B1A}" type="pres">
      <dgm:prSet presAssocID="{D6AA3901-B78A-45C1-B748-E93E8D7FAFBD}" presName="hierChild5" presStyleCnt="0"/>
      <dgm:spPr/>
    </dgm:pt>
    <dgm:pt modelId="{9716689E-9314-420F-B6AA-9299C431969F}" type="pres">
      <dgm:prSet presAssocID="{71E8D45C-C47C-4E96-9198-1043C4C9FB34}" presName="Name37" presStyleLbl="parChTrans1D2" presStyleIdx="3" presStyleCnt="8"/>
      <dgm:spPr/>
    </dgm:pt>
    <dgm:pt modelId="{7540B722-976A-47C9-B07D-80F606A91C24}" type="pres">
      <dgm:prSet presAssocID="{42C9E31E-447D-411F-93E2-78B8BF46358D}" presName="hierRoot2" presStyleCnt="0">
        <dgm:presLayoutVars>
          <dgm:hierBranch val="init"/>
        </dgm:presLayoutVars>
      </dgm:prSet>
      <dgm:spPr/>
    </dgm:pt>
    <dgm:pt modelId="{1B83B930-7A1B-471A-9F3D-7F8059AD9388}" type="pres">
      <dgm:prSet presAssocID="{42C9E31E-447D-411F-93E2-78B8BF46358D}" presName="rootComposite" presStyleCnt="0"/>
      <dgm:spPr/>
    </dgm:pt>
    <dgm:pt modelId="{EC443DAA-DD11-4AE2-AE82-E501094587D2}" type="pres">
      <dgm:prSet presAssocID="{42C9E31E-447D-411F-93E2-78B8BF46358D}" presName="rootText" presStyleLbl="node2" presStyleIdx="3" presStyleCnt="5">
        <dgm:presLayoutVars>
          <dgm:chPref val="3"/>
        </dgm:presLayoutVars>
      </dgm:prSet>
      <dgm:spPr/>
    </dgm:pt>
    <dgm:pt modelId="{195C1775-66F8-4E1E-A9F5-7F47B32C306E}" type="pres">
      <dgm:prSet presAssocID="{42C9E31E-447D-411F-93E2-78B8BF46358D}" presName="rootConnector" presStyleLbl="node2" presStyleIdx="3" presStyleCnt="5"/>
      <dgm:spPr/>
    </dgm:pt>
    <dgm:pt modelId="{2E8B9BC6-7B34-4AB1-8A3D-D6A03AEB12CC}" type="pres">
      <dgm:prSet presAssocID="{42C9E31E-447D-411F-93E2-78B8BF46358D}" presName="hierChild4" presStyleCnt="0"/>
      <dgm:spPr/>
    </dgm:pt>
    <dgm:pt modelId="{D53FF444-2A8B-4199-A672-B82F3DBF6A78}" type="pres">
      <dgm:prSet presAssocID="{42C9E31E-447D-411F-93E2-78B8BF46358D}" presName="hierChild5" presStyleCnt="0"/>
      <dgm:spPr/>
    </dgm:pt>
    <dgm:pt modelId="{4D566A3C-0E92-42E3-9525-D6E2F67EBB1E}" type="pres">
      <dgm:prSet presAssocID="{A663C9D4-7001-485F-84BD-A1C2531286A3}" presName="Name37" presStyleLbl="parChTrans1D2" presStyleIdx="4" presStyleCnt="8"/>
      <dgm:spPr/>
    </dgm:pt>
    <dgm:pt modelId="{291EA16E-59B2-42B3-80D8-75FFCD733F39}" type="pres">
      <dgm:prSet presAssocID="{6B6D6091-F299-4044-AABB-D647133AD3B7}" presName="hierRoot2" presStyleCnt="0">
        <dgm:presLayoutVars>
          <dgm:hierBranch val="init"/>
        </dgm:presLayoutVars>
      </dgm:prSet>
      <dgm:spPr/>
    </dgm:pt>
    <dgm:pt modelId="{90DB5043-0421-4439-8FBD-7E3DD7213540}" type="pres">
      <dgm:prSet presAssocID="{6B6D6091-F299-4044-AABB-D647133AD3B7}" presName="rootComposite" presStyleCnt="0"/>
      <dgm:spPr/>
    </dgm:pt>
    <dgm:pt modelId="{EEE5E1FF-8673-45AB-AC62-222A4ADEA239}" type="pres">
      <dgm:prSet presAssocID="{6B6D6091-F299-4044-AABB-D647133AD3B7}" presName="rootText" presStyleLbl="node2" presStyleIdx="4" presStyleCnt="5">
        <dgm:presLayoutVars>
          <dgm:chPref val="3"/>
        </dgm:presLayoutVars>
      </dgm:prSet>
      <dgm:spPr/>
    </dgm:pt>
    <dgm:pt modelId="{F03E2688-C4DF-4226-AF42-A8E0114CCC1A}" type="pres">
      <dgm:prSet presAssocID="{6B6D6091-F299-4044-AABB-D647133AD3B7}" presName="rootConnector" presStyleLbl="node2" presStyleIdx="4" presStyleCnt="5"/>
      <dgm:spPr/>
    </dgm:pt>
    <dgm:pt modelId="{900B85FA-6E2E-471E-9F44-057A3DB5225A}" type="pres">
      <dgm:prSet presAssocID="{6B6D6091-F299-4044-AABB-D647133AD3B7}" presName="hierChild4" presStyleCnt="0"/>
      <dgm:spPr/>
    </dgm:pt>
    <dgm:pt modelId="{5F0446F8-8C52-42A6-B44B-5C9E9E30EB2B}" type="pres">
      <dgm:prSet presAssocID="{6B6D6091-F299-4044-AABB-D647133AD3B7}" presName="hierChild5" presStyleCnt="0"/>
      <dgm:spPr/>
    </dgm:pt>
    <dgm:pt modelId="{45F30134-2674-46FA-8052-EA7FB89360BB}" type="pres">
      <dgm:prSet presAssocID="{4BB448F2-86F8-4DFB-893D-AB6484E50757}" presName="hierChild3" presStyleCnt="0"/>
      <dgm:spPr/>
    </dgm:pt>
    <dgm:pt modelId="{FC9ED29B-3C48-40D6-ABF4-817023C64D57}" type="pres">
      <dgm:prSet presAssocID="{E2E27B2F-D3B3-4B86-866F-09D027906C30}" presName="Name111" presStyleLbl="parChTrans1D2" presStyleIdx="5" presStyleCnt="8"/>
      <dgm:spPr/>
    </dgm:pt>
    <dgm:pt modelId="{76FAAF3B-2DE3-4FFD-82C4-3DD702155183}" type="pres">
      <dgm:prSet presAssocID="{C50825E5-FCAA-454C-AA19-328AA7705BA1}" presName="hierRoot3" presStyleCnt="0">
        <dgm:presLayoutVars>
          <dgm:hierBranch val="r"/>
        </dgm:presLayoutVars>
      </dgm:prSet>
      <dgm:spPr/>
    </dgm:pt>
    <dgm:pt modelId="{285F8D80-DECC-4FE2-BEF2-2FF582B1CB4F}" type="pres">
      <dgm:prSet presAssocID="{C50825E5-FCAA-454C-AA19-328AA7705BA1}" presName="rootComposite3" presStyleCnt="0"/>
      <dgm:spPr/>
    </dgm:pt>
    <dgm:pt modelId="{7DE63A3D-CB20-4507-9635-3D2A7B6B47BE}" type="pres">
      <dgm:prSet presAssocID="{C50825E5-FCAA-454C-AA19-328AA7705BA1}" presName="rootText3" presStyleLbl="asst1" presStyleIdx="0" presStyleCnt="4">
        <dgm:presLayoutVars>
          <dgm:chPref val="3"/>
        </dgm:presLayoutVars>
      </dgm:prSet>
      <dgm:spPr/>
    </dgm:pt>
    <dgm:pt modelId="{DCF7C7B0-B856-4A56-A63A-E9A23A55CC7A}" type="pres">
      <dgm:prSet presAssocID="{C50825E5-FCAA-454C-AA19-328AA7705BA1}" presName="rootConnector3" presStyleLbl="asst1" presStyleIdx="0" presStyleCnt="4"/>
      <dgm:spPr/>
    </dgm:pt>
    <dgm:pt modelId="{DC10315C-E19C-469C-BB28-4B3F2F09872F}" type="pres">
      <dgm:prSet presAssocID="{C50825E5-FCAA-454C-AA19-328AA7705BA1}" presName="hierChild6" presStyleCnt="0"/>
      <dgm:spPr/>
    </dgm:pt>
    <dgm:pt modelId="{E0693743-3F38-48EF-8DB4-A43F1B1DCD1F}" type="pres">
      <dgm:prSet presAssocID="{C50825E5-FCAA-454C-AA19-328AA7705BA1}" presName="hierChild7" presStyleCnt="0"/>
      <dgm:spPr/>
    </dgm:pt>
    <dgm:pt modelId="{E6502995-2437-4065-AEEC-A571E2DFC639}" type="pres">
      <dgm:prSet presAssocID="{2A3B34A4-4D95-4EEF-9E04-4887BA29D27A}" presName="Name111" presStyleLbl="parChTrans1D3" presStyleIdx="7" presStyleCnt="8"/>
      <dgm:spPr/>
    </dgm:pt>
    <dgm:pt modelId="{C6FF2F9E-8EFA-4917-B607-6FB77FDF713D}" type="pres">
      <dgm:prSet presAssocID="{7533FE55-3CEF-47C0-BBEC-A0279DF0B182}" presName="hierRoot3" presStyleCnt="0">
        <dgm:presLayoutVars>
          <dgm:hierBranch val="r"/>
        </dgm:presLayoutVars>
      </dgm:prSet>
      <dgm:spPr/>
    </dgm:pt>
    <dgm:pt modelId="{AE1AAFE6-C908-41CF-8E9A-8BC0C4E1E157}" type="pres">
      <dgm:prSet presAssocID="{7533FE55-3CEF-47C0-BBEC-A0279DF0B182}" presName="rootComposite3" presStyleCnt="0"/>
      <dgm:spPr/>
    </dgm:pt>
    <dgm:pt modelId="{0813CF90-59F6-496D-9AF9-B562F787284C}" type="pres">
      <dgm:prSet presAssocID="{7533FE55-3CEF-47C0-BBEC-A0279DF0B182}" presName="rootText3" presStyleLbl="asst1" presStyleIdx="1" presStyleCnt="4">
        <dgm:presLayoutVars>
          <dgm:chPref val="3"/>
        </dgm:presLayoutVars>
      </dgm:prSet>
      <dgm:spPr/>
    </dgm:pt>
    <dgm:pt modelId="{70983A91-45B8-417E-865E-98DFCB473475}" type="pres">
      <dgm:prSet presAssocID="{7533FE55-3CEF-47C0-BBEC-A0279DF0B182}" presName="rootConnector3" presStyleLbl="asst1" presStyleIdx="1" presStyleCnt="4"/>
      <dgm:spPr/>
    </dgm:pt>
    <dgm:pt modelId="{46E7999F-8F58-4B66-84E8-077E7E7A05FE}" type="pres">
      <dgm:prSet presAssocID="{7533FE55-3CEF-47C0-BBEC-A0279DF0B182}" presName="hierChild6" presStyleCnt="0"/>
      <dgm:spPr/>
    </dgm:pt>
    <dgm:pt modelId="{C00C6385-5418-405A-B701-79597914998D}" type="pres">
      <dgm:prSet presAssocID="{7533FE55-3CEF-47C0-BBEC-A0279DF0B182}" presName="hierChild7" presStyleCnt="0"/>
      <dgm:spPr/>
    </dgm:pt>
    <dgm:pt modelId="{2EF42184-F97E-44FD-9A92-7D9D2EF00158}" type="pres">
      <dgm:prSet presAssocID="{03EFDDCF-3E96-46C7-971D-C5D55D00233E}" presName="Name111" presStyleLbl="parChTrans1D2" presStyleIdx="6" presStyleCnt="8"/>
      <dgm:spPr/>
    </dgm:pt>
    <dgm:pt modelId="{777EDC0A-B5C6-41B5-8D15-74E4DF743F94}" type="pres">
      <dgm:prSet presAssocID="{1ED347B0-F164-4CAD-A255-8F5541024A3A}" presName="hierRoot3" presStyleCnt="0">
        <dgm:presLayoutVars>
          <dgm:hierBranch val="init"/>
        </dgm:presLayoutVars>
      </dgm:prSet>
      <dgm:spPr/>
    </dgm:pt>
    <dgm:pt modelId="{D7F9DCCB-1687-4BEF-AFB9-6C0FE395F556}" type="pres">
      <dgm:prSet presAssocID="{1ED347B0-F164-4CAD-A255-8F5541024A3A}" presName="rootComposite3" presStyleCnt="0"/>
      <dgm:spPr/>
    </dgm:pt>
    <dgm:pt modelId="{5D7A2D46-AD75-47BD-BC33-F16B6A90DBEC}" type="pres">
      <dgm:prSet presAssocID="{1ED347B0-F164-4CAD-A255-8F5541024A3A}" presName="rootText3" presStyleLbl="asst1" presStyleIdx="2" presStyleCnt="4">
        <dgm:presLayoutVars>
          <dgm:chPref val="3"/>
        </dgm:presLayoutVars>
      </dgm:prSet>
      <dgm:spPr/>
    </dgm:pt>
    <dgm:pt modelId="{E42C28FB-F97B-48C8-9BAC-5E9B6F59831E}" type="pres">
      <dgm:prSet presAssocID="{1ED347B0-F164-4CAD-A255-8F5541024A3A}" presName="rootConnector3" presStyleLbl="asst1" presStyleIdx="2" presStyleCnt="4"/>
      <dgm:spPr/>
    </dgm:pt>
    <dgm:pt modelId="{DBC140C5-E6DA-4249-A6DD-1701BA0BDFC7}" type="pres">
      <dgm:prSet presAssocID="{1ED347B0-F164-4CAD-A255-8F5541024A3A}" presName="hierChild6" presStyleCnt="0"/>
      <dgm:spPr/>
    </dgm:pt>
    <dgm:pt modelId="{D38BE10A-104E-4F0D-A0F8-3541F137E321}" type="pres">
      <dgm:prSet presAssocID="{1ED347B0-F164-4CAD-A255-8F5541024A3A}" presName="hierChild7" presStyleCnt="0"/>
      <dgm:spPr/>
    </dgm:pt>
    <dgm:pt modelId="{D30E1C26-E9F9-47F5-991C-3A8D0A8AD6D8}" type="pres">
      <dgm:prSet presAssocID="{EA0706B1-D659-4F81-826A-3ADA2E767985}" presName="Name111" presStyleLbl="parChTrans1D2" presStyleIdx="7" presStyleCnt="8"/>
      <dgm:spPr/>
    </dgm:pt>
    <dgm:pt modelId="{C1F40DA3-E137-498F-88CE-391F6736F87C}" type="pres">
      <dgm:prSet presAssocID="{F0119ABE-2DEB-42FC-AA0C-A61CCD91257D}" presName="hierRoot3" presStyleCnt="0">
        <dgm:presLayoutVars>
          <dgm:hierBranch val="init"/>
        </dgm:presLayoutVars>
      </dgm:prSet>
      <dgm:spPr/>
    </dgm:pt>
    <dgm:pt modelId="{F69AC74E-989B-4F5B-8C0A-3912782EBFB9}" type="pres">
      <dgm:prSet presAssocID="{F0119ABE-2DEB-42FC-AA0C-A61CCD91257D}" presName="rootComposite3" presStyleCnt="0"/>
      <dgm:spPr/>
    </dgm:pt>
    <dgm:pt modelId="{9671FAFE-34DF-4043-901D-3B0B7D69FB1F}" type="pres">
      <dgm:prSet presAssocID="{F0119ABE-2DEB-42FC-AA0C-A61CCD91257D}" presName="rootText3" presStyleLbl="asst1" presStyleIdx="3" presStyleCnt="4">
        <dgm:presLayoutVars>
          <dgm:chPref val="3"/>
        </dgm:presLayoutVars>
      </dgm:prSet>
      <dgm:spPr/>
    </dgm:pt>
    <dgm:pt modelId="{9D58E8F5-CF46-45CC-9707-DD7FF72ABB9A}" type="pres">
      <dgm:prSet presAssocID="{F0119ABE-2DEB-42FC-AA0C-A61CCD91257D}" presName="rootConnector3" presStyleLbl="asst1" presStyleIdx="3" presStyleCnt="4"/>
      <dgm:spPr/>
    </dgm:pt>
    <dgm:pt modelId="{DF69C96E-AC7A-4646-B88A-F04FB7C23554}" type="pres">
      <dgm:prSet presAssocID="{F0119ABE-2DEB-42FC-AA0C-A61CCD91257D}" presName="hierChild6" presStyleCnt="0"/>
      <dgm:spPr/>
    </dgm:pt>
    <dgm:pt modelId="{C9A36FA9-E653-4F86-9EB9-B53B68548F70}" type="pres">
      <dgm:prSet presAssocID="{F0119ABE-2DEB-42FC-AA0C-A61CCD91257D}" presName="hierChild7" presStyleCnt="0"/>
      <dgm:spPr/>
    </dgm:pt>
    <dgm:pt modelId="{ABBB2A81-72F3-4196-A36A-AFF0495E7C48}" type="pres">
      <dgm:prSet presAssocID="{18DEDD0A-2967-4CDF-8DA9-B3A73B1EB5AA}" presName="hierRoot1" presStyleCnt="0">
        <dgm:presLayoutVars>
          <dgm:hierBranch val="init"/>
        </dgm:presLayoutVars>
      </dgm:prSet>
      <dgm:spPr/>
    </dgm:pt>
    <dgm:pt modelId="{898B9A56-C162-4774-B44B-E04DC2352543}" type="pres">
      <dgm:prSet presAssocID="{18DEDD0A-2967-4CDF-8DA9-B3A73B1EB5AA}" presName="rootComposite1" presStyleCnt="0"/>
      <dgm:spPr/>
    </dgm:pt>
    <dgm:pt modelId="{082A1948-144C-413F-BA47-A6E9538E0C8D}" type="pres">
      <dgm:prSet presAssocID="{18DEDD0A-2967-4CDF-8DA9-B3A73B1EB5AA}" presName="rootText1" presStyleLbl="node0" presStyleIdx="1" presStyleCnt="2" custScaleX="128363" custScaleY="149931" custLinFactX="100000" custLinFactNeighborX="121586" custLinFactNeighborY="-8599">
        <dgm:presLayoutVars>
          <dgm:chPref val="3"/>
        </dgm:presLayoutVars>
      </dgm:prSet>
      <dgm:spPr>
        <a:prstGeom prst="triangle">
          <a:avLst/>
        </a:prstGeom>
      </dgm:spPr>
    </dgm:pt>
    <dgm:pt modelId="{947EDB97-D8CF-423B-AB34-37AD63532ADF}" type="pres">
      <dgm:prSet presAssocID="{18DEDD0A-2967-4CDF-8DA9-B3A73B1EB5AA}" presName="rootConnector1" presStyleLbl="node1" presStyleIdx="0" presStyleCnt="0"/>
      <dgm:spPr/>
    </dgm:pt>
    <dgm:pt modelId="{E2D05D85-2053-4860-8CCD-A891C26387F1}" type="pres">
      <dgm:prSet presAssocID="{18DEDD0A-2967-4CDF-8DA9-B3A73B1EB5AA}" presName="hierChild2" presStyleCnt="0"/>
      <dgm:spPr/>
    </dgm:pt>
    <dgm:pt modelId="{011ED0DE-B066-44F0-8EEF-E65AB02CB81A}" type="pres">
      <dgm:prSet presAssocID="{18DEDD0A-2967-4CDF-8DA9-B3A73B1EB5AA}" presName="hierChild3" presStyleCnt="0"/>
      <dgm:spPr/>
    </dgm:pt>
  </dgm:ptLst>
  <dgm:cxnLst>
    <dgm:cxn modelId="{6258A107-D7FA-4613-82AB-E290CF26187A}" srcId="{4BB448F2-86F8-4DFB-893D-AB6484E50757}" destId="{D6AA3901-B78A-45C1-B748-E93E8D7FAFBD}" srcOrd="5" destOrd="0" parTransId="{659527C1-DA5F-40D6-84D8-EC4D0E01865F}" sibTransId="{3A6673D4-D844-4DB3-8905-4EDA00CFAA96}"/>
    <dgm:cxn modelId="{2010E408-A8BC-455D-9987-E79134A85931}" type="presOf" srcId="{19B42556-CD08-4DDB-A69F-EDDE8EA8C11E}" destId="{4F8C17CB-689B-4864-BA09-0EDCA8D39ADD}" srcOrd="0" destOrd="0" presId="urn:microsoft.com/office/officeart/2005/8/layout/orgChart1"/>
    <dgm:cxn modelId="{00A70909-4D4B-41F2-89B6-165E2D5BDB9C}" type="presOf" srcId="{19B42556-CD08-4DDB-A69F-EDDE8EA8C11E}" destId="{C201051A-E720-42C7-A5AE-D03DB2AF6A80}" srcOrd="1" destOrd="0" presId="urn:microsoft.com/office/officeart/2005/8/layout/orgChart1"/>
    <dgm:cxn modelId="{ACDFBF0D-809D-4C67-92C8-21DB09AE3EF0}" type="presOf" srcId="{18DEDD0A-2967-4CDF-8DA9-B3A73B1EB5AA}" destId="{947EDB97-D8CF-423B-AB34-37AD63532ADF}" srcOrd="1" destOrd="0" presId="urn:microsoft.com/office/officeart/2005/8/layout/orgChart1"/>
    <dgm:cxn modelId="{DA150A0F-251F-4780-966D-4481879229F4}" type="presOf" srcId="{3784EBF4-3D1F-44A9-9DE2-76FCE60CEC5F}" destId="{4B49E817-C07B-48F0-9F7D-C01618639AC2}" srcOrd="1" destOrd="0" presId="urn:microsoft.com/office/officeart/2005/8/layout/orgChart1"/>
    <dgm:cxn modelId="{719A480F-C205-47F4-97F9-BA51E872626E}" type="presOf" srcId="{6072F7EA-F007-407C-BF9E-40F0FE110397}" destId="{1AE4FD05-613C-4461-85A5-B03118D9D06E}" srcOrd="0" destOrd="0" presId="urn:microsoft.com/office/officeart/2005/8/layout/orgChart1"/>
    <dgm:cxn modelId="{1A89F80F-C0BA-4B67-A648-8F00577A2913}" type="presOf" srcId="{E0169706-EC51-4CD5-B2F2-AE90F8D8F5A3}" destId="{ACDABB05-4662-4E30-A4B3-1286F49D7025}" srcOrd="0" destOrd="0" presId="urn:microsoft.com/office/officeart/2005/8/layout/orgChart1"/>
    <dgm:cxn modelId="{AB226A10-7FD7-428A-980B-8AC8E28868BC}" type="presOf" srcId="{397D82E9-6BAD-4A47-A3B6-FEA6451FA7FF}" destId="{2E9ECF4C-9D0B-402F-BDCC-5C12CA105DE3}" srcOrd="0" destOrd="0" presId="urn:microsoft.com/office/officeart/2005/8/layout/orgChart1"/>
    <dgm:cxn modelId="{90C65910-C639-437C-8235-4B696BD1BB87}" srcId="{87216B31-E3D9-45A3-BC43-D2DBF88E1714}" destId="{76020594-0EC3-4CEF-8931-D0EC41F7F509}" srcOrd="1" destOrd="0" parTransId="{6072F7EA-F007-407C-BF9E-40F0FE110397}" sibTransId="{9366AB10-73AF-4D00-8947-8C3003441390}"/>
    <dgm:cxn modelId="{1D546412-6D09-43F2-BA59-023F0D84B372}" type="presOf" srcId="{221F1A92-71CF-4315-AAE3-8B11DBABE2B4}" destId="{3CDB22C0-A0AA-40F9-B8C8-49D8CBA34287}" srcOrd="0" destOrd="0" presId="urn:microsoft.com/office/officeart/2005/8/layout/orgChart1"/>
    <dgm:cxn modelId="{87A75812-C5D9-4BCE-A70B-667C4C756244}" srcId="{C50825E5-FCAA-454C-AA19-328AA7705BA1}" destId="{7533FE55-3CEF-47C0-BBEC-A0279DF0B182}" srcOrd="0" destOrd="0" parTransId="{2A3B34A4-4D95-4EEF-9E04-4887BA29D27A}" sibTransId="{5AB71601-95C2-4926-B454-A77FDE453F1D}"/>
    <dgm:cxn modelId="{8643E512-47F6-4989-B335-FA4D7A9F606A}" type="presOf" srcId="{397D82E9-6BAD-4A47-A3B6-FEA6451FA7FF}" destId="{CFEA8476-AB03-4606-AAC5-44F113583A8D}" srcOrd="1" destOrd="0" presId="urn:microsoft.com/office/officeart/2005/8/layout/orgChart1"/>
    <dgm:cxn modelId="{819BDE14-2E9C-4F10-8B4F-C9410C329537}" type="presOf" srcId="{B440E89B-5C72-4E46-A42D-1CCBE305471E}" destId="{F88B1026-5B7C-477C-A743-8C510E9000B5}" srcOrd="1" destOrd="0" presId="urn:microsoft.com/office/officeart/2005/8/layout/orgChart1"/>
    <dgm:cxn modelId="{ECE0E117-600B-46E1-A485-5500F87C5042}" type="presOf" srcId="{71E8D45C-C47C-4E96-9198-1043C4C9FB34}" destId="{9716689E-9314-420F-B6AA-9299C431969F}" srcOrd="0" destOrd="0" presId="urn:microsoft.com/office/officeart/2005/8/layout/orgChart1"/>
    <dgm:cxn modelId="{10472E19-38A9-4A4A-8426-F00B5EE22681}" type="presOf" srcId="{3387BD8D-9BA0-44DE-BEA2-68584A4CD8E2}" destId="{1CA89D8F-CCD9-41E9-96E5-BDE5C7495AB3}" srcOrd="1" destOrd="0" presId="urn:microsoft.com/office/officeart/2005/8/layout/orgChart1"/>
    <dgm:cxn modelId="{954AE419-EF1A-430D-AD3A-D63BBFC1A546}" type="presOf" srcId="{46095B2A-D873-4581-800B-A43F1721DD61}" destId="{2E1FEB38-245E-4B67-AAE2-E601ACA9F996}" srcOrd="0" destOrd="0" presId="urn:microsoft.com/office/officeart/2005/8/layout/orgChart1"/>
    <dgm:cxn modelId="{3EA1CB1F-8A46-47AC-9E29-E5338DDC0DE9}" type="presOf" srcId="{7A845055-ECE6-4C74-BE20-FF3DCC6BC3D8}" destId="{C86D9576-B409-4B36-8F53-8C298365F051}" srcOrd="1" destOrd="0" presId="urn:microsoft.com/office/officeart/2005/8/layout/orgChart1"/>
    <dgm:cxn modelId="{CAC83420-FF79-4B0C-8A89-C5D4B829C01C}" srcId="{3387BD8D-9BA0-44DE-BEA2-68584A4CD8E2}" destId="{7E8B2B13-1DCC-4D5F-81F0-3DA29144BC3D}" srcOrd="1" destOrd="0" parTransId="{164EBD34-4825-419D-AEA1-925BD56C9D1C}" sibTransId="{20611F8E-067B-4C68-9243-73C013853C29}"/>
    <dgm:cxn modelId="{57203622-FA81-4350-B6A2-9E0327122256}" type="presOf" srcId="{F0119ABE-2DEB-42FC-AA0C-A61CCD91257D}" destId="{9671FAFE-34DF-4043-901D-3B0B7D69FB1F}" srcOrd="0" destOrd="0" presId="urn:microsoft.com/office/officeart/2005/8/layout/orgChart1"/>
    <dgm:cxn modelId="{80EFFF25-F038-4B04-B77D-CA5B8C5C32ED}" srcId="{6618CDB8-B1C6-44AC-A162-C46C9BC26488}" destId="{B276E8F3-11D7-4EF2-8974-3E8ECAFB7F41}" srcOrd="0" destOrd="0" parTransId="{3F74D4D0-A899-4F28-8FAD-69822EC72CD0}" sibTransId="{F65FC3D6-01AE-44E3-BD0B-8119AB84A436}"/>
    <dgm:cxn modelId="{47D83227-D40A-43D4-998B-C2F87D9B3D0D}" type="presOf" srcId="{4BB448F2-86F8-4DFB-893D-AB6484E50757}" destId="{C9BA06D8-93A3-4C2E-AAF4-25139760A55F}" srcOrd="0" destOrd="0" presId="urn:microsoft.com/office/officeart/2005/8/layout/orgChart1"/>
    <dgm:cxn modelId="{34AD6627-47B3-416E-B9AF-14C9E33E69CA}" type="presOf" srcId="{60EF103A-718B-4490-B0F6-A6EAF5DA95E2}" destId="{F94CC0F1-20C0-44DA-8C05-D6A001D86769}" srcOrd="0" destOrd="0" presId="urn:microsoft.com/office/officeart/2005/8/layout/orgChart1"/>
    <dgm:cxn modelId="{4523232A-E0AE-4C40-807F-D5B26E6D1B87}" type="presOf" srcId="{B1105251-9717-4229-88CD-6D7A78938848}" destId="{B9FDA105-4A14-4C65-90CC-F4BE39322BB4}" srcOrd="0" destOrd="0" presId="urn:microsoft.com/office/officeart/2005/8/layout/orgChart1"/>
    <dgm:cxn modelId="{FB6EC22A-D577-41B5-9BFA-3F0E81D0D803}" type="presOf" srcId="{B276E8F3-11D7-4EF2-8974-3E8ECAFB7F41}" destId="{BB16A77F-55DA-4B95-83D7-CE37A2D958DC}" srcOrd="0" destOrd="0" presId="urn:microsoft.com/office/officeart/2005/8/layout/orgChart1"/>
    <dgm:cxn modelId="{3D81A52D-0A91-4FBA-B817-E46D23535862}" type="presOf" srcId="{6618CDB8-B1C6-44AC-A162-C46C9BC26488}" destId="{A96B7F39-B064-402F-8C2D-A2A8B4A5F4D5}" srcOrd="0" destOrd="0" presId="urn:microsoft.com/office/officeart/2005/8/layout/orgChart1"/>
    <dgm:cxn modelId="{7D558B2F-4B9E-4E9B-8294-99C320DB8CE6}" type="presOf" srcId="{A663C9D4-7001-485F-84BD-A1C2531286A3}" destId="{4D566A3C-0E92-42E3-9525-D6E2F67EBB1E}" srcOrd="0" destOrd="0" presId="urn:microsoft.com/office/officeart/2005/8/layout/orgChart1"/>
    <dgm:cxn modelId="{21ED1434-46A9-4DB6-A8F9-568EC8C61541}" type="presOf" srcId="{4F69D780-826B-45C3-97EF-CA87136D5EAA}" destId="{F0635655-DB03-4ABF-86FC-0469F126092A}" srcOrd="0" destOrd="0" presId="urn:microsoft.com/office/officeart/2005/8/layout/orgChart1"/>
    <dgm:cxn modelId="{24CE1634-596C-4ABE-ACB1-E38727666E2E}" srcId="{4BB448F2-86F8-4DFB-893D-AB6484E50757}" destId="{1ED347B0-F164-4CAD-A255-8F5541024A3A}" srcOrd="1" destOrd="0" parTransId="{03EFDDCF-3E96-46C7-971D-C5D55D00233E}" sibTransId="{4724F435-3A37-4A0E-8920-C973D7D1DF78}"/>
    <dgm:cxn modelId="{8A985F38-8E72-4490-93C6-EF09BB328EB9}" type="presOf" srcId="{7E8B2B13-1DCC-4D5F-81F0-3DA29144BC3D}" destId="{2BE95AAE-6758-417D-85B7-C13FAC72601D}" srcOrd="1" destOrd="0" presId="urn:microsoft.com/office/officeart/2005/8/layout/orgChart1"/>
    <dgm:cxn modelId="{FE174B63-B667-40E9-907B-2A6E23BDFB05}" type="presOf" srcId="{B5490316-E3E3-48D2-8219-BB7C7A8CA7DD}" destId="{D6D70F1B-70E8-486F-8505-657E2EE9FD9C}" srcOrd="0" destOrd="0" presId="urn:microsoft.com/office/officeart/2005/8/layout/orgChart1"/>
    <dgm:cxn modelId="{38FE3564-85E2-40C4-AF25-3AC5F04FFFEE}" srcId="{266607C0-B655-4EE8-A1C1-A9E41E7D1A53}" destId="{3387BD8D-9BA0-44DE-BEA2-68584A4CD8E2}" srcOrd="0" destOrd="0" parTransId="{46095B2A-D873-4581-800B-A43F1721DD61}" sibTransId="{5026DC15-9C0A-4640-A082-CAE7A596FD15}"/>
    <dgm:cxn modelId="{E3AE4F65-4410-45A6-8AA4-C672380C2279}" type="presOf" srcId="{164EBD34-4825-419D-AEA1-925BD56C9D1C}" destId="{00270E21-2521-4645-B8A0-ED00548824CD}" srcOrd="0" destOrd="0" presId="urn:microsoft.com/office/officeart/2005/8/layout/orgChart1"/>
    <dgm:cxn modelId="{36202846-008D-4805-8D1D-1DDBC9081BB5}" type="presOf" srcId="{6B6D6091-F299-4044-AABB-D647133AD3B7}" destId="{EEE5E1FF-8673-45AB-AC62-222A4ADEA239}" srcOrd="0" destOrd="0" presId="urn:microsoft.com/office/officeart/2005/8/layout/orgChart1"/>
    <dgm:cxn modelId="{56277967-6607-4116-A7B1-0FE6653477F6}" type="presOf" srcId="{99CB4E0D-2027-45D5-98D1-2BEBD44E620A}" destId="{2A46D36A-A70B-4796-A600-B6E73F6AFEB0}" srcOrd="0" destOrd="0" presId="urn:microsoft.com/office/officeart/2005/8/layout/orgChart1"/>
    <dgm:cxn modelId="{30B9D769-DA50-4358-98D0-840B77170714}" type="presOf" srcId="{1C3AF850-8FBC-4638-ADEA-0D3AA997C8DD}" destId="{EE857102-255C-4F83-B948-038F26302DB2}" srcOrd="0" destOrd="0" presId="urn:microsoft.com/office/officeart/2005/8/layout/orgChart1"/>
    <dgm:cxn modelId="{D280004B-17AC-409C-948A-4659B17A3FA9}" type="presOf" srcId="{C50825E5-FCAA-454C-AA19-328AA7705BA1}" destId="{7DE63A3D-CB20-4507-9635-3D2A7B6B47BE}" srcOrd="0" destOrd="0" presId="urn:microsoft.com/office/officeart/2005/8/layout/orgChart1"/>
    <dgm:cxn modelId="{AA3B074B-6C23-4A77-8225-CAA77548F9C7}" srcId="{4BB448F2-86F8-4DFB-893D-AB6484E50757}" destId="{87216B31-E3D9-45A3-BC43-D2DBF88E1714}" srcOrd="3" destOrd="0" parTransId="{1C3AF850-8FBC-4638-ADEA-0D3AA997C8DD}" sibTransId="{75EC2ED3-682B-49DC-A982-C454C654EEEC}"/>
    <dgm:cxn modelId="{DA908C4C-8204-42C8-8574-F0D4F0F6FD5D}" type="presOf" srcId="{B440E89B-5C72-4E46-A42D-1CCBE305471E}" destId="{4B391BC0-21D5-4624-A670-0BD910F3DACA}" srcOrd="0" destOrd="0" presId="urn:microsoft.com/office/officeart/2005/8/layout/orgChart1"/>
    <dgm:cxn modelId="{8E51676E-00F9-4FC7-974C-582480FCCB38}" srcId="{7A845055-ECE6-4C74-BE20-FF3DCC6BC3D8}" destId="{60EF103A-718B-4490-B0F6-A6EAF5DA95E2}" srcOrd="1" destOrd="0" parTransId="{08A38480-F4DC-4E08-9B03-393B8DF90B8D}" sibTransId="{99AD80A2-B7CB-4037-874F-5E0841D8CBFC}"/>
    <dgm:cxn modelId="{4EF42E6F-CDE0-488D-B42A-4B1132EBF589}" srcId="{4BB448F2-86F8-4DFB-893D-AB6484E50757}" destId="{42C9E31E-447D-411F-93E2-78B8BF46358D}" srcOrd="6" destOrd="0" parTransId="{71E8D45C-C47C-4E96-9198-1043C4C9FB34}" sibTransId="{1D7D0AE0-8DD9-40B4-9B31-79BF120A1FEB}"/>
    <dgm:cxn modelId="{97F4806F-8449-44F3-B9BE-A57CCF567B36}" type="presOf" srcId="{1ED347B0-F164-4CAD-A255-8F5541024A3A}" destId="{5D7A2D46-AD75-47BD-BC33-F16B6A90DBEC}" srcOrd="0" destOrd="0" presId="urn:microsoft.com/office/officeart/2005/8/layout/orgChart1"/>
    <dgm:cxn modelId="{EB36F650-C680-48A8-BD29-BEA6C8ADED21}" srcId="{76020594-0EC3-4CEF-8931-D0EC41F7F509}" destId="{3784EBF4-3D1F-44A9-9DE2-76FCE60CEC5F}" srcOrd="1" destOrd="0" parTransId="{99CB4E0D-2027-45D5-98D1-2BEBD44E620A}" sibTransId="{D7813CD8-AC21-43EE-9D2A-940CCF2C181D}"/>
    <dgm:cxn modelId="{0C9B1952-E516-4CA7-A628-FBF9884601A0}" type="presOf" srcId="{4BB448F2-86F8-4DFB-893D-AB6484E50757}" destId="{9527483A-A2A1-4CC6-A9B7-FF1C16917EA7}" srcOrd="1" destOrd="0" presId="urn:microsoft.com/office/officeart/2005/8/layout/orgChart1"/>
    <dgm:cxn modelId="{96111C73-4742-41A5-9221-67CFE6674581}" type="presOf" srcId="{D6AA3901-B78A-45C1-B748-E93E8D7FAFBD}" destId="{E0A675BD-40F8-47E9-BC9F-B3519B4C385C}" srcOrd="1" destOrd="0" presId="urn:microsoft.com/office/officeart/2005/8/layout/orgChart1"/>
    <dgm:cxn modelId="{00CA8D53-5FAD-4328-85DB-CDF85D927DD3}" type="presOf" srcId="{D8B6AA32-9CCE-4358-A58B-1B5F0CE4A636}" destId="{C172BF5E-8221-4107-84F7-BE2893305F59}" srcOrd="0" destOrd="0" presId="urn:microsoft.com/office/officeart/2005/8/layout/orgChart1"/>
    <dgm:cxn modelId="{F7ABAA53-9EA2-4CFC-95E0-5ACC9BEDB02D}" type="presOf" srcId="{E2907F61-E3D1-4D36-BD9A-F362597C5ED5}" destId="{CCAEAA2E-A627-4418-A04D-EAA7C8B090B6}" srcOrd="0" destOrd="0" presId="urn:microsoft.com/office/officeart/2005/8/layout/orgChart1"/>
    <dgm:cxn modelId="{2BE50054-7B24-486D-A0E7-FF002E111DDA}" type="presOf" srcId="{D6DAF661-D203-4459-98B3-C58F2E2CB4FD}" destId="{BA13B3E0-9B1E-45BA-B3EA-CEF85FB21AA2}" srcOrd="1" destOrd="0" presId="urn:microsoft.com/office/officeart/2005/8/layout/orgChart1"/>
    <dgm:cxn modelId="{D67E9074-C235-435B-AB53-4F1B7639ED15}" type="presOf" srcId="{7533FE55-3CEF-47C0-BBEC-A0279DF0B182}" destId="{70983A91-45B8-417E-865E-98DFCB473475}" srcOrd="1" destOrd="0" presId="urn:microsoft.com/office/officeart/2005/8/layout/orgChart1"/>
    <dgm:cxn modelId="{761C1755-EDED-44CA-B68D-EB4351FF72F1}" srcId="{87216B31-E3D9-45A3-BC43-D2DBF88E1714}" destId="{7A845055-ECE6-4C74-BE20-FF3DCC6BC3D8}" srcOrd="0" destOrd="0" parTransId="{B5490316-E3E3-48D2-8219-BB7C7A8CA7DD}" sibTransId="{5CA17858-A14D-488A-81FC-C6C7F1BA7C4D}"/>
    <dgm:cxn modelId="{4AAA6A58-B420-4BF8-8DB7-19E34A3226EA}" type="presOf" srcId="{EA0706B1-D659-4F81-826A-3ADA2E767985}" destId="{D30E1C26-E9F9-47F5-991C-3A8D0A8AD6D8}" srcOrd="0" destOrd="0" presId="urn:microsoft.com/office/officeart/2005/8/layout/orgChart1"/>
    <dgm:cxn modelId="{847ACA58-911F-404F-A256-6389AF3AFE6C}" type="presOf" srcId="{42C9E31E-447D-411F-93E2-78B8BF46358D}" destId="{EC443DAA-DD11-4AE2-AE82-E501094587D2}" srcOrd="0" destOrd="0" presId="urn:microsoft.com/office/officeart/2005/8/layout/orgChart1"/>
    <dgm:cxn modelId="{590B147C-0F98-49C3-94CE-C5A44F36835F}" srcId="{87216B31-E3D9-45A3-BC43-D2DBF88E1714}" destId="{D6DAF661-D203-4459-98B3-C58F2E2CB4FD}" srcOrd="3" destOrd="0" parTransId="{4D1B029C-BD0D-4E68-B489-60EA9ADE02FF}" sibTransId="{DC9C4809-BB7F-4B68-8145-AACFE1F88C59}"/>
    <dgm:cxn modelId="{607D4D7D-AA53-4F7D-A689-06D4DF691495}" type="presOf" srcId="{819E6913-44C8-4D5A-831B-DAF83C4C3A2A}" destId="{58F7181D-EF9C-47FA-BE22-C48588F9008E}" srcOrd="0" destOrd="0" presId="urn:microsoft.com/office/officeart/2005/8/layout/orgChart1"/>
    <dgm:cxn modelId="{FFBBC17F-B6FE-4AA6-866B-915CC38BDED9}" type="presOf" srcId="{31A10DDA-F245-49A5-B8A3-9E2C4AD05416}" destId="{C0FFCCBF-0204-4819-8782-8737B022F2DD}" srcOrd="1" destOrd="0" presId="urn:microsoft.com/office/officeart/2005/8/layout/orgChart1"/>
    <dgm:cxn modelId="{8726D780-5C7F-4DA4-95D6-10D389FEC75E}" type="presOf" srcId="{76020594-0EC3-4CEF-8931-D0EC41F7F509}" destId="{8757A882-8D98-46F7-AE34-7E0D480FB54D}" srcOrd="1" destOrd="0" presId="urn:microsoft.com/office/officeart/2005/8/layout/orgChart1"/>
    <dgm:cxn modelId="{1630DB86-2685-4A00-89D5-F1C9DCEFB9BE}" type="presOf" srcId="{2A4607AA-DE88-4F52-B671-3CE962DA53E1}" destId="{FEFD18F5-7BCA-4C25-8FA7-9E85C0DF954F}" srcOrd="1" destOrd="0" presId="urn:microsoft.com/office/officeart/2005/8/layout/orgChart1"/>
    <dgm:cxn modelId="{2EFF0288-37F9-440C-9EF7-D42CA1A59F75}" type="presOf" srcId="{6618CDB8-B1C6-44AC-A162-C46C9BC26488}" destId="{6E0BBB46-4A75-4C6F-B2D9-961800973167}" srcOrd="1" destOrd="0" presId="urn:microsoft.com/office/officeart/2005/8/layout/orgChart1"/>
    <dgm:cxn modelId="{7ACAFB8F-2D2B-4FC6-BCB5-EE8D09D6C4EE}" type="presOf" srcId="{2A4607AA-DE88-4F52-B671-3CE962DA53E1}" destId="{5FC6BDBF-069D-41A3-A79F-0AE8B27F3C47}" srcOrd="0" destOrd="0" presId="urn:microsoft.com/office/officeart/2005/8/layout/orgChart1"/>
    <dgm:cxn modelId="{5BA65D92-EC8C-4B2C-9E04-A372E3DB905A}" type="presOf" srcId="{87216B31-E3D9-45A3-BC43-D2DBF88E1714}" destId="{A2C1FD1D-1E66-426D-91A4-899A0B373673}" srcOrd="1" destOrd="0" presId="urn:microsoft.com/office/officeart/2005/8/layout/orgChart1"/>
    <dgm:cxn modelId="{EB928793-1C87-4053-8090-07E1751F6754}" type="presOf" srcId="{7E8B2B13-1DCC-4D5F-81F0-3DA29144BC3D}" destId="{4BE588FB-656B-448E-9B4E-8864BA8157A1}" srcOrd="0" destOrd="0" presId="urn:microsoft.com/office/officeart/2005/8/layout/orgChart1"/>
    <dgm:cxn modelId="{E5632895-9E7A-4295-A924-F86ED17ACC22}" type="presOf" srcId="{E0169706-EC51-4CD5-B2F2-AE90F8D8F5A3}" destId="{142261A8-D11D-48A5-A49D-B3FF8F166676}" srcOrd="1" destOrd="0" presId="urn:microsoft.com/office/officeart/2005/8/layout/orgChart1"/>
    <dgm:cxn modelId="{11E92E95-AFC9-4DA8-8BDA-693DA5D5218D}" srcId="{4BB448F2-86F8-4DFB-893D-AB6484E50757}" destId="{F0119ABE-2DEB-42FC-AA0C-A61CCD91257D}" srcOrd="2" destOrd="0" parTransId="{EA0706B1-D659-4F81-826A-3ADA2E767985}" sibTransId="{2C13AC17-A365-4DA1-8408-B38F151A3EBB}"/>
    <dgm:cxn modelId="{B7C1BB95-9052-4CC5-9AF6-F955277ADEC7}" type="presOf" srcId="{03EFDDCF-3E96-46C7-971D-C5D55D00233E}" destId="{2EF42184-F97E-44FD-9A92-7D9D2EF00158}" srcOrd="0" destOrd="0" presId="urn:microsoft.com/office/officeart/2005/8/layout/orgChart1"/>
    <dgm:cxn modelId="{1A469A99-9374-49FA-92BA-254E2F9F6134}" srcId="{6618CDB8-B1C6-44AC-A162-C46C9BC26488}" destId="{95BEF9FA-2330-4C5E-AC2B-DBAF83FC3B3E}" srcOrd="1" destOrd="0" parTransId="{819E6913-44C8-4D5A-831B-DAF83C4C3A2A}" sibTransId="{EA7BC432-03CF-44BD-BCFF-78387E68D998}"/>
    <dgm:cxn modelId="{F78F3E9A-B914-4283-83B3-F6BEB3DEBE26}" type="presOf" srcId="{60EF103A-718B-4490-B0F6-A6EAF5DA95E2}" destId="{1021ECAD-091E-4C92-9845-BC2F4E32E0A2}" srcOrd="1" destOrd="0" presId="urn:microsoft.com/office/officeart/2005/8/layout/orgChart1"/>
    <dgm:cxn modelId="{FEB346A2-09C0-404A-9030-38902BD14574}" type="presOf" srcId="{D163C9AF-4796-4963-BA40-6DCD9EC5B4F3}" destId="{75E1848F-938E-4FC4-A75E-491ED0F99FDD}" srcOrd="0" destOrd="0" presId="urn:microsoft.com/office/officeart/2005/8/layout/orgChart1"/>
    <dgm:cxn modelId="{B4BB3BA3-3D09-494A-A02B-43FAD0B7D8CF}" srcId="{D163C9AF-4796-4963-BA40-6DCD9EC5B4F3}" destId="{18DEDD0A-2967-4CDF-8DA9-B3A73B1EB5AA}" srcOrd="1" destOrd="0" parTransId="{F87C1010-BAB8-43B7-B10D-1848D5AEC6B6}" sibTransId="{3FAE8660-DEFB-4DEC-9F18-51A389661DB9}"/>
    <dgm:cxn modelId="{E60D90A4-E9DB-4374-950C-72392F172D56}" type="presOf" srcId="{95BEF9FA-2330-4C5E-AC2B-DBAF83FC3B3E}" destId="{E0C73F1B-217E-4998-9F6A-9DA64486A573}" srcOrd="0" destOrd="0" presId="urn:microsoft.com/office/officeart/2005/8/layout/orgChart1"/>
    <dgm:cxn modelId="{48E780A9-7491-43C6-AC43-D083566B2A2D}" srcId="{4BB448F2-86F8-4DFB-893D-AB6484E50757}" destId="{266607C0-B655-4EE8-A1C1-A9E41E7D1A53}" srcOrd="4" destOrd="0" parTransId="{D8B6AA32-9CCE-4358-A58B-1B5F0CE4A636}" sibTransId="{0A552566-C5F8-4AD7-BDCB-65AF2677E552}"/>
    <dgm:cxn modelId="{792F75AA-6C79-4938-B761-5D61ECA71827}" srcId="{D163C9AF-4796-4963-BA40-6DCD9EC5B4F3}" destId="{4BB448F2-86F8-4DFB-893D-AB6484E50757}" srcOrd="0" destOrd="0" parTransId="{A51784F5-304D-45A7-A14D-CEA27D449FAA}" sibTransId="{2B25CF5C-0918-4F94-916E-A3335797C112}"/>
    <dgm:cxn modelId="{5626B2AC-AE05-4207-90AA-A8F27EA446C0}" srcId="{6618CDB8-B1C6-44AC-A162-C46C9BC26488}" destId="{31A10DDA-F245-49A5-B8A3-9E2C4AD05416}" srcOrd="2" destOrd="0" parTransId="{B1105251-9717-4229-88CD-6D7A78938848}" sibTransId="{A4FCBE20-3A3F-45FB-A9D6-9AA35609B7F5}"/>
    <dgm:cxn modelId="{7E434CB8-91D9-4137-A447-6061EA44C95C}" srcId="{4BB448F2-86F8-4DFB-893D-AB6484E50757}" destId="{6B6D6091-F299-4044-AABB-D647133AD3B7}" srcOrd="7" destOrd="0" parTransId="{A663C9D4-7001-485F-84BD-A1C2531286A3}" sibTransId="{53AE0214-BEA8-49B0-849E-3D49E9B727AE}"/>
    <dgm:cxn modelId="{94B5C2B9-EC32-48C9-9F6B-9C6D54FFB9C0}" type="presOf" srcId="{18DEDD0A-2967-4CDF-8DA9-B3A73B1EB5AA}" destId="{082A1948-144C-413F-BA47-A6E9538E0C8D}" srcOrd="0" destOrd="0" presId="urn:microsoft.com/office/officeart/2005/8/layout/orgChart1"/>
    <dgm:cxn modelId="{5E7988BB-91FB-4B97-AB22-E9EB3C65C2BE}" type="presOf" srcId="{31A10DDA-F245-49A5-B8A3-9E2C4AD05416}" destId="{40BCC7A5-B4D8-452D-BB09-3055786B8DCF}" srcOrd="0" destOrd="0" presId="urn:microsoft.com/office/officeart/2005/8/layout/orgChart1"/>
    <dgm:cxn modelId="{A654D5BB-ECD3-4EE0-BA40-626C66656C87}" type="presOf" srcId="{659527C1-DA5F-40D6-84D8-EC4D0E01865F}" destId="{0E8449F0-4EA5-469D-9AA6-77C088904773}" srcOrd="0" destOrd="0" presId="urn:microsoft.com/office/officeart/2005/8/layout/orgChart1"/>
    <dgm:cxn modelId="{4ADE4CBD-A056-426B-8377-CC821A5C4684}" type="presOf" srcId="{F0119ABE-2DEB-42FC-AA0C-A61CCD91257D}" destId="{9D58E8F5-CF46-45CC-9707-DD7FF72ABB9A}" srcOrd="1" destOrd="0" presId="urn:microsoft.com/office/officeart/2005/8/layout/orgChart1"/>
    <dgm:cxn modelId="{8B4439BF-6C7A-4EFB-B39E-B6FE2F35C7DE}" type="presOf" srcId="{D6AA3901-B78A-45C1-B748-E93E8D7FAFBD}" destId="{1791569C-0271-43D1-A5E9-5A4DA9B95A30}" srcOrd="0" destOrd="0" presId="urn:microsoft.com/office/officeart/2005/8/layout/orgChart1"/>
    <dgm:cxn modelId="{EDCA50C2-4BC9-4DE6-9CE9-CAC712DCA01E}" type="presOf" srcId="{2A3B34A4-4D95-4EEF-9E04-4887BA29D27A}" destId="{E6502995-2437-4065-AEEC-A571E2DFC639}" srcOrd="0" destOrd="0" presId="urn:microsoft.com/office/officeart/2005/8/layout/orgChart1"/>
    <dgm:cxn modelId="{C4DDC0C2-2DEF-463A-B8E1-4A1F17D99385}" type="presOf" srcId="{F5478002-50B1-4F27-8510-9E48158AE8A9}" destId="{4DED0873-1DCF-4A94-BCBE-6382B7EAE268}" srcOrd="0" destOrd="0" presId="urn:microsoft.com/office/officeart/2005/8/layout/orgChart1"/>
    <dgm:cxn modelId="{9D2C11C3-C8FD-4F36-97EF-A4F8022ECF44}" type="presOf" srcId="{87216B31-E3D9-45A3-BC43-D2DBF88E1714}" destId="{D6942C87-86AC-49B4-9A6E-E7AF3FF94A1B}" srcOrd="0" destOrd="0" presId="urn:microsoft.com/office/officeart/2005/8/layout/orgChart1"/>
    <dgm:cxn modelId="{F616E1C3-9CC6-4962-AC2E-3A5FD5C601A3}" type="presOf" srcId="{1ED347B0-F164-4CAD-A255-8F5541024A3A}" destId="{E42C28FB-F97B-48C8-9BAC-5E9B6F59831E}" srcOrd="1" destOrd="0" presId="urn:microsoft.com/office/officeart/2005/8/layout/orgChart1"/>
    <dgm:cxn modelId="{4C8BD8C6-1915-4719-A4BC-5969B503685A}" type="presOf" srcId="{7533FE55-3CEF-47C0-BBEC-A0279DF0B182}" destId="{0813CF90-59F6-496D-9AF9-B562F787284C}" srcOrd="0" destOrd="0" presId="urn:microsoft.com/office/officeart/2005/8/layout/orgChart1"/>
    <dgm:cxn modelId="{220222C9-803C-4663-9A74-31B17689CF03}" type="presOf" srcId="{42C9E31E-447D-411F-93E2-78B8BF46358D}" destId="{195C1775-66F8-4E1E-A9F5-7F47B32C306E}" srcOrd="1" destOrd="0" presId="urn:microsoft.com/office/officeart/2005/8/layout/orgChart1"/>
    <dgm:cxn modelId="{4C4D28C9-E569-4F84-B824-56113AE16B26}" type="presOf" srcId="{E2E27B2F-D3B3-4B86-866F-09D027906C30}" destId="{FC9ED29B-3C48-40D6-ABF4-817023C64D57}" srcOrd="0" destOrd="0" presId="urn:microsoft.com/office/officeart/2005/8/layout/orgChart1"/>
    <dgm:cxn modelId="{1549DDC9-28A6-494C-96FF-46E67A1C023B}" type="presOf" srcId="{7A845055-ECE6-4C74-BE20-FF3DCC6BC3D8}" destId="{B104AE8E-80DF-4EC4-8C18-0FB2832AF7AB}" srcOrd="0" destOrd="0" presId="urn:microsoft.com/office/officeart/2005/8/layout/orgChart1"/>
    <dgm:cxn modelId="{97A130CA-0941-49B9-9F18-ED479B0B7BEC}" srcId="{D6AA3901-B78A-45C1-B748-E93E8D7FAFBD}" destId="{19B42556-CD08-4DDB-A69F-EDDE8EA8C11E}" srcOrd="0" destOrd="0" parTransId="{C4AF41E4-7850-4B26-BE24-1D9BD5E58510}" sibTransId="{5C2A059F-971B-46A4-AA87-FD3D57B7CA93}"/>
    <dgm:cxn modelId="{FEBF4BD3-5428-48E2-8869-9F39F1A653A7}" type="presOf" srcId="{266607C0-B655-4EE8-A1C1-A9E41E7D1A53}" destId="{E34DB6D0-E313-4C43-9E2D-9C9A0292697D}" srcOrd="1" destOrd="0" presId="urn:microsoft.com/office/officeart/2005/8/layout/orgChart1"/>
    <dgm:cxn modelId="{0829D7D5-E73C-4405-BEDC-E64736307F63}" srcId="{7A845055-ECE6-4C74-BE20-FF3DCC6BC3D8}" destId="{397D82E9-6BAD-4A47-A3B6-FEA6451FA7FF}" srcOrd="0" destOrd="0" parTransId="{F5478002-50B1-4F27-8510-9E48158AE8A9}" sibTransId="{50F75809-6826-40EB-A6C8-6462B5D59371}"/>
    <dgm:cxn modelId="{C3D527D7-6280-4166-96D7-7D86A98ABEED}" type="presOf" srcId="{3F74D4D0-A899-4F28-8FAD-69822EC72CD0}" destId="{A00E9213-3F98-4CFD-AD91-97F528D999BA}" srcOrd="0" destOrd="0" presId="urn:microsoft.com/office/officeart/2005/8/layout/orgChart1"/>
    <dgm:cxn modelId="{6A6C68D8-F303-43B1-B997-08376B0120D4}" srcId="{87216B31-E3D9-45A3-BC43-D2DBF88E1714}" destId="{6618CDB8-B1C6-44AC-A162-C46C9BC26488}" srcOrd="2" destOrd="0" parTransId="{221F1A92-71CF-4315-AAE3-8B11DBABE2B4}" sibTransId="{5CED39EC-12A1-4A19-BC46-C8205DBD90D4}"/>
    <dgm:cxn modelId="{5651AEDF-A880-45EF-AA4C-03A6A7579E93}" srcId="{266607C0-B655-4EE8-A1C1-A9E41E7D1A53}" destId="{B440E89B-5C72-4E46-A42D-1CCBE305471E}" srcOrd="1" destOrd="0" parTransId="{4F69D780-826B-45C3-97EF-CA87136D5EAA}" sibTransId="{4451E818-52D7-4D3D-9392-3F5DA95E6A72}"/>
    <dgm:cxn modelId="{DDED30E0-5057-4006-9081-5D143C5BDD01}" type="presOf" srcId="{4D1B029C-BD0D-4E68-B489-60EA9ADE02FF}" destId="{F8F96D35-6149-4B49-BE78-AA80605D0E9C}" srcOrd="0" destOrd="0" presId="urn:microsoft.com/office/officeart/2005/8/layout/orgChart1"/>
    <dgm:cxn modelId="{4A86A5E1-6FFF-4A7D-AFF4-BD7D6C888919}" type="presOf" srcId="{3387BD8D-9BA0-44DE-BEA2-68584A4CD8E2}" destId="{C019A62A-9B0F-41DE-9FEF-645F50C778F0}" srcOrd="0" destOrd="0" presId="urn:microsoft.com/office/officeart/2005/8/layout/orgChart1"/>
    <dgm:cxn modelId="{A8651FE3-312E-473A-87DA-B669E69C9C67}" type="presOf" srcId="{B276E8F3-11D7-4EF2-8974-3E8ECAFB7F41}" destId="{A95C1F8A-3355-4C51-B3B1-B2547643BB14}" srcOrd="1" destOrd="0" presId="urn:microsoft.com/office/officeart/2005/8/layout/orgChart1"/>
    <dgm:cxn modelId="{E19F95E3-43EF-4B6E-AF54-51ECC04CDC08}" srcId="{76020594-0EC3-4CEF-8931-D0EC41F7F509}" destId="{E0169706-EC51-4CD5-B2F2-AE90F8D8F5A3}" srcOrd="0" destOrd="0" parTransId="{B45333D5-0A2A-4D57-A5C8-E97657C2885D}" sibTransId="{6C2DDF90-84AF-436B-BB8F-65C012013457}"/>
    <dgm:cxn modelId="{3D5847E4-ABDC-4E7C-BA65-43CC165225B0}" type="presOf" srcId="{C50825E5-FCAA-454C-AA19-328AA7705BA1}" destId="{DCF7C7B0-B856-4A56-A63A-E9A23A55CC7A}" srcOrd="1" destOrd="0" presId="urn:microsoft.com/office/officeart/2005/8/layout/orgChart1"/>
    <dgm:cxn modelId="{413BCAE4-6C16-46B1-B07B-7A9AC03F922B}" srcId="{4BB448F2-86F8-4DFB-893D-AB6484E50757}" destId="{C50825E5-FCAA-454C-AA19-328AA7705BA1}" srcOrd="0" destOrd="0" parTransId="{E2E27B2F-D3B3-4B86-866F-09D027906C30}" sibTransId="{C7DD4382-697D-4EB0-809B-1CC824521DB6}"/>
    <dgm:cxn modelId="{2378EBE6-D8C2-49AD-874D-4F8B90C510F0}" type="presOf" srcId="{76020594-0EC3-4CEF-8931-D0EC41F7F509}" destId="{AD531060-D0DA-4825-8E6B-BF6729CB522B}" srcOrd="0" destOrd="0" presId="urn:microsoft.com/office/officeart/2005/8/layout/orgChart1"/>
    <dgm:cxn modelId="{5EBC81EC-386C-43E1-A40B-11DB0489EE27}" srcId="{3387BD8D-9BA0-44DE-BEA2-68584A4CD8E2}" destId="{2A4607AA-DE88-4F52-B671-3CE962DA53E1}" srcOrd="0" destOrd="0" parTransId="{E2907F61-E3D1-4D36-BD9A-F362597C5ED5}" sibTransId="{3FC63F72-8225-4137-B474-5596E2F21B4D}"/>
    <dgm:cxn modelId="{053AE8EC-7F75-4053-BA05-D75F856470EB}" type="presOf" srcId="{B45333D5-0A2A-4D57-A5C8-E97657C2885D}" destId="{3A0B5620-AE2C-40EB-9F24-CFFB203FB5C7}" srcOrd="0" destOrd="0" presId="urn:microsoft.com/office/officeart/2005/8/layout/orgChart1"/>
    <dgm:cxn modelId="{65834FED-34EE-44EE-85E7-1629DFCE0EA9}" type="presOf" srcId="{D6DAF661-D203-4459-98B3-C58F2E2CB4FD}" destId="{1F93AFD9-CFF2-4F17-BA50-9AC7A60D095E}" srcOrd="0" destOrd="0" presId="urn:microsoft.com/office/officeart/2005/8/layout/orgChart1"/>
    <dgm:cxn modelId="{44EC6AEE-6626-484B-8840-38718B1B2F7E}" type="presOf" srcId="{08A38480-F4DC-4E08-9B03-393B8DF90B8D}" destId="{99DCF078-4AEA-4172-B09B-C2270DDC8E46}" srcOrd="0" destOrd="0" presId="urn:microsoft.com/office/officeart/2005/8/layout/orgChart1"/>
    <dgm:cxn modelId="{B4B7C1EF-E824-4C06-A290-DCFCF0D92DB3}" type="presOf" srcId="{266607C0-B655-4EE8-A1C1-A9E41E7D1A53}" destId="{3672BBD0-BCEA-4CE1-86C2-5D8D53E015F3}" srcOrd="0" destOrd="0" presId="urn:microsoft.com/office/officeart/2005/8/layout/orgChart1"/>
    <dgm:cxn modelId="{874999F1-1930-4F8F-B26A-FECE3DF29254}" type="presOf" srcId="{C4AF41E4-7850-4B26-BE24-1D9BD5E58510}" destId="{BE407E3A-8EF7-46D0-B7E6-9EA06D2419A0}" srcOrd="0" destOrd="0" presId="urn:microsoft.com/office/officeart/2005/8/layout/orgChart1"/>
    <dgm:cxn modelId="{F395F9F6-BD5B-47C3-89EE-6752F1A9CD92}" type="presOf" srcId="{3784EBF4-3D1F-44A9-9DE2-76FCE60CEC5F}" destId="{A2C07E3E-5C47-4BCA-BA1B-8A52444F2B5B}" srcOrd="0" destOrd="0" presId="urn:microsoft.com/office/officeart/2005/8/layout/orgChart1"/>
    <dgm:cxn modelId="{019566FA-0508-4A19-86CC-5810CAD41E9A}" type="presOf" srcId="{6B6D6091-F299-4044-AABB-D647133AD3B7}" destId="{F03E2688-C4DF-4226-AF42-A8E0114CCC1A}" srcOrd="1" destOrd="0" presId="urn:microsoft.com/office/officeart/2005/8/layout/orgChart1"/>
    <dgm:cxn modelId="{F69F70FB-31AD-41E1-BB91-BC715AE8FDB5}" type="presOf" srcId="{95BEF9FA-2330-4C5E-AC2B-DBAF83FC3B3E}" destId="{7A55A266-92DD-4676-8CD1-AF51BF1E3338}" srcOrd="1" destOrd="0" presId="urn:microsoft.com/office/officeart/2005/8/layout/orgChart1"/>
    <dgm:cxn modelId="{DC1144FD-32CE-469F-A21A-12213B5DFC6F}" type="presParOf" srcId="{75E1848F-938E-4FC4-A75E-491ED0F99FDD}" destId="{B012F6CC-76CE-4CBC-8441-C7CBDA2076B6}" srcOrd="0" destOrd="0" presId="urn:microsoft.com/office/officeart/2005/8/layout/orgChart1"/>
    <dgm:cxn modelId="{09C782C6-B583-4A14-B57A-CE250045F7CD}" type="presParOf" srcId="{B012F6CC-76CE-4CBC-8441-C7CBDA2076B6}" destId="{85FBA468-A3B0-4DF7-BFAD-4E00B52D84DA}" srcOrd="0" destOrd="0" presId="urn:microsoft.com/office/officeart/2005/8/layout/orgChart1"/>
    <dgm:cxn modelId="{68356F55-550C-47A2-962A-E1E3DD9CF3A5}" type="presParOf" srcId="{85FBA468-A3B0-4DF7-BFAD-4E00B52D84DA}" destId="{C9BA06D8-93A3-4C2E-AAF4-25139760A55F}" srcOrd="0" destOrd="0" presId="urn:microsoft.com/office/officeart/2005/8/layout/orgChart1"/>
    <dgm:cxn modelId="{C8D9CC3B-9A48-465F-A2DE-A02CF1B24AB2}" type="presParOf" srcId="{85FBA468-A3B0-4DF7-BFAD-4E00B52D84DA}" destId="{9527483A-A2A1-4CC6-A9B7-FF1C16917EA7}" srcOrd="1" destOrd="0" presId="urn:microsoft.com/office/officeart/2005/8/layout/orgChart1"/>
    <dgm:cxn modelId="{4C171B87-046B-4970-AA47-3D716A44D6AC}" type="presParOf" srcId="{B012F6CC-76CE-4CBC-8441-C7CBDA2076B6}" destId="{6B920D9A-A31D-4B38-B96C-2A3EC6F7940F}" srcOrd="1" destOrd="0" presId="urn:microsoft.com/office/officeart/2005/8/layout/orgChart1"/>
    <dgm:cxn modelId="{0B30D379-9275-4F34-AA20-70CA8DF6F2B4}" type="presParOf" srcId="{6B920D9A-A31D-4B38-B96C-2A3EC6F7940F}" destId="{EE857102-255C-4F83-B948-038F26302DB2}" srcOrd="0" destOrd="0" presId="urn:microsoft.com/office/officeart/2005/8/layout/orgChart1"/>
    <dgm:cxn modelId="{5D3CB782-388F-4311-BB2B-F31BA9E969FA}" type="presParOf" srcId="{6B920D9A-A31D-4B38-B96C-2A3EC6F7940F}" destId="{9F14854F-5E45-48BD-A8E0-ECC4765B1B26}" srcOrd="1" destOrd="0" presId="urn:microsoft.com/office/officeart/2005/8/layout/orgChart1"/>
    <dgm:cxn modelId="{7014D0A9-3B03-4BEC-B7EB-DFDB7CC33AE4}" type="presParOf" srcId="{9F14854F-5E45-48BD-A8E0-ECC4765B1B26}" destId="{B22C8922-F5C3-48E8-A913-FD74BC4E81B8}" srcOrd="0" destOrd="0" presId="urn:microsoft.com/office/officeart/2005/8/layout/orgChart1"/>
    <dgm:cxn modelId="{593BEB3E-8951-4788-B8D2-5B92F81495E5}" type="presParOf" srcId="{B22C8922-F5C3-48E8-A913-FD74BC4E81B8}" destId="{D6942C87-86AC-49B4-9A6E-E7AF3FF94A1B}" srcOrd="0" destOrd="0" presId="urn:microsoft.com/office/officeart/2005/8/layout/orgChart1"/>
    <dgm:cxn modelId="{168CBFF4-7A04-4515-B90F-C31C42EB78E7}" type="presParOf" srcId="{B22C8922-F5C3-48E8-A913-FD74BC4E81B8}" destId="{A2C1FD1D-1E66-426D-91A4-899A0B373673}" srcOrd="1" destOrd="0" presId="urn:microsoft.com/office/officeart/2005/8/layout/orgChart1"/>
    <dgm:cxn modelId="{BEAB8F35-8643-466F-84CF-0F76DC4D7A13}" type="presParOf" srcId="{9F14854F-5E45-48BD-A8E0-ECC4765B1B26}" destId="{6A803D17-B8E1-466A-A428-22F77676AFD7}" srcOrd="1" destOrd="0" presId="urn:microsoft.com/office/officeart/2005/8/layout/orgChart1"/>
    <dgm:cxn modelId="{C4E183D8-FD7F-4F8C-9E6C-1474E486D656}" type="presParOf" srcId="{6A803D17-B8E1-466A-A428-22F77676AFD7}" destId="{D6D70F1B-70E8-486F-8505-657E2EE9FD9C}" srcOrd="0" destOrd="0" presId="urn:microsoft.com/office/officeart/2005/8/layout/orgChart1"/>
    <dgm:cxn modelId="{6318F7AA-E46B-40DC-91F1-CAB250378DFD}" type="presParOf" srcId="{6A803D17-B8E1-466A-A428-22F77676AFD7}" destId="{1D0F820B-2BA6-4526-864A-C27FD0C2BDC5}" srcOrd="1" destOrd="0" presId="urn:microsoft.com/office/officeart/2005/8/layout/orgChart1"/>
    <dgm:cxn modelId="{30CB4F2E-405E-4D71-A2CC-2AE7DBA5678A}" type="presParOf" srcId="{1D0F820B-2BA6-4526-864A-C27FD0C2BDC5}" destId="{D4620E9B-5BD6-4904-B0A0-BE02A01A540B}" srcOrd="0" destOrd="0" presId="urn:microsoft.com/office/officeart/2005/8/layout/orgChart1"/>
    <dgm:cxn modelId="{A298EA22-AB47-4424-BEC4-75806132B40B}" type="presParOf" srcId="{D4620E9B-5BD6-4904-B0A0-BE02A01A540B}" destId="{B104AE8E-80DF-4EC4-8C18-0FB2832AF7AB}" srcOrd="0" destOrd="0" presId="urn:microsoft.com/office/officeart/2005/8/layout/orgChart1"/>
    <dgm:cxn modelId="{0FE7EAD1-2F88-45A4-A8FB-DD4D9D4684AA}" type="presParOf" srcId="{D4620E9B-5BD6-4904-B0A0-BE02A01A540B}" destId="{C86D9576-B409-4B36-8F53-8C298365F051}" srcOrd="1" destOrd="0" presId="urn:microsoft.com/office/officeart/2005/8/layout/orgChart1"/>
    <dgm:cxn modelId="{A46C22C4-3D46-407E-A923-D8DFB30462DC}" type="presParOf" srcId="{1D0F820B-2BA6-4526-864A-C27FD0C2BDC5}" destId="{FBBDB8EB-CBB8-4BC7-A915-C057715A6A50}" srcOrd="1" destOrd="0" presId="urn:microsoft.com/office/officeart/2005/8/layout/orgChart1"/>
    <dgm:cxn modelId="{4193EDDC-7E01-473C-A58D-BCF7B2E2267E}" type="presParOf" srcId="{FBBDB8EB-CBB8-4BC7-A915-C057715A6A50}" destId="{4DED0873-1DCF-4A94-BCBE-6382B7EAE268}" srcOrd="0" destOrd="0" presId="urn:microsoft.com/office/officeart/2005/8/layout/orgChart1"/>
    <dgm:cxn modelId="{AD80B325-1C1E-44B2-8B25-B97B79D6C8B3}" type="presParOf" srcId="{FBBDB8EB-CBB8-4BC7-A915-C057715A6A50}" destId="{CFADF45E-D041-4CD7-89B2-BBC7F43865A9}" srcOrd="1" destOrd="0" presId="urn:microsoft.com/office/officeart/2005/8/layout/orgChart1"/>
    <dgm:cxn modelId="{41025F55-CF42-401A-B3EB-BE3B454AB226}" type="presParOf" srcId="{CFADF45E-D041-4CD7-89B2-BBC7F43865A9}" destId="{DF25A21A-3A1C-41A2-9D3A-5C26CA9D35BF}" srcOrd="0" destOrd="0" presId="urn:microsoft.com/office/officeart/2005/8/layout/orgChart1"/>
    <dgm:cxn modelId="{23F445D4-56E0-4992-AC90-6708A31ACA1D}" type="presParOf" srcId="{DF25A21A-3A1C-41A2-9D3A-5C26CA9D35BF}" destId="{2E9ECF4C-9D0B-402F-BDCC-5C12CA105DE3}" srcOrd="0" destOrd="0" presId="urn:microsoft.com/office/officeart/2005/8/layout/orgChart1"/>
    <dgm:cxn modelId="{C113776D-9F72-41FC-923C-7C91E14DAC7A}" type="presParOf" srcId="{DF25A21A-3A1C-41A2-9D3A-5C26CA9D35BF}" destId="{CFEA8476-AB03-4606-AAC5-44F113583A8D}" srcOrd="1" destOrd="0" presId="urn:microsoft.com/office/officeart/2005/8/layout/orgChart1"/>
    <dgm:cxn modelId="{31CFD6DB-02B3-4C5E-A432-CF7AE0566FB7}" type="presParOf" srcId="{CFADF45E-D041-4CD7-89B2-BBC7F43865A9}" destId="{39E6807D-3B32-4418-8016-4D4AA6F54E36}" srcOrd="1" destOrd="0" presId="urn:microsoft.com/office/officeart/2005/8/layout/orgChart1"/>
    <dgm:cxn modelId="{83797907-A265-4CD9-B028-CEF75A06FA28}" type="presParOf" srcId="{CFADF45E-D041-4CD7-89B2-BBC7F43865A9}" destId="{E641A7F4-D0FB-4A28-9BFF-AC76AC79383A}" srcOrd="2" destOrd="0" presId="urn:microsoft.com/office/officeart/2005/8/layout/orgChart1"/>
    <dgm:cxn modelId="{042947AB-A08C-4C21-8CF3-2E65C6EAC78C}" type="presParOf" srcId="{FBBDB8EB-CBB8-4BC7-A915-C057715A6A50}" destId="{99DCF078-4AEA-4172-B09B-C2270DDC8E46}" srcOrd="2" destOrd="0" presId="urn:microsoft.com/office/officeart/2005/8/layout/orgChart1"/>
    <dgm:cxn modelId="{91972918-B9BB-45B5-A58F-88B87AC5A8B3}" type="presParOf" srcId="{FBBDB8EB-CBB8-4BC7-A915-C057715A6A50}" destId="{FEF32228-63A2-4F26-AD18-86A61BFB47AB}" srcOrd="3" destOrd="0" presId="urn:microsoft.com/office/officeart/2005/8/layout/orgChart1"/>
    <dgm:cxn modelId="{78E49D4F-0968-412F-9AD2-84DCDE8490B9}" type="presParOf" srcId="{FEF32228-63A2-4F26-AD18-86A61BFB47AB}" destId="{4ADBEE7C-4E76-40B3-B2B2-957CCD439AA7}" srcOrd="0" destOrd="0" presId="urn:microsoft.com/office/officeart/2005/8/layout/orgChart1"/>
    <dgm:cxn modelId="{7AB82010-66E9-4379-8D0F-F82BE3E9E8CB}" type="presParOf" srcId="{4ADBEE7C-4E76-40B3-B2B2-957CCD439AA7}" destId="{F94CC0F1-20C0-44DA-8C05-D6A001D86769}" srcOrd="0" destOrd="0" presId="urn:microsoft.com/office/officeart/2005/8/layout/orgChart1"/>
    <dgm:cxn modelId="{F672C8EC-400A-482B-9B08-047AB2B5E60B}" type="presParOf" srcId="{4ADBEE7C-4E76-40B3-B2B2-957CCD439AA7}" destId="{1021ECAD-091E-4C92-9845-BC2F4E32E0A2}" srcOrd="1" destOrd="0" presId="urn:microsoft.com/office/officeart/2005/8/layout/orgChart1"/>
    <dgm:cxn modelId="{35E0D96B-3BB0-4325-A349-A181A700EA9E}" type="presParOf" srcId="{FEF32228-63A2-4F26-AD18-86A61BFB47AB}" destId="{D99932FB-FA7D-427D-8193-7A94A2B5FDF8}" srcOrd="1" destOrd="0" presId="urn:microsoft.com/office/officeart/2005/8/layout/orgChart1"/>
    <dgm:cxn modelId="{068F8F57-0031-48FB-91BE-79A651406DDC}" type="presParOf" srcId="{FEF32228-63A2-4F26-AD18-86A61BFB47AB}" destId="{7D746853-9A41-4288-A976-3E1104438776}" srcOrd="2" destOrd="0" presId="urn:microsoft.com/office/officeart/2005/8/layout/orgChart1"/>
    <dgm:cxn modelId="{45DF00CE-8C49-407D-AE3B-002003878F81}" type="presParOf" srcId="{1D0F820B-2BA6-4526-864A-C27FD0C2BDC5}" destId="{3EB15F2E-3187-4F46-8054-7D719F9509A5}" srcOrd="2" destOrd="0" presId="urn:microsoft.com/office/officeart/2005/8/layout/orgChart1"/>
    <dgm:cxn modelId="{CA56EB0F-C5D6-4A10-8F4B-E4726E59DDC8}" type="presParOf" srcId="{6A803D17-B8E1-466A-A428-22F77676AFD7}" destId="{1AE4FD05-613C-4461-85A5-B03118D9D06E}" srcOrd="2" destOrd="0" presId="urn:microsoft.com/office/officeart/2005/8/layout/orgChart1"/>
    <dgm:cxn modelId="{3784DD42-A289-4956-9CDA-F8BD37F116FD}" type="presParOf" srcId="{6A803D17-B8E1-466A-A428-22F77676AFD7}" destId="{38D3737C-02C8-4D98-B1C4-E023DC5DDDB5}" srcOrd="3" destOrd="0" presId="urn:microsoft.com/office/officeart/2005/8/layout/orgChart1"/>
    <dgm:cxn modelId="{0558E75D-B7FF-45E7-B18A-F6C1CAA8662B}" type="presParOf" srcId="{38D3737C-02C8-4D98-B1C4-E023DC5DDDB5}" destId="{1CC96209-1D5F-46E3-BE71-1A2D05BB50E9}" srcOrd="0" destOrd="0" presId="urn:microsoft.com/office/officeart/2005/8/layout/orgChart1"/>
    <dgm:cxn modelId="{F09D5AE6-31F2-4AC5-8E6B-5A559E03568D}" type="presParOf" srcId="{1CC96209-1D5F-46E3-BE71-1A2D05BB50E9}" destId="{AD531060-D0DA-4825-8E6B-BF6729CB522B}" srcOrd="0" destOrd="0" presId="urn:microsoft.com/office/officeart/2005/8/layout/orgChart1"/>
    <dgm:cxn modelId="{B6269A82-5FF8-4CBC-B84B-CE94C3FFB726}" type="presParOf" srcId="{1CC96209-1D5F-46E3-BE71-1A2D05BB50E9}" destId="{8757A882-8D98-46F7-AE34-7E0D480FB54D}" srcOrd="1" destOrd="0" presId="urn:microsoft.com/office/officeart/2005/8/layout/orgChart1"/>
    <dgm:cxn modelId="{B8DAE308-6E29-486F-BF43-672454DCFA8C}" type="presParOf" srcId="{38D3737C-02C8-4D98-B1C4-E023DC5DDDB5}" destId="{20C0DC34-61AF-4269-A38C-65670E8DEFFC}" srcOrd="1" destOrd="0" presId="urn:microsoft.com/office/officeart/2005/8/layout/orgChart1"/>
    <dgm:cxn modelId="{DED78966-02E5-4615-AF34-ED1474BCF196}" type="presParOf" srcId="{20C0DC34-61AF-4269-A38C-65670E8DEFFC}" destId="{3A0B5620-AE2C-40EB-9F24-CFFB203FB5C7}" srcOrd="0" destOrd="0" presId="urn:microsoft.com/office/officeart/2005/8/layout/orgChart1"/>
    <dgm:cxn modelId="{F1D659D4-C760-436F-885F-1EF4DD3CC26F}" type="presParOf" srcId="{20C0DC34-61AF-4269-A38C-65670E8DEFFC}" destId="{67B6A44A-0F67-4B9F-B0AB-6AB2110402D0}" srcOrd="1" destOrd="0" presId="urn:microsoft.com/office/officeart/2005/8/layout/orgChart1"/>
    <dgm:cxn modelId="{81C96D8D-C92E-43EE-9F29-1367AD11EC64}" type="presParOf" srcId="{67B6A44A-0F67-4B9F-B0AB-6AB2110402D0}" destId="{BD78F435-1258-4500-95E8-53026E7EEC53}" srcOrd="0" destOrd="0" presId="urn:microsoft.com/office/officeart/2005/8/layout/orgChart1"/>
    <dgm:cxn modelId="{0AB4A8F6-DFE0-45C3-9FE9-8672AAC64430}" type="presParOf" srcId="{BD78F435-1258-4500-95E8-53026E7EEC53}" destId="{ACDABB05-4662-4E30-A4B3-1286F49D7025}" srcOrd="0" destOrd="0" presId="urn:microsoft.com/office/officeart/2005/8/layout/orgChart1"/>
    <dgm:cxn modelId="{BB304CA1-E6A6-45D9-97A1-EA50E17E75C0}" type="presParOf" srcId="{BD78F435-1258-4500-95E8-53026E7EEC53}" destId="{142261A8-D11D-48A5-A49D-B3FF8F166676}" srcOrd="1" destOrd="0" presId="urn:microsoft.com/office/officeart/2005/8/layout/orgChart1"/>
    <dgm:cxn modelId="{B6C46E66-CC16-4E1C-94AE-DB8AB7850E32}" type="presParOf" srcId="{67B6A44A-0F67-4B9F-B0AB-6AB2110402D0}" destId="{7A5DCF8D-5D83-415A-A0B0-AD355C66A98E}" srcOrd="1" destOrd="0" presId="urn:microsoft.com/office/officeart/2005/8/layout/orgChart1"/>
    <dgm:cxn modelId="{0CA42ADF-D76A-4856-A7B1-041142E04551}" type="presParOf" srcId="{67B6A44A-0F67-4B9F-B0AB-6AB2110402D0}" destId="{794B776A-D234-4DC4-AAEF-75C1B59D1F1C}" srcOrd="2" destOrd="0" presId="urn:microsoft.com/office/officeart/2005/8/layout/orgChart1"/>
    <dgm:cxn modelId="{50B06AB3-2B4B-41D9-BA63-CD6F808D28F7}" type="presParOf" srcId="{20C0DC34-61AF-4269-A38C-65670E8DEFFC}" destId="{2A46D36A-A70B-4796-A600-B6E73F6AFEB0}" srcOrd="2" destOrd="0" presId="urn:microsoft.com/office/officeart/2005/8/layout/orgChart1"/>
    <dgm:cxn modelId="{0F9197D9-AC81-4630-AC57-2785AC875FC6}" type="presParOf" srcId="{20C0DC34-61AF-4269-A38C-65670E8DEFFC}" destId="{3E466EEF-3CCA-4CD9-968F-985576CDFCDF}" srcOrd="3" destOrd="0" presId="urn:microsoft.com/office/officeart/2005/8/layout/orgChart1"/>
    <dgm:cxn modelId="{669637BC-E42C-4E09-BCE0-EA503F124501}" type="presParOf" srcId="{3E466EEF-3CCA-4CD9-968F-985576CDFCDF}" destId="{D25D200D-BBE0-4D4A-A8DB-A03A231B8729}" srcOrd="0" destOrd="0" presId="urn:microsoft.com/office/officeart/2005/8/layout/orgChart1"/>
    <dgm:cxn modelId="{34C76D8F-709E-473B-9BB1-D55F52E25525}" type="presParOf" srcId="{D25D200D-BBE0-4D4A-A8DB-A03A231B8729}" destId="{A2C07E3E-5C47-4BCA-BA1B-8A52444F2B5B}" srcOrd="0" destOrd="0" presId="urn:microsoft.com/office/officeart/2005/8/layout/orgChart1"/>
    <dgm:cxn modelId="{032FB3CC-D882-4855-9060-67C00FE32C00}" type="presParOf" srcId="{D25D200D-BBE0-4D4A-A8DB-A03A231B8729}" destId="{4B49E817-C07B-48F0-9F7D-C01618639AC2}" srcOrd="1" destOrd="0" presId="urn:microsoft.com/office/officeart/2005/8/layout/orgChart1"/>
    <dgm:cxn modelId="{5BEF6397-B052-4F79-9F95-EADE76D6F1E8}" type="presParOf" srcId="{3E466EEF-3CCA-4CD9-968F-985576CDFCDF}" destId="{36CE0043-1BD5-4D12-8C68-28038335AD79}" srcOrd="1" destOrd="0" presId="urn:microsoft.com/office/officeart/2005/8/layout/orgChart1"/>
    <dgm:cxn modelId="{4419F773-9DFC-424F-946D-30339F8B41C6}" type="presParOf" srcId="{3E466EEF-3CCA-4CD9-968F-985576CDFCDF}" destId="{EEEC00D0-28E7-481E-A044-2BAAB235481A}" srcOrd="2" destOrd="0" presId="urn:microsoft.com/office/officeart/2005/8/layout/orgChart1"/>
    <dgm:cxn modelId="{71CD707C-5A84-498B-A2CC-29040FE0354A}" type="presParOf" srcId="{38D3737C-02C8-4D98-B1C4-E023DC5DDDB5}" destId="{D9790C94-7141-4E7C-8EC1-B4631D80C921}" srcOrd="2" destOrd="0" presId="urn:microsoft.com/office/officeart/2005/8/layout/orgChart1"/>
    <dgm:cxn modelId="{3DA1CE56-69FC-4E2C-A9EE-3AB0EB0CEAEA}" type="presParOf" srcId="{6A803D17-B8E1-466A-A428-22F77676AFD7}" destId="{3CDB22C0-A0AA-40F9-B8C8-49D8CBA34287}" srcOrd="4" destOrd="0" presId="urn:microsoft.com/office/officeart/2005/8/layout/orgChart1"/>
    <dgm:cxn modelId="{79B4EA3B-FDE2-46E1-AA58-045D8ADB48BD}" type="presParOf" srcId="{6A803D17-B8E1-466A-A428-22F77676AFD7}" destId="{DC4EEEAD-FCA2-4348-9F5E-0FC0AEB0E2E3}" srcOrd="5" destOrd="0" presId="urn:microsoft.com/office/officeart/2005/8/layout/orgChart1"/>
    <dgm:cxn modelId="{A6E11A03-FD5E-4972-999F-0A89A69F6894}" type="presParOf" srcId="{DC4EEEAD-FCA2-4348-9F5E-0FC0AEB0E2E3}" destId="{C72D2C0A-76F2-437B-91D3-9C96FCFE2DBE}" srcOrd="0" destOrd="0" presId="urn:microsoft.com/office/officeart/2005/8/layout/orgChart1"/>
    <dgm:cxn modelId="{3B8998C2-042B-4487-AD4A-E6AEA7750ED9}" type="presParOf" srcId="{C72D2C0A-76F2-437B-91D3-9C96FCFE2DBE}" destId="{A96B7F39-B064-402F-8C2D-A2A8B4A5F4D5}" srcOrd="0" destOrd="0" presId="urn:microsoft.com/office/officeart/2005/8/layout/orgChart1"/>
    <dgm:cxn modelId="{05261575-4BBD-4742-8860-42DE136E47B9}" type="presParOf" srcId="{C72D2C0A-76F2-437B-91D3-9C96FCFE2DBE}" destId="{6E0BBB46-4A75-4C6F-B2D9-961800973167}" srcOrd="1" destOrd="0" presId="urn:microsoft.com/office/officeart/2005/8/layout/orgChart1"/>
    <dgm:cxn modelId="{3E805F0B-939F-4318-B5A1-9EF7EE925FA4}" type="presParOf" srcId="{DC4EEEAD-FCA2-4348-9F5E-0FC0AEB0E2E3}" destId="{9A2BF5A4-BB2F-452D-ABF9-D046D5E2A124}" srcOrd="1" destOrd="0" presId="urn:microsoft.com/office/officeart/2005/8/layout/orgChart1"/>
    <dgm:cxn modelId="{970CECFB-EB97-4EB8-8038-9D6F3B950AB8}" type="presParOf" srcId="{9A2BF5A4-BB2F-452D-ABF9-D046D5E2A124}" destId="{A00E9213-3F98-4CFD-AD91-97F528D999BA}" srcOrd="0" destOrd="0" presId="urn:microsoft.com/office/officeart/2005/8/layout/orgChart1"/>
    <dgm:cxn modelId="{B3F66125-A809-4D73-B5F9-6F0F7D4E545A}" type="presParOf" srcId="{9A2BF5A4-BB2F-452D-ABF9-D046D5E2A124}" destId="{A721EFAF-A53B-42C5-A72B-1E5C00BB5887}" srcOrd="1" destOrd="0" presId="urn:microsoft.com/office/officeart/2005/8/layout/orgChart1"/>
    <dgm:cxn modelId="{DD8C56F7-CC70-4F13-A865-4CC18275513F}" type="presParOf" srcId="{A721EFAF-A53B-42C5-A72B-1E5C00BB5887}" destId="{BBEE8013-5F84-49AA-9B66-BE8B72D9BA26}" srcOrd="0" destOrd="0" presId="urn:microsoft.com/office/officeart/2005/8/layout/orgChart1"/>
    <dgm:cxn modelId="{4B7EF8F5-CBC5-4B1E-8B70-45AE7C499A46}" type="presParOf" srcId="{BBEE8013-5F84-49AA-9B66-BE8B72D9BA26}" destId="{BB16A77F-55DA-4B95-83D7-CE37A2D958DC}" srcOrd="0" destOrd="0" presId="urn:microsoft.com/office/officeart/2005/8/layout/orgChart1"/>
    <dgm:cxn modelId="{D6485E91-C577-4640-B707-6A3176F6FF8F}" type="presParOf" srcId="{BBEE8013-5F84-49AA-9B66-BE8B72D9BA26}" destId="{A95C1F8A-3355-4C51-B3B1-B2547643BB14}" srcOrd="1" destOrd="0" presId="urn:microsoft.com/office/officeart/2005/8/layout/orgChart1"/>
    <dgm:cxn modelId="{B2A143F6-55FC-4ADF-9A8C-CF8604EAD7C5}" type="presParOf" srcId="{A721EFAF-A53B-42C5-A72B-1E5C00BB5887}" destId="{700219C0-8134-4936-9E8E-8C4477D8F620}" srcOrd="1" destOrd="0" presId="urn:microsoft.com/office/officeart/2005/8/layout/orgChart1"/>
    <dgm:cxn modelId="{9D399055-2348-42E4-964A-68097C623C64}" type="presParOf" srcId="{A721EFAF-A53B-42C5-A72B-1E5C00BB5887}" destId="{14147FBE-0E95-4641-80F4-057931411D3E}" srcOrd="2" destOrd="0" presId="urn:microsoft.com/office/officeart/2005/8/layout/orgChart1"/>
    <dgm:cxn modelId="{2B1E13AE-D826-4274-83D1-C21E2C1D9600}" type="presParOf" srcId="{9A2BF5A4-BB2F-452D-ABF9-D046D5E2A124}" destId="{58F7181D-EF9C-47FA-BE22-C48588F9008E}" srcOrd="2" destOrd="0" presId="urn:microsoft.com/office/officeart/2005/8/layout/orgChart1"/>
    <dgm:cxn modelId="{9CBF7BFF-8581-4C2F-B79D-E5001CE6B468}" type="presParOf" srcId="{9A2BF5A4-BB2F-452D-ABF9-D046D5E2A124}" destId="{D6FE9338-2E0B-43D3-8611-43219BBE36D5}" srcOrd="3" destOrd="0" presId="urn:microsoft.com/office/officeart/2005/8/layout/orgChart1"/>
    <dgm:cxn modelId="{2E6BC0DD-E04F-47B3-9E52-0D1275FD2D6B}" type="presParOf" srcId="{D6FE9338-2E0B-43D3-8611-43219BBE36D5}" destId="{AD6B4786-7330-4A0A-9F79-B11C482C8655}" srcOrd="0" destOrd="0" presId="urn:microsoft.com/office/officeart/2005/8/layout/orgChart1"/>
    <dgm:cxn modelId="{10844F4F-B308-4F95-8AEF-BCA87574BE2A}" type="presParOf" srcId="{AD6B4786-7330-4A0A-9F79-B11C482C8655}" destId="{E0C73F1B-217E-4998-9F6A-9DA64486A573}" srcOrd="0" destOrd="0" presId="urn:microsoft.com/office/officeart/2005/8/layout/orgChart1"/>
    <dgm:cxn modelId="{6BA73169-A020-47C4-99F1-62150210E76B}" type="presParOf" srcId="{AD6B4786-7330-4A0A-9F79-B11C482C8655}" destId="{7A55A266-92DD-4676-8CD1-AF51BF1E3338}" srcOrd="1" destOrd="0" presId="urn:microsoft.com/office/officeart/2005/8/layout/orgChart1"/>
    <dgm:cxn modelId="{A31C8CE7-8813-435D-8849-6C4A9C3AE017}" type="presParOf" srcId="{D6FE9338-2E0B-43D3-8611-43219BBE36D5}" destId="{0AA7F241-49C6-4F29-BF61-04481A3FAE0F}" srcOrd="1" destOrd="0" presId="urn:microsoft.com/office/officeart/2005/8/layout/orgChart1"/>
    <dgm:cxn modelId="{723A815F-0986-463C-AEC6-387352FAF81F}" type="presParOf" srcId="{D6FE9338-2E0B-43D3-8611-43219BBE36D5}" destId="{01A34E42-5EE6-46F6-8124-BFFFDEF4C657}" srcOrd="2" destOrd="0" presId="urn:microsoft.com/office/officeart/2005/8/layout/orgChart1"/>
    <dgm:cxn modelId="{D85178C1-8CC2-4F93-8E2E-4FDB58ED3DF0}" type="presParOf" srcId="{9A2BF5A4-BB2F-452D-ABF9-D046D5E2A124}" destId="{B9FDA105-4A14-4C65-90CC-F4BE39322BB4}" srcOrd="4" destOrd="0" presId="urn:microsoft.com/office/officeart/2005/8/layout/orgChart1"/>
    <dgm:cxn modelId="{FE3B5182-08DD-43CF-8ECE-2758B9978F73}" type="presParOf" srcId="{9A2BF5A4-BB2F-452D-ABF9-D046D5E2A124}" destId="{6D7C97B7-2A06-495B-85A2-D7D52D7E204C}" srcOrd="5" destOrd="0" presId="urn:microsoft.com/office/officeart/2005/8/layout/orgChart1"/>
    <dgm:cxn modelId="{D56F7E51-1D7D-4644-B4BB-C64B89C57AB8}" type="presParOf" srcId="{6D7C97B7-2A06-495B-85A2-D7D52D7E204C}" destId="{9AF4461D-C0D3-466C-9414-AF9B99919949}" srcOrd="0" destOrd="0" presId="urn:microsoft.com/office/officeart/2005/8/layout/orgChart1"/>
    <dgm:cxn modelId="{7BD35266-3504-4C2D-9FDE-D280B6D5A3DA}" type="presParOf" srcId="{9AF4461D-C0D3-466C-9414-AF9B99919949}" destId="{40BCC7A5-B4D8-452D-BB09-3055786B8DCF}" srcOrd="0" destOrd="0" presId="urn:microsoft.com/office/officeart/2005/8/layout/orgChart1"/>
    <dgm:cxn modelId="{50098907-598B-40B5-9D70-A977C8AA6272}" type="presParOf" srcId="{9AF4461D-C0D3-466C-9414-AF9B99919949}" destId="{C0FFCCBF-0204-4819-8782-8737B022F2DD}" srcOrd="1" destOrd="0" presId="urn:microsoft.com/office/officeart/2005/8/layout/orgChart1"/>
    <dgm:cxn modelId="{7D071B63-9CB0-4C59-B7D4-F1EE19417401}" type="presParOf" srcId="{6D7C97B7-2A06-495B-85A2-D7D52D7E204C}" destId="{ED89ECD9-1C2F-4AC2-998F-D3CA6E374395}" srcOrd="1" destOrd="0" presId="urn:microsoft.com/office/officeart/2005/8/layout/orgChart1"/>
    <dgm:cxn modelId="{A63BFAAE-E409-4AAD-A695-02856337A21E}" type="presParOf" srcId="{6D7C97B7-2A06-495B-85A2-D7D52D7E204C}" destId="{5F3765EF-C46A-4075-87E3-C625210C8ACE}" srcOrd="2" destOrd="0" presId="urn:microsoft.com/office/officeart/2005/8/layout/orgChart1"/>
    <dgm:cxn modelId="{C1CF9792-66AC-4F54-A958-FC1A2889169D}" type="presParOf" srcId="{DC4EEEAD-FCA2-4348-9F5E-0FC0AEB0E2E3}" destId="{8949DC17-E88A-4746-AC8F-AB37C4189E57}" srcOrd="2" destOrd="0" presId="urn:microsoft.com/office/officeart/2005/8/layout/orgChart1"/>
    <dgm:cxn modelId="{82269CD0-315C-400C-8E32-582FB8FBA108}" type="presParOf" srcId="{6A803D17-B8E1-466A-A428-22F77676AFD7}" destId="{F8F96D35-6149-4B49-BE78-AA80605D0E9C}" srcOrd="6" destOrd="0" presId="urn:microsoft.com/office/officeart/2005/8/layout/orgChart1"/>
    <dgm:cxn modelId="{9E333B2E-96C9-49A7-B090-937A97A68F2A}" type="presParOf" srcId="{6A803D17-B8E1-466A-A428-22F77676AFD7}" destId="{88627C3E-2F17-4F7F-B290-9884411570D3}" srcOrd="7" destOrd="0" presId="urn:microsoft.com/office/officeart/2005/8/layout/orgChart1"/>
    <dgm:cxn modelId="{1F07F70D-6DB4-4F4D-B2CE-D21D1E381CFC}" type="presParOf" srcId="{88627C3E-2F17-4F7F-B290-9884411570D3}" destId="{E3AC213C-127C-4F83-859C-FA111E1013CB}" srcOrd="0" destOrd="0" presId="urn:microsoft.com/office/officeart/2005/8/layout/orgChart1"/>
    <dgm:cxn modelId="{C681AEB0-F97D-4E21-BB75-D83D4ED3703B}" type="presParOf" srcId="{E3AC213C-127C-4F83-859C-FA111E1013CB}" destId="{1F93AFD9-CFF2-4F17-BA50-9AC7A60D095E}" srcOrd="0" destOrd="0" presId="urn:microsoft.com/office/officeart/2005/8/layout/orgChart1"/>
    <dgm:cxn modelId="{B8DFCD0C-FDB5-415A-9CF0-5C697C39DE7D}" type="presParOf" srcId="{E3AC213C-127C-4F83-859C-FA111E1013CB}" destId="{BA13B3E0-9B1E-45BA-B3EA-CEF85FB21AA2}" srcOrd="1" destOrd="0" presId="urn:microsoft.com/office/officeart/2005/8/layout/orgChart1"/>
    <dgm:cxn modelId="{8E48A089-3550-488A-A735-1D2BCB2452FC}" type="presParOf" srcId="{88627C3E-2F17-4F7F-B290-9884411570D3}" destId="{E20CB319-71EE-49A8-B125-5B0FABEAF013}" srcOrd="1" destOrd="0" presId="urn:microsoft.com/office/officeart/2005/8/layout/orgChart1"/>
    <dgm:cxn modelId="{D3F20B54-FB83-4EAA-9182-3B0B44F56778}" type="presParOf" srcId="{88627C3E-2F17-4F7F-B290-9884411570D3}" destId="{E34ABD62-EBCB-4AB2-8A85-9D6062B4EF7D}" srcOrd="2" destOrd="0" presId="urn:microsoft.com/office/officeart/2005/8/layout/orgChart1"/>
    <dgm:cxn modelId="{65DA712D-B79D-4213-A2D7-15C33532E67B}" type="presParOf" srcId="{9F14854F-5E45-48BD-A8E0-ECC4765B1B26}" destId="{73FFD0C8-FEB5-43AD-A7F6-D24E51E39E96}" srcOrd="2" destOrd="0" presId="urn:microsoft.com/office/officeart/2005/8/layout/orgChart1"/>
    <dgm:cxn modelId="{EFC4EF3A-191C-4586-8F0C-72C5AA99A2EE}" type="presParOf" srcId="{6B920D9A-A31D-4B38-B96C-2A3EC6F7940F}" destId="{C172BF5E-8221-4107-84F7-BE2893305F59}" srcOrd="2" destOrd="0" presId="urn:microsoft.com/office/officeart/2005/8/layout/orgChart1"/>
    <dgm:cxn modelId="{AC819133-7943-49C7-81BB-11B64042CE60}" type="presParOf" srcId="{6B920D9A-A31D-4B38-B96C-2A3EC6F7940F}" destId="{09CC6145-A5CD-401A-B596-9476A99F4AD0}" srcOrd="3" destOrd="0" presId="urn:microsoft.com/office/officeart/2005/8/layout/orgChart1"/>
    <dgm:cxn modelId="{4F7A730B-830D-4CA5-BA2E-0CA285F9D3E5}" type="presParOf" srcId="{09CC6145-A5CD-401A-B596-9476A99F4AD0}" destId="{4E697FA0-BA62-444A-B065-9C53DCCDEFFC}" srcOrd="0" destOrd="0" presId="urn:microsoft.com/office/officeart/2005/8/layout/orgChart1"/>
    <dgm:cxn modelId="{F2A23055-9F70-4EEE-BD53-E23B1C3ADCB9}" type="presParOf" srcId="{4E697FA0-BA62-444A-B065-9C53DCCDEFFC}" destId="{3672BBD0-BCEA-4CE1-86C2-5D8D53E015F3}" srcOrd="0" destOrd="0" presId="urn:microsoft.com/office/officeart/2005/8/layout/orgChart1"/>
    <dgm:cxn modelId="{AEFE7C62-881B-4D81-A6D0-B138DB3ECE17}" type="presParOf" srcId="{4E697FA0-BA62-444A-B065-9C53DCCDEFFC}" destId="{E34DB6D0-E313-4C43-9E2D-9C9A0292697D}" srcOrd="1" destOrd="0" presId="urn:microsoft.com/office/officeart/2005/8/layout/orgChart1"/>
    <dgm:cxn modelId="{F2E19855-6967-47E2-A4D7-F8E74CC010D6}" type="presParOf" srcId="{09CC6145-A5CD-401A-B596-9476A99F4AD0}" destId="{78590258-3F46-444D-B888-008F4963EFF2}" srcOrd="1" destOrd="0" presId="urn:microsoft.com/office/officeart/2005/8/layout/orgChart1"/>
    <dgm:cxn modelId="{9D475BD4-9C7A-415B-83B6-E7A2A2013425}" type="presParOf" srcId="{78590258-3F46-444D-B888-008F4963EFF2}" destId="{2E1FEB38-245E-4B67-AAE2-E601ACA9F996}" srcOrd="0" destOrd="0" presId="urn:microsoft.com/office/officeart/2005/8/layout/orgChart1"/>
    <dgm:cxn modelId="{D244B34A-7616-4601-8365-F3D0C18F67AA}" type="presParOf" srcId="{78590258-3F46-444D-B888-008F4963EFF2}" destId="{856ED7B4-E466-4797-9D63-4F3A63F121A6}" srcOrd="1" destOrd="0" presId="urn:microsoft.com/office/officeart/2005/8/layout/orgChart1"/>
    <dgm:cxn modelId="{B4D1A07F-9A6D-4871-80FE-8305E090AA32}" type="presParOf" srcId="{856ED7B4-E466-4797-9D63-4F3A63F121A6}" destId="{B8481199-D245-4B36-9DB3-6A6C857DF227}" srcOrd="0" destOrd="0" presId="urn:microsoft.com/office/officeart/2005/8/layout/orgChart1"/>
    <dgm:cxn modelId="{CDB3F9DF-797F-4489-B74F-D5C17CC29B2F}" type="presParOf" srcId="{B8481199-D245-4B36-9DB3-6A6C857DF227}" destId="{C019A62A-9B0F-41DE-9FEF-645F50C778F0}" srcOrd="0" destOrd="0" presId="urn:microsoft.com/office/officeart/2005/8/layout/orgChart1"/>
    <dgm:cxn modelId="{D842B700-EFC8-4301-B044-65B77ACB7386}" type="presParOf" srcId="{B8481199-D245-4B36-9DB3-6A6C857DF227}" destId="{1CA89D8F-CCD9-41E9-96E5-BDE5C7495AB3}" srcOrd="1" destOrd="0" presId="urn:microsoft.com/office/officeart/2005/8/layout/orgChart1"/>
    <dgm:cxn modelId="{FF1BD34B-8ED9-402D-8305-CACACB5D344D}" type="presParOf" srcId="{856ED7B4-E466-4797-9D63-4F3A63F121A6}" destId="{F30FCC91-7112-4A63-B4B1-7F5AE890DEAD}" srcOrd="1" destOrd="0" presId="urn:microsoft.com/office/officeart/2005/8/layout/orgChart1"/>
    <dgm:cxn modelId="{8A17D917-0A8B-49E4-BCA3-BBE2D9B44901}" type="presParOf" srcId="{F30FCC91-7112-4A63-B4B1-7F5AE890DEAD}" destId="{CCAEAA2E-A627-4418-A04D-EAA7C8B090B6}" srcOrd="0" destOrd="0" presId="urn:microsoft.com/office/officeart/2005/8/layout/orgChart1"/>
    <dgm:cxn modelId="{910F1F54-1D58-419A-B6A7-D29BCFEB4C7B}" type="presParOf" srcId="{F30FCC91-7112-4A63-B4B1-7F5AE890DEAD}" destId="{5886956F-EB5A-457B-9BBB-5E76556F68B6}" srcOrd="1" destOrd="0" presId="urn:microsoft.com/office/officeart/2005/8/layout/orgChart1"/>
    <dgm:cxn modelId="{7FAE6F71-231F-49C5-B8C6-47CF7815FABF}" type="presParOf" srcId="{5886956F-EB5A-457B-9BBB-5E76556F68B6}" destId="{E41EE9C9-F322-4ED5-9320-2BF320A526B4}" srcOrd="0" destOrd="0" presId="urn:microsoft.com/office/officeart/2005/8/layout/orgChart1"/>
    <dgm:cxn modelId="{59E3F462-654F-4B7A-8814-4515F386EC11}" type="presParOf" srcId="{E41EE9C9-F322-4ED5-9320-2BF320A526B4}" destId="{5FC6BDBF-069D-41A3-A79F-0AE8B27F3C47}" srcOrd="0" destOrd="0" presId="urn:microsoft.com/office/officeart/2005/8/layout/orgChart1"/>
    <dgm:cxn modelId="{17C23DC1-8BFC-4B24-A65A-8C6CDBA3496D}" type="presParOf" srcId="{E41EE9C9-F322-4ED5-9320-2BF320A526B4}" destId="{FEFD18F5-7BCA-4C25-8FA7-9E85C0DF954F}" srcOrd="1" destOrd="0" presId="urn:microsoft.com/office/officeart/2005/8/layout/orgChart1"/>
    <dgm:cxn modelId="{2C8A9627-9478-4351-AE2D-EC93EF8F58F4}" type="presParOf" srcId="{5886956F-EB5A-457B-9BBB-5E76556F68B6}" destId="{534AA743-5E99-4618-B11B-6A96C9065699}" srcOrd="1" destOrd="0" presId="urn:microsoft.com/office/officeart/2005/8/layout/orgChart1"/>
    <dgm:cxn modelId="{E098C855-26F6-4A50-8AA2-60E1708F0C19}" type="presParOf" srcId="{5886956F-EB5A-457B-9BBB-5E76556F68B6}" destId="{93040660-30AB-4126-B095-1B11CE1B7CA9}" srcOrd="2" destOrd="0" presId="urn:microsoft.com/office/officeart/2005/8/layout/orgChart1"/>
    <dgm:cxn modelId="{078360DA-E61C-4C9E-A7C9-13BB2D42C415}" type="presParOf" srcId="{F30FCC91-7112-4A63-B4B1-7F5AE890DEAD}" destId="{00270E21-2521-4645-B8A0-ED00548824CD}" srcOrd="2" destOrd="0" presId="urn:microsoft.com/office/officeart/2005/8/layout/orgChart1"/>
    <dgm:cxn modelId="{E0E664B7-6837-4633-9F54-5CA983ADDF5E}" type="presParOf" srcId="{F30FCC91-7112-4A63-B4B1-7F5AE890DEAD}" destId="{18DC48EB-382B-4BD9-9EFC-F590E0D2CDEE}" srcOrd="3" destOrd="0" presId="urn:microsoft.com/office/officeart/2005/8/layout/orgChart1"/>
    <dgm:cxn modelId="{C268A7B0-918F-483C-B05B-9F5AB228D89C}" type="presParOf" srcId="{18DC48EB-382B-4BD9-9EFC-F590E0D2CDEE}" destId="{61602A0A-62D6-40EA-BD3C-5B73E15100EA}" srcOrd="0" destOrd="0" presId="urn:microsoft.com/office/officeart/2005/8/layout/orgChart1"/>
    <dgm:cxn modelId="{38A2A297-9743-46AE-8FDD-853F7A1460AF}" type="presParOf" srcId="{61602A0A-62D6-40EA-BD3C-5B73E15100EA}" destId="{4BE588FB-656B-448E-9B4E-8864BA8157A1}" srcOrd="0" destOrd="0" presId="urn:microsoft.com/office/officeart/2005/8/layout/orgChart1"/>
    <dgm:cxn modelId="{AB122014-8A4E-491C-A316-E2D482B919EC}" type="presParOf" srcId="{61602A0A-62D6-40EA-BD3C-5B73E15100EA}" destId="{2BE95AAE-6758-417D-85B7-C13FAC72601D}" srcOrd="1" destOrd="0" presId="urn:microsoft.com/office/officeart/2005/8/layout/orgChart1"/>
    <dgm:cxn modelId="{A8ACAEED-871D-41AF-AA35-A5DA02F89D27}" type="presParOf" srcId="{18DC48EB-382B-4BD9-9EFC-F590E0D2CDEE}" destId="{BE4EEF26-DCDA-4E82-A223-799CC3D63520}" srcOrd="1" destOrd="0" presId="urn:microsoft.com/office/officeart/2005/8/layout/orgChart1"/>
    <dgm:cxn modelId="{33801172-5EDD-48AD-8EE1-0587153234D6}" type="presParOf" srcId="{18DC48EB-382B-4BD9-9EFC-F590E0D2CDEE}" destId="{711E80F1-701E-48D1-BF61-251BBE4D8552}" srcOrd="2" destOrd="0" presId="urn:microsoft.com/office/officeart/2005/8/layout/orgChart1"/>
    <dgm:cxn modelId="{C62D50EC-4FD9-48F3-8B92-5AEFFB2E18F3}" type="presParOf" srcId="{856ED7B4-E466-4797-9D63-4F3A63F121A6}" destId="{6E78DF12-7831-4369-992F-21539B8597D5}" srcOrd="2" destOrd="0" presId="urn:microsoft.com/office/officeart/2005/8/layout/orgChart1"/>
    <dgm:cxn modelId="{04BEC4AD-F192-4771-BB7C-CC17E6BC9841}" type="presParOf" srcId="{78590258-3F46-444D-B888-008F4963EFF2}" destId="{F0635655-DB03-4ABF-86FC-0469F126092A}" srcOrd="2" destOrd="0" presId="urn:microsoft.com/office/officeart/2005/8/layout/orgChart1"/>
    <dgm:cxn modelId="{2FDACAAD-00FD-42CC-A334-A9C75B8FEC63}" type="presParOf" srcId="{78590258-3F46-444D-B888-008F4963EFF2}" destId="{A95D36F2-17C4-4BE4-9735-8B96AEBAF042}" srcOrd="3" destOrd="0" presId="urn:microsoft.com/office/officeart/2005/8/layout/orgChart1"/>
    <dgm:cxn modelId="{62D69031-D83C-4032-ADB9-F82CD374F4B3}" type="presParOf" srcId="{A95D36F2-17C4-4BE4-9735-8B96AEBAF042}" destId="{951152F7-6DE6-43C1-B377-C439AC469394}" srcOrd="0" destOrd="0" presId="urn:microsoft.com/office/officeart/2005/8/layout/orgChart1"/>
    <dgm:cxn modelId="{6F26C01A-E303-4592-8431-4AE7AC596291}" type="presParOf" srcId="{951152F7-6DE6-43C1-B377-C439AC469394}" destId="{4B391BC0-21D5-4624-A670-0BD910F3DACA}" srcOrd="0" destOrd="0" presId="urn:microsoft.com/office/officeart/2005/8/layout/orgChart1"/>
    <dgm:cxn modelId="{38002667-FDC2-4532-B889-51FED001AC88}" type="presParOf" srcId="{951152F7-6DE6-43C1-B377-C439AC469394}" destId="{F88B1026-5B7C-477C-A743-8C510E9000B5}" srcOrd="1" destOrd="0" presId="urn:microsoft.com/office/officeart/2005/8/layout/orgChart1"/>
    <dgm:cxn modelId="{A73D7ACD-9E27-4364-8ED9-B858A1685B6F}" type="presParOf" srcId="{A95D36F2-17C4-4BE4-9735-8B96AEBAF042}" destId="{376BC14C-1266-4A21-8F18-C1DD7420E4BA}" srcOrd="1" destOrd="0" presId="urn:microsoft.com/office/officeart/2005/8/layout/orgChart1"/>
    <dgm:cxn modelId="{CD97E0BD-CF50-4230-9182-E5153FEB4E33}" type="presParOf" srcId="{A95D36F2-17C4-4BE4-9735-8B96AEBAF042}" destId="{5D963CB8-0113-47BF-82D4-CF40AB6CFBC5}" srcOrd="2" destOrd="0" presId="urn:microsoft.com/office/officeart/2005/8/layout/orgChart1"/>
    <dgm:cxn modelId="{D1D83F4D-8F1D-472F-958A-EA78A6AB7D1B}" type="presParOf" srcId="{09CC6145-A5CD-401A-B596-9476A99F4AD0}" destId="{3450AB4A-158D-45AC-9A4F-48D6EEDFBDA2}" srcOrd="2" destOrd="0" presId="urn:microsoft.com/office/officeart/2005/8/layout/orgChart1"/>
    <dgm:cxn modelId="{5C0ABCDE-38CA-45DE-8282-95EAA418B032}" type="presParOf" srcId="{6B920D9A-A31D-4B38-B96C-2A3EC6F7940F}" destId="{0E8449F0-4EA5-469D-9AA6-77C088904773}" srcOrd="4" destOrd="0" presId="urn:microsoft.com/office/officeart/2005/8/layout/orgChart1"/>
    <dgm:cxn modelId="{17BBE4F8-899A-497D-8E0F-29F84C6BFCA9}" type="presParOf" srcId="{6B920D9A-A31D-4B38-B96C-2A3EC6F7940F}" destId="{AAE1504E-0CF3-4AD8-88AF-A8E85B893C4C}" srcOrd="5" destOrd="0" presId="urn:microsoft.com/office/officeart/2005/8/layout/orgChart1"/>
    <dgm:cxn modelId="{D2BF2933-9E17-4BB7-84DA-B6BBB9B5B94A}" type="presParOf" srcId="{AAE1504E-0CF3-4AD8-88AF-A8E85B893C4C}" destId="{F80F9B33-895A-4FF3-864F-3E608AEE186C}" srcOrd="0" destOrd="0" presId="urn:microsoft.com/office/officeart/2005/8/layout/orgChart1"/>
    <dgm:cxn modelId="{971EC923-78D2-4C67-83FF-1C282FA00142}" type="presParOf" srcId="{F80F9B33-895A-4FF3-864F-3E608AEE186C}" destId="{1791569C-0271-43D1-A5E9-5A4DA9B95A30}" srcOrd="0" destOrd="0" presId="urn:microsoft.com/office/officeart/2005/8/layout/orgChart1"/>
    <dgm:cxn modelId="{C8D3AFCB-B702-46DB-9339-DB1203D5F9A4}" type="presParOf" srcId="{F80F9B33-895A-4FF3-864F-3E608AEE186C}" destId="{E0A675BD-40F8-47E9-BC9F-B3519B4C385C}" srcOrd="1" destOrd="0" presId="urn:microsoft.com/office/officeart/2005/8/layout/orgChart1"/>
    <dgm:cxn modelId="{C1D9A1FA-8345-4D8B-B15E-C725CCD072C4}" type="presParOf" srcId="{AAE1504E-0CF3-4AD8-88AF-A8E85B893C4C}" destId="{A30D2D4B-ADDE-4F2C-99B0-3DF6269400E8}" srcOrd="1" destOrd="0" presId="urn:microsoft.com/office/officeart/2005/8/layout/orgChart1"/>
    <dgm:cxn modelId="{E61CC3EF-1C53-4467-AF07-028F0DBD0FA1}" type="presParOf" srcId="{A30D2D4B-ADDE-4F2C-99B0-3DF6269400E8}" destId="{BE407E3A-8EF7-46D0-B7E6-9EA06D2419A0}" srcOrd="0" destOrd="0" presId="urn:microsoft.com/office/officeart/2005/8/layout/orgChart1"/>
    <dgm:cxn modelId="{2FF0261B-D58A-45EB-A7F2-18DCE13B0B01}" type="presParOf" srcId="{A30D2D4B-ADDE-4F2C-99B0-3DF6269400E8}" destId="{D17F2A66-746C-4BAB-AA1D-2FD675ECC8CC}" srcOrd="1" destOrd="0" presId="urn:microsoft.com/office/officeart/2005/8/layout/orgChart1"/>
    <dgm:cxn modelId="{91C2A56B-CAE1-4F3D-9597-67A3809CB5AE}" type="presParOf" srcId="{D17F2A66-746C-4BAB-AA1D-2FD675ECC8CC}" destId="{A7E06D06-2572-43F3-B21B-863B2680CC71}" srcOrd="0" destOrd="0" presId="urn:microsoft.com/office/officeart/2005/8/layout/orgChart1"/>
    <dgm:cxn modelId="{FFD875ED-550F-47CA-AC64-F841E0637CDF}" type="presParOf" srcId="{A7E06D06-2572-43F3-B21B-863B2680CC71}" destId="{4F8C17CB-689B-4864-BA09-0EDCA8D39ADD}" srcOrd="0" destOrd="0" presId="urn:microsoft.com/office/officeart/2005/8/layout/orgChart1"/>
    <dgm:cxn modelId="{7A2F3160-534D-40A1-BF70-FBF84BBD843A}" type="presParOf" srcId="{A7E06D06-2572-43F3-B21B-863B2680CC71}" destId="{C201051A-E720-42C7-A5AE-D03DB2AF6A80}" srcOrd="1" destOrd="0" presId="urn:microsoft.com/office/officeart/2005/8/layout/orgChart1"/>
    <dgm:cxn modelId="{700E6554-82CF-45FE-A347-FDD634821D5B}" type="presParOf" srcId="{D17F2A66-746C-4BAB-AA1D-2FD675ECC8CC}" destId="{6C3F34A4-8B77-427D-8C52-B716DEEE1EE7}" srcOrd="1" destOrd="0" presId="urn:microsoft.com/office/officeart/2005/8/layout/orgChart1"/>
    <dgm:cxn modelId="{C3CB35C8-0E27-4296-91C4-392AA495C922}" type="presParOf" srcId="{D17F2A66-746C-4BAB-AA1D-2FD675ECC8CC}" destId="{E050EA2C-4E11-4647-834E-9ABE60EBBDB2}" srcOrd="2" destOrd="0" presId="urn:microsoft.com/office/officeart/2005/8/layout/orgChart1"/>
    <dgm:cxn modelId="{F82CFBE4-1161-4CDB-830E-CB70B434A4C9}" type="presParOf" srcId="{AAE1504E-0CF3-4AD8-88AF-A8E85B893C4C}" destId="{A75DD6A3-610B-44C5-ABFB-E5C499A07B1A}" srcOrd="2" destOrd="0" presId="urn:microsoft.com/office/officeart/2005/8/layout/orgChart1"/>
    <dgm:cxn modelId="{AF809E68-5C51-4750-9784-75424E59E487}" type="presParOf" srcId="{6B920D9A-A31D-4B38-B96C-2A3EC6F7940F}" destId="{9716689E-9314-420F-B6AA-9299C431969F}" srcOrd="6" destOrd="0" presId="urn:microsoft.com/office/officeart/2005/8/layout/orgChart1"/>
    <dgm:cxn modelId="{B95BD289-4D7C-4644-88FA-C9C7B3E2EDEC}" type="presParOf" srcId="{6B920D9A-A31D-4B38-B96C-2A3EC6F7940F}" destId="{7540B722-976A-47C9-B07D-80F606A91C24}" srcOrd="7" destOrd="0" presId="urn:microsoft.com/office/officeart/2005/8/layout/orgChart1"/>
    <dgm:cxn modelId="{2955286A-1345-4094-90AD-4D30ACDF2D80}" type="presParOf" srcId="{7540B722-976A-47C9-B07D-80F606A91C24}" destId="{1B83B930-7A1B-471A-9F3D-7F8059AD9388}" srcOrd="0" destOrd="0" presId="urn:microsoft.com/office/officeart/2005/8/layout/orgChart1"/>
    <dgm:cxn modelId="{69DFA532-F343-4818-8F39-2881C589D28D}" type="presParOf" srcId="{1B83B930-7A1B-471A-9F3D-7F8059AD9388}" destId="{EC443DAA-DD11-4AE2-AE82-E501094587D2}" srcOrd="0" destOrd="0" presId="urn:microsoft.com/office/officeart/2005/8/layout/orgChart1"/>
    <dgm:cxn modelId="{A00218BF-7046-4C8E-8218-079C40AE9FFF}" type="presParOf" srcId="{1B83B930-7A1B-471A-9F3D-7F8059AD9388}" destId="{195C1775-66F8-4E1E-A9F5-7F47B32C306E}" srcOrd="1" destOrd="0" presId="urn:microsoft.com/office/officeart/2005/8/layout/orgChart1"/>
    <dgm:cxn modelId="{6FEC61D2-DE09-414B-9AE6-7FA4F2338453}" type="presParOf" srcId="{7540B722-976A-47C9-B07D-80F606A91C24}" destId="{2E8B9BC6-7B34-4AB1-8A3D-D6A03AEB12CC}" srcOrd="1" destOrd="0" presId="urn:microsoft.com/office/officeart/2005/8/layout/orgChart1"/>
    <dgm:cxn modelId="{F219ABD1-BE08-4AC9-97E4-FB60829BA788}" type="presParOf" srcId="{7540B722-976A-47C9-B07D-80F606A91C24}" destId="{D53FF444-2A8B-4199-A672-B82F3DBF6A78}" srcOrd="2" destOrd="0" presId="urn:microsoft.com/office/officeart/2005/8/layout/orgChart1"/>
    <dgm:cxn modelId="{1F2FAA27-C95B-41EC-A155-714C9E21EE44}" type="presParOf" srcId="{6B920D9A-A31D-4B38-B96C-2A3EC6F7940F}" destId="{4D566A3C-0E92-42E3-9525-D6E2F67EBB1E}" srcOrd="8" destOrd="0" presId="urn:microsoft.com/office/officeart/2005/8/layout/orgChart1"/>
    <dgm:cxn modelId="{E79FA2E3-2D36-49CD-9D10-1FCA5D935887}" type="presParOf" srcId="{6B920D9A-A31D-4B38-B96C-2A3EC6F7940F}" destId="{291EA16E-59B2-42B3-80D8-75FFCD733F39}" srcOrd="9" destOrd="0" presId="urn:microsoft.com/office/officeart/2005/8/layout/orgChart1"/>
    <dgm:cxn modelId="{ACA18EF1-7637-4428-9B4D-06360CD44E2D}" type="presParOf" srcId="{291EA16E-59B2-42B3-80D8-75FFCD733F39}" destId="{90DB5043-0421-4439-8FBD-7E3DD7213540}" srcOrd="0" destOrd="0" presId="urn:microsoft.com/office/officeart/2005/8/layout/orgChart1"/>
    <dgm:cxn modelId="{02AF4A3D-0273-443F-8FFC-40F99A05ADE8}" type="presParOf" srcId="{90DB5043-0421-4439-8FBD-7E3DD7213540}" destId="{EEE5E1FF-8673-45AB-AC62-222A4ADEA239}" srcOrd="0" destOrd="0" presId="urn:microsoft.com/office/officeart/2005/8/layout/orgChart1"/>
    <dgm:cxn modelId="{4A24E9B8-34B8-4491-BAE1-A99A5F045FB1}" type="presParOf" srcId="{90DB5043-0421-4439-8FBD-7E3DD7213540}" destId="{F03E2688-C4DF-4226-AF42-A8E0114CCC1A}" srcOrd="1" destOrd="0" presId="urn:microsoft.com/office/officeart/2005/8/layout/orgChart1"/>
    <dgm:cxn modelId="{6F613BA7-42A8-4816-B6AD-699875C1BFB6}" type="presParOf" srcId="{291EA16E-59B2-42B3-80D8-75FFCD733F39}" destId="{900B85FA-6E2E-471E-9F44-057A3DB5225A}" srcOrd="1" destOrd="0" presId="urn:microsoft.com/office/officeart/2005/8/layout/orgChart1"/>
    <dgm:cxn modelId="{F775795B-2B6C-491D-B026-B9830F6D84A8}" type="presParOf" srcId="{291EA16E-59B2-42B3-80D8-75FFCD733F39}" destId="{5F0446F8-8C52-42A6-B44B-5C9E9E30EB2B}" srcOrd="2" destOrd="0" presId="urn:microsoft.com/office/officeart/2005/8/layout/orgChart1"/>
    <dgm:cxn modelId="{EB093DA9-0E4D-44C7-A976-E57EEAE2D593}" type="presParOf" srcId="{B012F6CC-76CE-4CBC-8441-C7CBDA2076B6}" destId="{45F30134-2674-46FA-8052-EA7FB89360BB}" srcOrd="2" destOrd="0" presId="urn:microsoft.com/office/officeart/2005/8/layout/orgChart1"/>
    <dgm:cxn modelId="{C4D09154-F39E-4790-B3F8-4455232F5698}" type="presParOf" srcId="{45F30134-2674-46FA-8052-EA7FB89360BB}" destId="{FC9ED29B-3C48-40D6-ABF4-817023C64D57}" srcOrd="0" destOrd="0" presId="urn:microsoft.com/office/officeart/2005/8/layout/orgChart1"/>
    <dgm:cxn modelId="{E4CA4E78-1493-4AA1-8CE2-6D7F6F101A25}" type="presParOf" srcId="{45F30134-2674-46FA-8052-EA7FB89360BB}" destId="{76FAAF3B-2DE3-4FFD-82C4-3DD702155183}" srcOrd="1" destOrd="0" presId="urn:microsoft.com/office/officeart/2005/8/layout/orgChart1"/>
    <dgm:cxn modelId="{BE09CF25-DCF3-4A7E-803E-528E05250C1A}" type="presParOf" srcId="{76FAAF3B-2DE3-4FFD-82C4-3DD702155183}" destId="{285F8D80-DECC-4FE2-BEF2-2FF582B1CB4F}" srcOrd="0" destOrd="0" presId="urn:microsoft.com/office/officeart/2005/8/layout/orgChart1"/>
    <dgm:cxn modelId="{6002DA1F-78CC-42BA-A42B-CD785DD64310}" type="presParOf" srcId="{285F8D80-DECC-4FE2-BEF2-2FF582B1CB4F}" destId="{7DE63A3D-CB20-4507-9635-3D2A7B6B47BE}" srcOrd="0" destOrd="0" presId="urn:microsoft.com/office/officeart/2005/8/layout/orgChart1"/>
    <dgm:cxn modelId="{4610FF1B-D64A-48D6-8C2C-1C3F52DDE3EC}" type="presParOf" srcId="{285F8D80-DECC-4FE2-BEF2-2FF582B1CB4F}" destId="{DCF7C7B0-B856-4A56-A63A-E9A23A55CC7A}" srcOrd="1" destOrd="0" presId="urn:microsoft.com/office/officeart/2005/8/layout/orgChart1"/>
    <dgm:cxn modelId="{F6E907E0-CB7F-48A3-A099-31380A7A0B43}" type="presParOf" srcId="{76FAAF3B-2DE3-4FFD-82C4-3DD702155183}" destId="{DC10315C-E19C-469C-BB28-4B3F2F09872F}" srcOrd="1" destOrd="0" presId="urn:microsoft.com/office/officeart/2005/8/layout/orgChart1"/>
    <dgm:cxn modelId="{1DB98CAA-85B0-4185-B1A2-0ED845C29C96}" type="presParOf" srcId="{76FAAF3B-2DE3-4FFD-82C4-3DD702155183}" destId="{E0693743-3F38-48EF-8DB4-A43F1B1DCD1F}" srcOrd="2" destOrd="0" presId="urn:microsoft.com/office/officeart/2005/8/layout/orgChart1"/>
    <dgm:cxn modelId="{0FE9E3F8-5071-4F93-88D6-2E77D5B9A0A6}" type="presParOf" srcId="{E0693743-3F38-48EF-8DB4-A43F1B1DCD1F}" destId="{E6502995-2437-4065-AEEC-A571E2DFC639}" srcOrd="0" destOrd="0" presId="urn:microsoft.com/office/officeart/2005/8/layout/orgChart1"/>
    <dgm:cxn modelId="{64E5AF42-3BA9-4DDE-B042-26DCB08B877C}" type="presParOf" srcId="{E0693743-3F38-48EF-8DB4-A43F1B1DCD1F}" destId="{C6FF2F9E-8EFA-4917-B607-6FB77FDF713D}" srcOrd="1" destOrd="0" presId="urn:microsoft.com/office/officeart/2005/8/layout/orgChart1"/>
    <dgm:cxn modelId="{93AD5BB8-BB67-4F42-A321-8A158FB72101}" type="presParOf" srcId="{C6FF2F9E-8EFA-4917-B607-6FB77FDF713D}" destId="{AE1AAFE6-C908-41CF-8E9A-8BC0C4E1E157}" srcOrd="0" destOrd="0" presId="urn:microsoft.com/office/officeart/2005/8/layout/orgChart1"/>
    <dgm:cxn modelId="{6B28EF0C-7EAC-4839-820C-84125CFCD5E9}" type="presParOf" srcId="{AE1AAFE6-C908-41CF-8E9A-8BC0C4E1E157}" destId="{0813CF90-59F6-496D-9AF9-B562F787284C}" srcOrd="0" destOrd="0" presId="urn:microsoft.com/office/officeart/2005/8/layout/orgChart1"/>
    <dgm:cxn modelId="{621846A9-FB78-4E41-8B57-25417CFCA0B4}" type="presParOf" srcId="{AE1AAFE6-C908-41CF-8E9A-8BC0C4E1E157}" destId="{70983A91-45B8-417E-865E-98DFCB473475}" srcOrd="1" destOrd="0" presId="urn:microsoft.com/office/officeart/2005/8/layout/orgChart1"/>
    <dgm:cxn modelId="{473DB732-3613-4354-B1EB-1D8CDBB34466}" type="presParOf" srcId="{C6FF2F9E-8EFA-4917-B607-6FB77FDF713D}" destId="{46E7999F-8F58-4B66-84E8-077E7E7A05FE}" srcOrd="1" destOrd="0" presId="urn:microsoft.com/office/officeart/2005/8/layout/orgChart1"/>
    <dgm:cxn modelId="{BE72EA70-0756-4983-8EE9-B3E1A082E13B}" type="presParOf" srcId="{C6FF2F9E-8EFA-4917-B607-6FB77FDF713D}" destId="{C00C6385-5418-405A-B701-79597914998D}" srcOrd="2" destOrd="0" presId="urn:microsoft.com/office/officeart/2005/8/layout/orgChart1"/>
    <dgm:cxn modelId="{BC58AD15-5D90-4D7E-B356-7099AFAC220B}" type="presParOf" srcId="{45F30134-2674-46FA-8052-EA7FB89360BB}" destId="{2EF42184-F97E-44FD-9A92-7D9D2EF00158}" srcOrd="2" destOrd="0" presId="urn:microsoft.com/office/officeart/2005/8/layout/orgChart1"/>
    <dgm:cxn modelId="{9FE06795-3CFD-4B73-B188-76EAFF999F14}" type="presParOf" srcId="{45F30134-2674-46FA-8052-EA7FB89360BB}" destId="{777EDC0A-B5C6-41B5-8D15-74E4DF743F94}" srcOrd="3" destOrd="0" presId="urn:microsoft.com/office/officeart/2005/8/layout/orgChart1"/>
    <dgm:cxn modelId="{17D01603-7BAA-451F-9773-5E4DDAB4D9B4}" type="presParOf" srcId="{777EDC0A-B5C6-41B5-8D15-74E4DF743F94}" destId="{D7F9DCCB-1687-4BEF-AFB9-6C0FE395F556}" srcOrd="0" destOrd="0" presId="urn:microsoft.com/office/officeart/2005/8/layout/orgChart1"/>
    <dgm:cxn modelId="{06958D9A-5AE0-4C4C-B67D-5086ECAD052B}" type="presParOf" srcId="{D7F9DCCB-1687-4BEF-AFB9-6C0FE395F556}" destId="{5D7A2D46-AD75-47BD-BC33-F16B6A90DBEC}" srcOrd="0" destOrd="0" presId="urn:microsoft.com/office/officeart/2005/8/layout/orgChart1"/>
    <dgm:cxn modelId="{589E1D34-BEBB-4303-9FD8-7A176824B267}" type="presParOf" srcId="{D7F9DCCB-1687-4BEF-AFB9-6C0FE395F556}" destId="{E42C28FB-F97B-48C8-9BAC-5E9B6F59831E}" srcOrd="1" destOrd="0" presId="urn:microsoft.com/office/officeart/2005/8/layout/orgChart1"/>
    <dgm:cxn modelId="{7F41BBBA-D71E-4C37-9367-7D6340EA2670}" type="presParOf" srcId="{777EDC0A-B5C6-41B5-8D15-74E4DF743F94}" destId="{DBC140C5-E6DA-4249-A6DD-1701BA0BDFC7}" srcOrd="1" destOrd="0" presId="urn:microsoft.com/office/officeart/2005/8/layout/orgChart1"/>
    <dgm:cxn modelId="{F3DDCBD1-9A47-4BCC-8FEF-151834590090}" type="presParOf" srcId="{777EDC0A-B5C6-41B5-8D15-74E4DF743F94}" destId="{D38BE10A-104E-4F0D-A0F8-3541F137E321}" srcOrd="2" destOrd="0" presId="urn:microsoft.com/office/officeart/2005/8/layout/orgChart1"/>
    <dgm:cxn modelId="{08FA8370-BFC1-472F-ACE7-32D2A3787A34}" type="presParOf" srcId="{45F30134-2674-46FA-8052-EA7FB89360BB}" destId="{D30E1C26-E9F9-47F5-991C-3A8D0A8AD6D8}" srcOrd="4" destOrd="0" presId="urn:microsoft.com/office/officeart/2005/8/layout/orgChart1"/>
    <dgm:cxn modelId="{7EECAB72-C9E5-4E47-8697-AD0CA5A2B802}" type="presParOf" srcId="{45F30134-2674-46FA-8052-EA7FB89360BB}" destId="{C1F40DA3-E137-498F-88CE-391F6736F87C}" srcOrd="5" destOrd="0" presId="urn:microsoft.com/office/officeart/2005/8/layout/orgChart1"/>
    <dgm:cxn modelId="{E211CFFC-6636-4501-9B3F-ACFB75753F5D}" type="presParOf" srcId="{C1F40DA3-E137-498F-88CE-391F6736F87C}" destId="{F69AC74E-989B-4F5B-8C0A-3912782EBFB9}" srcOrd="0" destOrd="0" presId="urn:microsoft.com/office/officeart/2005/8/layout/orgChart1"/>
    <dgm:cxn modelId="{936A7D05-01F0-4505-856D-4E858DA7419D}" type="presParOf" srcId="{F69AC74E-989B-4F5B-8C0A-3912782EBFB9}" destId="{9671FAFE-34DF-4043-901D-3B0B7D69FB1F}" srcOrd="0" destOrd="0" presId="urn:microsoft.com/office/officeart/2005/8/layout/orgChart1"/>
    <dgm:cxn modelId="{3E69849D-FF3D-4D1D-8EF6-9F875FA5BD9B}" type="presParOf" srcId="{F69AC74E-989B-4F5B-8C0A-3912782EBFB9}" destId="{9D58E8F5-CF46-45CC-9707-DD7FF72ABB9A}" srcOrd="1" destOrd="0" presId="urn:microsoft.com/office/officeart/2005/8/layout/orgChart1"/>
    <dgm:cxn modelId="{CE7E6822-30B8-4578-8633-3E58A17F5451}" type="presParOf" srcId="{C1F40DA3-E137-498F-88CE-391F6736F87C}" destId="{DF69C96E-AC7A-4646-B88A-F04FB7C23554}" srcOrd="1" destOrd="0" presId="urn:microsoft.com/office/officeart/2005/8/layout/orgChart1"/>
    <dgm:cxn modelId="{5FCEFBBE-FC72-43FB-8A04-7B9D99AB7C68}" type="presParOf" srcId="{C1F40DA3-E137-498F-88CE-391F6736F87C}" destId="{C9A36FA9-E653-4F86-9EB9-B53B68548F70}" srcOrd="2" destOrd="0" presId="urn:microsoft.com/office/officeart/2005/8/layout/orgChart1"/>
    <dgm:cxn modelId="{1989DBB6-30EF-4A00-A9A8-8AE2B1274910}" type="presParOf" srcId="{75E1848F-938E-4FC4-A75E-491ED0F99FDD}" destId="{ABBB2A81-72F3-4196-A36A-AFF0495E7C48}" srcOrd="1" destOrd="0" presId="urn:microsoft.com/office/officeart/2005/8/layout/orgChart1"/>
    <dgm:cxn modelId="{AD7CFE75-542D-4AD4-AE04-8B054C0EE86A}" type="presParOf" srcId="{ABBB2A81-72F3-4196-A36A-AFF0495E7C48}" destId="{898B9A56-C162-4774-B44B-E04DC2352543}" srcOrd="0" destOrd="0" presId="urn:microsoft.com/office/officeart/2005/8/layout/orgChart1"/>
    <dgm:cxn modelId="{B327F9E8-9F30-4D84-BCF6-B469A85D87A3}" type="presParOf" srcId="{898B9A56-C162-4774-B44B-E04DC2352543}" destId="{082A1948-144C-413F-BA47-A6E9538E0C8D}" srcOrd="0" destOrd="0" presId="urn:microsoft.com/office/officeart/2005/8/layout/orgChart1"/>
    <dgm:cxn modelId="{DEC18256-1FEE-491D-B177-6E58499BFFDD}" type="presParOf" srcId="{898B9A56-C162-4774-B44B-E04DC2352543}" destId="{947EDB97-D8CF-423B-AB34-37AD63532ADF}" srcOrd="1" destOrd="0" presId="urn:microsoft.com/office/officeart/2005/8/layout/orgChart1"/>
    <dgm:cxn modelId="{DC31310F-56E9-446A-BE41-30733BF69D91}" type="presParOf" srcId="{ABBB2A81-72F3-4196-A36A-AFF0495E7C48}" destId="{E2D05D85-2053-4860-8CCD-A891C26387F1}" srcOrd="1" destOrd="0" presId="urn:microsoft.com/office/officeart/2005/8/layout/orgChart1"/>
    <dgm:cxn modelId="{23930BD0-4310-47DB-ADFF-138ACAD31C3C}" type="presParOf" srcId="{ABBB2A81-72F3-4196-A36A-AFF0495E7C48}" destId="{011ED0DE-B066-44F0-8EEF-E65AB02CB81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63C9AF-4796-4963-BA40-6DCD9EC5B4F3}" type="doc">
      <dgm:prSet loTypeId="urn:microsoft.com/office/officeart/2005/8/layout/orgChart1" loCatId="hierarchy" qsTypeId="urn:microsoft.com/office/officeart/2005/8/quickstyle/simple2" qsCatId="simple" csTypeId="urn:microsoft.com/office/officeart/2005/8/colors/accent0_3" csCatId="mainScheme" phldr="1"/>
      <dgm:spPr/>
      <dgm:t>
        <a:bodyPr/>
        <a:lstStyle/>
        <a:p>
          <a:endParaRPr lang="en-US"/>
        </a:p>
      </dgm:t>
    </dgm:pt>
    <dgm:pt modelId="{4BB448F2-86F8-4DFB-893D-AB6484E50757}">
      <dgm:prSet phldrT="[Text]"/>
      <dgm:spPr>
        <a:solidFill>
          <a:srgbClr val="F8A31A"/>
        </a:solidFill>
        <a:ln>
          <a:noFill/>
        </a:ln>
      </dgm:spPr>
      <dgm:t>
        <a:bodyPr/>
        <a:lstStyle/>
        <a:p>
          <a:r>
            <a:rPr lang="en-US" b="1" dirty="0">
              <a:latin typeface="Segoe UI Semibold" panose="020B0702040204020203" pitchFamily="34" charset="0"/>
              <a:cs typeface="Segoe UI Semibold" panose="020B0702040204020203" pitchFamily="34" charset="0"/>
            </a:rPr>
            <a:t>FAC </a:t>
          </a:r>
          <a:br>
            <a:rPr lang="en-US" b="1" dirty="0">
              <a:latin typeface="Segoe UI Semibold" panose="020B0702040204020203" pitchFamily="34" charset="0"/>
              <a:cs typeface="Segoe UI Semibold" panose="020B0702040204020203" pitchFamily="34" charset="0"/>
            </a:rPr>
          </a:br>
          <a:r>
            <a:rPr lang="en-US" b="1" dirty="0">
              <a:latin typeface="Segoe UI Semibold" panose="020B0702040204020203" pitchFamily="34" charset="0"/>
              <a:cs typeface="Segoe UI Semibold" panose="020B0702040204020203" pitchFamily="34" charset="0"/>
            </a:rPr>
            <a:t>Director</a:t>
          </a:r>
        </a:p>
      </dgm:t>
    </dgm:pt>
    <dgm:pt modelId="{A51784F5-304D-45A7-A14D-CEA27D449FAA}" type="parTrans" cxnId="{792F75AA-6C79-4938-B761-5D61ECA71827}">
      <dgm:prSet/>
      <dgm:spPr/>
      <dgm:t>
        <a:bodyPr/>
        <a:lstStyle/>
        <a:p>
          <a:endParaRPr lang="en-US">
            <a:latin typeface="Segoe UI Semibold" panose="020B0702040204020203" pitchFamily="34" charset="0"/>
            <a:cs typeface="Segoe UI Semibold" panose="020B0702040204020203" pitchFamily="34" charset="0"/>
          </a:endParaRPr>
        </a:p>
      </dgm:t>
    </dgm:pt>
    <dgm:pt modelId="{2B25CF5C-0918-4F94-916E-A3335797C112}" type="sibTrans" cxnId="{792F75AA-6C79-4938-B761-5D61ECA71827}">
      <dgm:prSet/>
      <dgm:spPr/>
      <dgm:t>
        <a:bodyPr/>
        <a:lstStyle/>
        <a:p>
          <a:endParaRPr lang="en-US">
            <a:latin typeface="Segoe UI Semibold" panose="020B0702040204020203" pitchFamily="34" charset="0"/>
            <a:cs typeface="Segoe UI Semibold" panose="020B0702040204020203" pitchFamily="34" charset="0"/>
          </a:endParaRPr>
        </a:p>
      </dgm:t>
    </dgm:pt>
    <dgm:pt modelId="{EDD9D99C-5B6B-4CFD-8770-ACD48A19ABA1}"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Safety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Officer (SO)</a:t>
          </a:r>
        </a:p>
      </dgm:t>
    </dgm:pt>
    <dgm:pt modelId="{762A1E11-D80E-437B-B518-1730F91A061D}" type="parTrans" cxnId="{60E808B9-3313-4B56-BB2B-54656605B779}">
      <dgm:prSet/>
      <dgm:spPr/>
      <dgm:t>
        <a:bodyPr/>
        <a:lstStyle/>
        <a:p>
          <a:endParaRPr lang="en-US">
            <a:latin typeface="Segoe UI Semibold" panose="020B0702040204020203" pitchFamily="34" charset="0"/>
            <a:cs typeface="Segoe UI Semibold" panose="020B0702040204020203" pitchFamily="34" charset="0"/>
          </a:endParaRPr>
        </a:p>
      </dgm:t>
    </dgm:pt>
    <dgm:pt modelId="{F7D6DC02-A2EA-46C1-97DE-D4C0B809F8B5}" type="sibTrans" cxnId="{60E808B9-3313-4B56-BB2B-54656605B779}">
      <dgm:prSet/>
      <dgm:spPr/>
      <dgm:t>
        <a:bodyPr/>
        <a:lstStyle/>
        <a:p>
          <a:endParaRPr lang="en-US">
            <a:latin typeface="Segoe UI Semibold" panose="020B0702040204020203" pitchFamily="34" charset="0"/>
            <a:cs typeface="Segoe UI Semibold" panose="020B0702040204020203" pitchFamily="34" charset="0"/>
          </a:endParaRPr>
        </a:p>
      </dgm:t>
    </dgm:pt>
    <dgm:pt modelId="{87216B31-E3D9-45A3-BC43-D2DBF88E1714}">
      <dgm:prSet phldrT="[Text]"/>
      <dgm:spPr>
        <a:ln>
          <a:noFill/>
        </a:ln>
      </dgm:spPr>
      <dgm:t>
        <a:bodyPr/>
        <a:lstStyle/>
        <a:p>
          <a:r>
            <a:rPr lang="en-US" dirty="0">
              <a:latin typeface="Segoe UI Semibold" panose="020B0702040204020203" pitchFamily="34" charset="0"/>
              <a:cs typeface="Segoe UI Semibold" panose="020B0702040204020203" pitchFamily="34" charset="0"/>
            </a:rPr>
            <a:t>Operations</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a:t>
          </a:r>
        </a:p>
      </dgm:t>
    </dgm:pt>
    <dgm:pt modelId="{1C3AF850-8FBC-4638-ADEA-0D3AA997C8DD}" type="parTrans" cxnId="{AA3B074B-6C23-4A77-8225-CAA77548F9C7}">
      <dgm:prSet/>
      <dgm:spPr/>
      <dgm:t>
        <a:bodyPr/>
        <a:lstStyle/>
        <a:p>
          <a:endParaRPr lang="en-US">
            <a:latin typeface="Segoe UI Semibold" panose="020B0702040204020203" pitchFamily="34" charset="0"/>
            <a:cs typeface="Segoe UI Semibold" panose="020B0702040204020203" pitchFamily="34" charset="0"/>
          </a:endParaRPr>
        </a:p>
      </dgm:t>
    </dgm:pt>
    <dgm:pt modelId="{75EC2ED3-682B-49DC-A982-C454C654EEEC}" type="sibTrans" cxnId="{AA3B074B-6C23-4A77-8225-CAA77548F9C7}">
      <dgm:prSet/>
      <dgm:spPr/>
      <dgm:t>
        <a:bodyPr/>
        <a:lstStyle/>
        <a:p>
          <a:endParaRPr lang="en-US">
            <a:latin typeface="Segoe UI Semibold" panose="020B0702040204020203" pitchFamily="34" charset="0"/>
            <a:cs typeface="Segoe UI Semibold" panose="020B0702040204020203" pitchFamily="34" charset="0"/>
          </a:endParaRPr>
        </a:p>
      </dgm:t>
    </dgm:pt>
    <dgm:pt modelId="{D6AA3901-B78A-45C1-B748-E93E8D7FAFBD}">
      <dgm:prSet phldrT="[Text]"/>
      <dgm:spPr>
        <a:ln>
          <a:noFill/>
        </a:ln>
      </dgm:spPr>
      <dgm:t>
        <a:bodyPr/>
        <a:lstStyle/>
        <a:p>
          <a:r>
            <a:rPr lang="en-US" dirty="0">
              <a:latin typeface="Segoe UI Semibold" panose="020B0702040204020203" pitchFamily="34" charset="0"/>
              <a:cs typeface="Segoe UI Semibold" panose="020B0702040204020203" pitchFamily="34" charset="0"/>
            </a:rPr>
            <a:t>Planning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a:t>
          </a:r>
        </a:p>
      </dgm:t>
    </dgm:pt>
    <dgm:pt modelId="{659527C1-DA5F-40D6-84D8-EC4D0E01865F}" type="parTrans" cxnId="{6258A107-D7FA-4613-82AB-E290CF26187A}">
      <dgm:prSet/>
      <dgm:spPr/>
      <dgm:t>
        <a:bodyPr/>
        <a:lstStyle/>
        <a:p>
          <a:endParaRPr lang="en-US">
            <a:latin typeface="Segoe UI Semibold" panose="020B0702040204020203" pitchFamily="34" charset="0"/>
            <a:cs typeface="Segoe UI Semibold" panose="020B0702040204020203" pitchFamily="34" charset="0"/>
          </a:endParaRPr>
        </a:p>
      </dgm:t>
    </dgm:pt>
    <dgm:pt modelId="{3A6673D4-D844-4DB3-8905-4EDA00CFAA96}" type="sibTrans" cxnId="{6258A107-D7FA-4613-82AB-E290CF26187A}">
      <dgm:prSet/>
      <dgm:spPr/>
      <dgm:t>
        <a:bodyPr/>
        <a:lstStyle/>
        <a:p>
          <a:endParaRPr lang="en-US">
            <a:latin typeface="Segoe UI Semibold" panose="020B0702040204020203" pitchFamily="34" charset="0"/>
            <a:cs typeface="Segoe UI Semibold" panose="020B0702040204020203" pitchFamily="34" charset="0"/>
          </a:endParaRPr>
        </a:p>
      </dgm:t>
    </dgm:pt>
    <dgm:pt modelId="{1ED347B0-F164-4CAD-A255-8F5541024A3A}"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Liaison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Officer</a:t>
          </a:r>
        </a:p>
      </dgm:t>
    </dgm:pt>
    <dgm:pt modelId="{03EFDDCF-3E96-46C7-971D-C5D55D00233E}" type="parTrans" cxnId="{24CE1634-596C-4ABE-ACB1-E38727666E2E}">
      <dgm:prSet/>
      <dgm:spPr/>
      <dgm:t>
        <a:bodyPr/>
        <a:lstStyle/>
        <a:p>
          <a:endParaRPr lang="en-US">
            <a:latin typeface="Segoe UI Semibold" panose="020B0702040204020203" pitchFamily="34" charset="0"/>
            <a:cs typeface="Segoe UI Semibold" panose="020B0702040204020203" pitchFamily="34" charset="0"/>
          </a:endParaRPr>
        </a:p>
      </dgm:t>
    </dgm:pt>
    <dgm:pt modelId="{4724F435-3A37-4A0E-8920-C973D7D1DF78}" type="sibTrans" cxnId="{24CE1634-596C-4ABE-ACB1-E38727666E2E}">
      <dgm:prSet/>
      <dgm:spPr/>
      <dgm:t>
        <a:bodyPr/>
        <a:lstStyle/>
        <a:p>
          <a:endParaRPr lang="en-US">
            <a:latin typeface="Segoe UI Semibold" panose="020B0702040204020203" pitchFamily="34" charset="0"/>
            <a:cs typeface="Segoe UI Semibold" panose="020B0702040204020203" pitchFamily="34" charset="0"/>
          </a:endParaRPr>
        </a:p>
      </dgm:t>
    </dgm:pt>
    <dgm:pt modelId="{266607C0-B655-4EE8-A1C1-A9E41E7D1A53}">
      <dgm:prSet phldrT="[Text]"/>
      <dgm:spPr>
        <a:ln>
          <a:noFill/>
        </a:ln>
      </dgm:spPr>
      <dgm:t>
        <a:bodyPr/>
        <a:lstStyle/>
        <a:p>
          <a:r>
            <a:rPr lang="en-US" dirty="0">
              <a:latin typeface="Segoe UI Semibold" panose="020B0702040204020203" pitchFamily="34" charset="0"/>
              <a:cs typeface="Segoe UI Semibold" panose="020B0702040204020203" pitchFamily="34" charset="0"/>
            </a:rPr>
            <a:t>Logistics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a:t>
          </a:r>
        </a:p>
      </dgm:t>
    </dgm:pt>
    <dgm:pt modelId="{D8B6AA32-9CCE-4358-A58B-1B5F0CE4A636}" type="parTrans" cxnId="{48E780A9-7491-43C6-AC43-D083566B2A2D}">
      <dgm:prSet/>
      <dgm:spPr/>
      <dgm:t>
        <a:bodyPr/>
        <a:lstStyle/>
        <a:p>
          <a:endParaRPr lang="en-US">
            <a:latin typeface="Segoe UI Semibold" panose="020B0702040204020203" pitchFamily="34" charset="0"/>
            <a:cs typeface="Segoe UI Semibold" panose="020B0702040204020203" pitchFamily="34" charset="0"/>
          </a:endParaRPr>
        </a:p>
      </dgm:t>
    </dgm:pt>
    <dgm:pt modelId="{0A552566-C5F8-4AD7-BDCB-65AF2677E552}" type="sibTrans" cxnId="{48E780A9-7491-43C6-AC43-D083566B2A2D}">
      <dgm:prSet/>
      <dgm:spPr/>
      <dgm:t>
        <a:bodyPr/>
        <a:lstStyle/>
        <a:p>
          <a:endParaRPr lang="en-US">
            <a:latin typeface="Segoe UI Semibold" panose="020B0702040204020203" pitchFamily="34" charset="0"/>
            <a:cs typeface="Segoe UI Semibold" panose="020B0702040204020203" pitchFamily="34" charset="0"/>
          </a:endParaRPr>
        </a:p>
      </dgm:t>
    </dgm:pt>
    <dgm:pt modelId="{7A845055-ECE6-4C74-BE20-FF3DCC6BC3D8}">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Reception</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B5490316-E3E3-48D2-8219-BB7C7A8CA7DD}" type="parTrans" cxnId="{761C1755-EDED-44CA-B68D-EB4351FF72F1}">
      <dgm:prSet/>
      <dgm:spPr/>
      <dgm:t>
        <a:bodyPr/>
        <a:lstStyle/>
        <a:p>
          <a:endParaRPr lang="en-US">
            <a:latin typeface="Segoe UI Semibold" panose="020B0702040204020203" pitchFamily="34" charset="0"/>
            <a:cs typeface="Segoe UI Semibold" panose="020B0702040204020203" pitchFamily="34" charset="0"/>
          </a:endParaRPr>
        </a:p>
      </dgm:t>
    </dgm:pt>
    <dgm:pt modelId="{5CA17858-A14D-488A-81FC-C6C7F1BA7C4D}" type="sibTrans" cxnId="{761C1755-EDED-44CA-B68D-EB4351FF72F1}">
      <dgm:prSet/>
      <dgm:spPr/>
      <dgm:t>
        <a:bodyPr/>
        <a:lstStyle/>
        <a:p>
          <a:endParaRPr lang="en-US">
            <a:latin typeface="Segoe UI Semibold" panose="020B0702040204020203" pitchFamily="34" charset="0"/>
            <a:cs typeface="Segoe UI Semibold" panose="020B0702040204020203" pitchFamily="34" charset="0"/>
          </a:endParaRPr>
        </a:p>
      </dgm:t>
    </dgm:pt>
    <dgm:pt modelId="{D6DAF661-D203-4459-98B3-C58F2E2CB4FD}">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Security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4D1B029C-BD0D-4E68-B489-60EA9ADE02FF}" type="parTrans" cxnId="{590B147C-0F98-49C3-94CE-C5A44F36835F}">
      <dgm:prSet/>
      <dgm:spPr/>
      <dgm:t>
        <a:bodyPr/>
        <a:lstStyle/>
        <a:p>
          <a:endParaRPr lang="en-US">
            <a:latin typeface="Segoe UI Semibold" panose="020B0702040204020203" pitchFamily="34" charset="0"/>
            <a:cs typeface="Segoe UI Semibold" panose="020B0702040204020203" pitchFamily="34" charset="0"/>
          </a:endParaRPr>
        </a:p>
      </dgm:t>
    </dgm:pt>
    <dgm:pt modelId="{DC9C4809-BB7F-4B68-8145-AACFE1F88C59}" type="sibTrans" cxnId="{590B147C-0F98-49C3-94CE-C5A44F36835F}">
      <dgm:prSet/>
      <dgm:spPr/>
      <dgm:t>
        <a:bodyPr/>
        <a:lstStyle/>
        <a:p>
          <a:endParaRPr lang="en-US">
            <a:latin typeface="Segoe UI Semibold" panose="020B0702040204020203" pitchFamily="34" charset="0"/>
            <a:cs typeface="Segoe UI Semibold" panose="020B0702040204020203" pitchFamily="34" charset="0"/>
          </a:endParaRPr>
        </a:p>
      </dgm:t>
    </dgm:pt>
    <dgm:pt modelId="{3387BD8D-9BA0-44DE-BEA2-68584A4CD8E2}">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Resources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46095B2A-D873-4581-800B-A43F1721DD61}" type="parTrans" cxnId="{38FE3564-85E2-40C4-AF25-3AC5F04FFFEE}">
      <dgm:prSet/>
      <dgm:spPr/>
      <dgm:t>
        <a:bodyPr/>
        <a:lstStyle/>
        <a:p>
          <a:endParaRPr lang="en-US">
            <a:latin typeface="Segoe UI Semibold" panose="020B0702040204020203" pitchFamily="34" charset="0"/>
            <a:cs typeface="Segoe UI Semibold" panose="020B0702040204020203" pitchFamily="34" charset="0"/>
          </a:endParaRPr>
        </a:p>
      </dgm:t>
    </dgm:pt>
    <dgm:pt modelId="{5026DC15-9C0A-4640-A082-CAE7A596FD15}" type="sibTrans" cxnId="{38FE3564-85E2-40C4-AF25-3AC5F04FFFEE}">
      <dgm:prSet/>
      <dgm:spPr/>
      <dgm:t>
        <a:bodyPr/>
        <a:lstStyle/>
        <a:p>
          <a:endParaRPr lang="en-US">
            <a:latin typeface="Segoe UI Semibold" panose="020B0702040204020203" pitchFamily="34" charset="0"/>
            <a:cs typeface="Segoe UI Semibold" panose="020B0702040204020203" pitchFamily="34" charset="0"/>
          </a:endParaRPr>
        </a:p>
      </dgm:t>
    </dgm:pt>
    <dgm:pt modelId="{B440E89B-5C72-4E46-A42D-1CCBE305471E}">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Ordering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4F69D780-826B-45C3-97EF-CA87136D5EAA}" type="parTrans" cxnId="{5651AEDF-A880-45EF-AA4C-03A6A7579E93}">
      <dgm:prSet/>
      <dgm:spPr/>
      <dgm:t>
        <a:bodyPr/>
        <a:lstStyle/>
        <a:p>
          <a:endParaRPr lang="en-US">
            <a:latin typeface="Segoe UI Semibold" panose="020B0702040204020203" pitchFamily="34" charset="0"/>
            <a:cs typeface="Segoe UI Semibold" panose="020B0702040204020203" pitchFamily="34" charset="0"/>
          </a:endParaRPr>
        </a:p>
      </dgm:t>
    </dgm:pt>
    <dgm:pt modelId="{4451E818-52D7-4D3D-9392-3F5DA95E6A72}" type="sibTrans" cxnId="{5651AEDF-A880-45EF-AA4C-03A6A7579E93}">
      <dgm:prSet/>
      <dgm:spPr/>
      <dgm:t>
        <a:bodyPr/>
        <a:lstStyle/>
        <a:p>
          <a:endParaRPr lang="en-US">
            <a:latin typeface="Segoe UI Semibold" panose="020B0702040204020203" pitchFamily="34" charset="0"/>
            <a:cs typeface="Segoe UI Semibold" panose="020B0702040204020203" pitchFamily="34" charset="0"/>
          </a:endParaRPr>
        </a:p>
      </dgm:t>
    </dgm:pt>
    <dgm:pt modelId="{397D82E9-6BAD-4A47-A3B6-FEA6451FA7FF}">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Registration </a:t>
          </a:r>
          <a:br>
            <a:rPr lang="en-US"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Group</a:t>
          </a:r>
        </a:p>
      </dgm:t>
    </dgm:pt>
    <dgm:pt modelId="{F5478002-50B1-4F27-8510-9E48158AE8A9}" type="parTrans" cxnId="{0829D7D5-E73C-4405-BEDC-E64736307F63}">
      <dgm:prSet/>
      <dgm:spPr/>
      <dgm:t>
        <a:bodyPr/>
        <a:lstStyle/>
        <a:p>
          <a:endParaRPr lang="en-US">
            <a:latin typeface="Segoe UI Semibold" panose="020B0702040204020203" pitchFamily="34" charset="0"/>
            <a:cs typeface="Segoe UI Semibold" panose="020B0702040204020203" pitchFamily="34" charset="0"/>
          </a:endParaRPr>
        </a:p>
      </dgm:t>
    </dgm:pt>
    <dgm:pt modelId="{50F75809-6826-40EB-A6C8-6462B5D59371}" type="sibTrans" cxnId="{0829D7D5-E73C-4405-BEDC-E64736307F63}">
      <dgm:prSet/>
      <dgm:spPr/>
      <dgm:t>
        <a:bodyPr/>
        <a:lstStyle/>
        <a:p>
          <a:endParaRPr lang="en-US">
            <a:latin typeface="Segoe UI Semibold" panose="020B0702040204020203" pitchFamily="34" charset="0"/>
            <a:cs typeface="Segoe UI Semibold" panose="020B0702040204020203" pitchFamily="34" charset="0"/>
          </a:endParaRPr>
        </a:p>
      </dgm:t>
    </dgm:pt>
    <dgm:pt modelId="{60EF103A-718B-4490-B0F6-A6EAF5DA95E2}">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Family Host </a:t>
          </a:r>
          <a:br>
            <a:rPr lang="en-US"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Group</a:t>
          </a:r>
        </a:p>
      </dgm:t>
    </dgm:pt>
    <dgm:pt modelId="{08A38480-F4DC-4E08-9B03-393B8DF90B8D}" type="parTrans" cxnId="{8E51676E-00F9-4FC7-974C-582480FCCB38}">
      <dgm:prSet/>
      <dgm:spPr/>
      <dgm:t>
        <a:bodyPr/>
        <a:lstStyle/>
        <a:p>
          <a:endParaRPr lang="en-US">
            <a:latin typeface="Segoe UI Semibold" panose="020B0702040204020203" pitchFamily="34" charset="0"/>
            <a:cs typeface="Segoe UI Semibold" panose="020B0702040204020203" pitchFamily="34" charset="0"/>
          </a:endParaRPr>
        </a:p>
      </dgm:t>
    </dgm:pt>
    <dgm:pt modelId="{99AD80A2-B7CB-4037-874F-5E0841D8CBFC}" type="sibTrans" cxnId="{8E51676E-00F9-4FC7-974C-582480FCCB38}">
      <dgm:prSet/>
      <dgm:spPr/>
      <dgm:t>
        <a:bodyPr/>
        <a:lstStyle/>
        <a:p>
          <a:endParaRPr lang="en-US">
            <a:latin typeface="Segoe UI Semibold" panose="020B0702040204020203" pitchFamily="34" charset="0"/>
            <a:cs typeface="Segoe UI Semibold" panose="020B0702040204020203" pitchFamily="34" charset="0"/>
          </a:endParaRPr>
        </a:p>
      </dgm:t>
    </dgm:pt>
    <dgm:pt modelId="{76020594-0EC3-4CEF-8931-D0EC41F7F509}">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Services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6072F7EA-F007-407C-BF9E-40F0FE110397}" type="parTrans" cxnId="{90C65910-C639-437C-8235-4B696BD1BB87}">
      <dgm:prSet/>
      <dgm:spPr/>
      <dgm:t>
        <a:bodyPr/>
        <a:lstStyle/>
        <a:p>
          <a:endParaRPr lang="en-US">
            <a:latin typeface="Segoe UI Semibold" panose="020B0702040204020203" pitchFamily="34" charset="0"/>
            <a:cs typeface="Segoe UI Semibold" panose="020B0702040204020203" pitchFamily="34" charset="0"/>
          </a:endParaRPr>
        </a:p>
      </dgm:t>
    </dgm:pt>
    <dgm:pt modelId="{9366AB10-73AF-4D00-8947-8C3003441390}" type="sibTrans" cxnId="{90C65910-C639-437C-8235-4B696BD1BB87}">
      <dgm:prSet/>
      <dgm:spPr/>
      <dgm:t>
        <a:bodyPr/>
        <a:lstStyle/>
        <a:p>
          <a:endParaRPr lang="en-US">
            <a:latin typeface="Segoe UI Semibold" panose="020B0702040204020203" pitchFamily="34" charset="0"/>
            <a:cs typeface="Segoe UI Semibold" panose="020B0702040204020203" pitchFamily="34" charset="0"/>
          </a:endParaRPr>
        </a:p>
      </dgm:t>
    </dgm:pt>
    <dgm:pt modelId="{BDCF9BF7-0444-47EE-B055-0A28A14F1B52}">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Mental Health Services Group</a:t>
          </a:r>
        </a:p>
      </dgm:t>
    </dgm:pt>
    <dgm:pt modelId="{B6F9AC54-574C-416B-BC94-915519A22B60}" type="parTrans" cxnId="{8270185F-0231-4823-81FD-30058B93A032}">
      <dgm:prSet/>
      <dgm:spPr/>
      <dgm:t>
        <a:bodyPr/>
        <a:lstStyle/>
        <a:p>
          <a:endParaRPr lang="en-US">
            <a:latin typeface="Segoe UI Semibold" panose="020B0702040204020203" pitchFamily="34" charset="0"/>
            <a:cs typeface="Segoe UI Semibold" panose="020B0702040204020203" pitchFamily="34" charset="0"/>
          </a:endParaRPr>
        </a:p>
      </dgm:t>
    </dgm:pt>
    <dgm:pt modelId="{67BF7114-9252-41EC-912D-2798DBDAC846}" type="sibTrans" cxnId="{8270185F-0231-4823-81FD-30058B93A032}">
      <dgm:prSet/>
      <dgm:spPr/>
      <dgm:t>
        <a:bodyPr/>
        <a:lstStyle/>
        <a:p>
          <a:endParaRPr lang="en-US">
            <a:latin typeface="Segoe UI Semibold" panose="020B0702040204020203" pitchFamily="34" charset="0"/>
            <a:cs typeface="Segoe UI Semibold" panose="020B0702040204020203" pitchFamily="34" charset="0"/>
          </a:endParaRPr>
        </a:p>
      </dgm:t>
    </dgm:pt>
    <dgm:pt modelId="{846B5FD4-5A75-47F2-8F3D-4438381E3199}">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Public Health Services Group</a:t>
          </a:r>
        </a:p>
      </dgm:t>
    </dgm:pt>
    <dgm:pt modelId="{FBADA8BA-E42E-449F-AC7F-EA0327316CA1}" type="parTrans" cxnId="{8B38DD54-513F-4E60-A88D-14A6089B3841}">
      <dgm:prSet/>
      <dgm:spPr/>
      <dgm:t>
        <a:bodyPr/>
        <a:lstStyle/>
        <a:p>
          <a:endParaRPr lang="en-US">
            <a:latin typeface="Segoe UI Semibold" panose="020B0702040204020203" pitchFamily="34" charset="0"/>
            <a:cs typeface="Segoe UI Semibold" panose="020B0702040204020203" pitchFamily="34" charset="0"/>
          </a:endParaRPr>
        </a:p>
      </dgm:t>
    </dgm:pt>
    <dgm:pt modelId="{253B726F-B2BF-4A46-A061-129DECC66411}" type="sibTrans" cxnId="{8B38DD54-513F-4E60-A88D-14A6089B3841}">
      <dgm:prSet/>
      <dgm:spPr/>
      <dgm:t>
        <a:bodyPr/>
        <a:lstStyle/>
        <a:p>
          <a:endParaRPr lang="en-US">
            <a:latin typeface="Segoe UI Semibold" panose="020B0702040204020203" pitchFamily="34" charset="0"/>
            <a:cs typeface="Segoe UI Semibold" panose="020B0702040204020203" pitchFamily="34" charset="0"/>
          </a:endParaRPr>
        </a:p>
      </dgm:t>
    </dgm:pt>
    <dgm:pt modelId="{9334772C-A695-440A-8D17-A9ED53AB42BE}">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Social Services Group</a:t>
          </a:r>
        </a:p>
      </dgm:t>
    </dgm:pt>
    <dgm:pt modelId="{C17D65AC-66AD-49A2-B0AB-E1F532F26858}" type="parTrans" cxnId="{E84975A6-AD50-4DFD-A916-EAC251182731}">
      <dgm:prSet/>
      <dgm:spPr/>
      <dgm:t>
        <a:bodyPr/>
        <a:lstStyle/>
        <a:p>
          <a:endParaRPr lang="en-US">
            <a:latin typeface="Segoe UI Semibold" panose="020B0702040204020203" pitchFamily="34" charset="0"/>
            <a:cs typeface="Segoe UI Semibold" panose="020B0702040204020203" pitchFamily="34" charset="0"/>
          </a:endParaRPr>
        </a:p>
      </dgm:t>
    </dgm:pt>
    <dgm:pt modelId="{BA54A6FD-7D97-4055-80C6-7FE56A7474BD}" type="sibTrans" cxnId="{E84975A6-AD50-4DFD-A916-EAC251182731}">
      <dgm:prSet/>
      <dgm:spPr/>
      <dgm:t>
        <a:bodyPr/>
        <a:lstStyle/>
        <a:p>
          <a:endParaRPr lang="en-US">
            <a:latin typeface="Segoe UI Semibold" panose="020B0702040204020203" pitchFamily="34" charset="0"/>
            <a:cs typeface="Segoe UI Semibold" panose="020B0702040204020203" pitchFamily="34" charset="0"/>
          </a:endParaRPr>
        </a:p>
      </dgm:t>
    </dgm:pt>
    <dgm:pt modelId="{6618CDB8-B1C6-44AC-A162-C46C9BC26488}">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Information Branch</a:t>
          </a:r>
        </a:p>
      </dgm:t>
    </dgm:pt>
    <dgm:pt modelId="{221F1A92-71CF-4315-AAE3-8B11DBABE2B4}" type="parTrans" cxnId="{6A6C68D8-F303-43B1-B997-08376B0120D4}">
      <dgm:prSet/>
      <dgm:spPr/>
      <dgm:t>
        <a:bodyPr/>
        <a:lstStyle/>
        <a:p>
          <a:endParaRPr lang="en-US">
            <a:latin typeface="Segoe UI Semibold" panose="020B0702040204020203" pitchFamily="34" charset="0"/>
            <a:cs typeface="Segoe UI Semibold" panose="020B0702040204020203" pitchFamily="34" charset="0"/>
          </a:endParaRPr>
        </a:p>
      </dgm:t>
    </dgm:pt>
    <dgm:pt modelId="{5CED39EC-12A1-4A19-BC46-C8205DBD90D4}" type="sibTrans" cxnId="{6A6C68D8-F303-43B1-B997-08376B0120D4}">
      <dgm:prSet/>
      <dgm:spPr/>
      <dgm:t>
        <a:bodyPr/>
        <a:lstStyle/>
        <a:p>
          <a:endParaRPr lang="en-US">
            <a:latin typeface="Segoe UI Semibold" panose="020B0702040204020203" pitchFamily="34" charset="0"/>
            <a:cs typeface="Segoe UI Semibold" panose="020B0702040204020203" pitchFamily="34" charset="0"/>
          </a:endParaRPr>
        </a:p>
      </dgm:t>
    </dgm:pt>
    <dgm:pt modelId="{B276E8F3-11D7-4EF2-8974-3E8ECAFB7F41}">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Communications Center</a:t>
          </a:r>
        </a:p>
      </dgm:t>
    </dgm:pt>
    <dgm:pt modelId="{3F74D4D0-A899-4F28-8FAD-69822EC72CD0}" type="parTrans" cxnId="{80EFFF25-F038-4B04-B77D-CA5B8C5C32ED}">
      <dgm:prSet/>
      <dgm:spPr/>
      <dgm:t>
        <a:bodyPr/>
        <a:lstStyle/>
        <a:p>
          <a:endParaRPr lang="en-US">
            <a:latin typeface="Segoe UI Semibold" panose="020B0702040204020203" pitchFamily="34" charset="0"/>
            <a:cs typeface="Segoe UI Semibold" panose="020B0702040204020203" pitchFamily="34" charset="0"/>
          </a:endParaRPr>
        </a:p>
      </dgm:t>
    </dgm:pt>
    <dgm:pt modelId="{F65FC3D6-01AE-44E3-BD0B-8119AB84A436}" type="sibTrans" cxnId="{80EFFF25-F038-4B04-B77D-CA5B8C5C32ED}">
      <dgm:prSet/>
      <dgm:spPr/>
      <dgm:t>
        <a:bodyPr/>
        <a:lstStyle/>
        <a:p>
          <a:endParaRPr lang="en-US">
            <a:latin typeface="Segoe UI Semibold" panose="020B0702040204020203" pitchFamily="34" charset="0"/>
            <a:cs typeface="Segoe UI Semibold" panose="020B0702040204020203" pitchFamily="34" charset="0"/>
          </a:endParaRPr>
        </a:p>
      </dgm:t>
    </dgm:pt>
    <dgm:pt modelId="{31A10DDA-F245-49A5-B8A3-9E2C4AD05416}">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Notification </a:t>
          </a:r>
          <a:br>
            <a:rPr lang="en-US"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Group</a:t>
          </a:r>
        </a:p>
      </dgm:t>
    </dgm:pt>
    <dgm:pt modelId="{B1105251-9717-4229-88CD-6D7A78938848}" type="parTrans" cxnId="{5626B2AC-AE05-4207-90AA-A8F27EA446C0}">
      <dgm:prSet/>
      <dgm:spPr/>
      <dgm:t>
        <a:bodyPr/>
        <a:lstStyle/>
        <a:p>
          <a:endParaRPr lang="en-US">
            <a:latin typeface="Segoe UI Semibold" panose="020B0702040204020203" pitchFamily="34" charset="0"/>
            <a:cs typeface="Segoe UI Semibold" panose="020B0702040204020203" pitchFamily="34" charset="0"/>
          </a:endParaRPr>
        </a:p>
      </dgm:t>
    </dgm:pt>
    <dgm:pt modelId="{A4FCBE20-3A3F-45FB-A9D6-9AA35609B7F5}" type="sibTrans" cxnId="{5626B2AC-AE05-4207-90AA-A8F27EA446C0}">
      <dgm:prSet/>
      <dgm:spPr/>
      <dgm:t>
        <a:bodyPr/>
        <a:lstStyle/>
        <a:p>
          <a:endParaRPr lang="en-US">
            <a:latin typeface="Segoe UI Semibold" panose="020B0702040204020203" pitchFamily="34" charset="0"/>
            <a:cs typeface="Segoe UI Semibold" panose="020B0702040204020203" pitchFamily="34" charset="0"/>
          </a:endParaRPr>
        </a:p>
      </dgm:t>
    </dgm:pt>
    <dgm:pt modelId="{2A4607AA-DE88-4F52-B671-3CE962DA53E1}">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Facilities </a:t>
          </a:r>
          <a:br>
            <a:rPr lang="en-US"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Group</a:t>
          </a:r>
        </a:p>
      </dgm:t>
    </dgm:pt>
    <dgm:pt modelId="{E2907F61-E3D1-4D36-BD9A-F362597C5ED5}" type="parTrans" cxnId="{5EBC81EC-386C-43E1-A40B-11DB0489EE27}">
      <dgm:prSet/>
      <dgm:spPr/>
      <dgm:t>
        <a:bodyPr/>
        <a:lstStyle/>
        <a:p>
          <a:endParaRPr lang="en-US">
            <a:latin typeface="Segoe UI Semibold" panose="020B0702040204020203" pitchFamily="34" charset="0"/>
            <a:cs typeface="Segoe UI Semibold" panose="020B0702040204020203" pitchFamily="34" charset="0"/>
          </a:endParaRPr>
        </a:p>
      </dgm:t>
    </dgm:pt>
    <dgm:pt modelId="{3FC63F72-8225-4137-B474-5596E2F21B4D}" type="sibTrans" cxnId="{5EBC81EC-386C-43E1-A40B-11DB0489EE27}">
      <dgm:prSet/>
      <dgm:spPr/>
      <dgm:t>
        <a:bodyPr/>
        <a:lstStyle/>
        <a:p>
          <a:endParaRPr lang="en-US">
            <a:latin typeface="Segoe UI Semibold" panose="020B0702040204020203" pitchFamily="34" charset="0"/>
            <a:cs typeface="Segoe UI Semibold" panose="020B0702040204020203" pitchFamily="34" charset="0"/>
          </a:endParaRPr>
        </a:p>
      </dgm:t>
    </dgm:pt>
    <dgm:pt modelId="{7E8B2B13-1DCC-4D5F-81F0-3DA29144BC3D}">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Personnel </a:t>
          </a:r>
          <a:br>
            <a:rPr lang="en-US"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Group</a:t>
          </a:r>
        </a:p>
      </dgm:t>
    </dgm:pt>
    <dgm:pt modelId="{164EBD34-4825-419D-AEA1-925BD56C9D1C}" type="parTrans" cxnId="{CAC83420-FF79-4B0C-8A89-C5D4B829C01C}">
      <dgm:prSet/>
      <dgm:spPr/>
      <dgm:t>
        <a:bodyPr/>
        <a:lstStyle/>
        <a:p>
          <a:endParaRPr lang="en-US">
            <a:latin typeface="Segoe UI Semibold" panose="020B0702040204020203" pitchFamily="34" charset="0"/>
            <a:cs typeface="Segoe UI Semibold" panose="020B0702040204020203" pitchFamily="34" charset="0"/>
          </a:endParaRPr>
        </a:p>
      </dgm:t>
    </dgm:pt>
    <dgm:pt modelId="{20611F8E-067B-4C68-9243-73C013853C29}" type="sibTrans" cxnId="{CAC83420-FF79-4B0C-8A89-C5D4B829C01C}">
      <dgm:prSet/>
      <dgm:spPr/>
      <dgm:t>
        <a:bodyPr/>
        <a:lstStyle/>
        <a:p>
          <a:endParaRPr lang="en-US">
            <a:latin typeface="Segoe UI Semibold" panose="020B0702040204020203" pitchFamily="34" charset="0"/>
            <a:cs typeface="Segoe UI Semibold" panose="020B0702040204020203" pitchFamily="34" charset="0"/>
          </a:endParaRPr>
        </a:p>
      </dgm:t>
    </dgm:pt>
    <dgm:pt modelId="{8410BDBF-5AC3-4F46-AC1A-C52347240DD9}">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Equipment and Supplies Unit</a:t>
          </a:r>
        </a:p>
      </dgm:t>
    </dgm:pt>
    <dgm:pt modelId="{D949CFE8-EDA5-40B9-A793-299E8E47E070}" type="parTrans" cxnId="{305BC5D9-2074-4D1F-8613-3EF1C22B3F94}">
      <dgm:prSet/>
      <dgm:spPr/>
      <dgm:t>
        <a:bodyPr/>
        <a:lstStyle/>
        <a:p>
          <a:endParaRPr lang="en-US">
            <a:latin typeface="Segoe UI Semibold" panose="020B0702040204020203" pitchFamily="34" charset="0"/>
            <a:cs typeface="Segoe UI Semibold" panose="020B0702040204020203" pitchFamily="34" charset="0"/>
          </a:endParaRPr>
        </a:p>
      </dgm:t>
    </dgm:pt>
    <dgm:pt modelId="{FA015B83-5BF1-486B-B65D-2D103ED491DC}" type="sibTrans" cxnId="{305BC5D9-2074-4D1F-8613-3EF1C22B3F94}">
      <dgm:prSet/>
      <dgm:spPr/>
      <dgm:t>
        <a:bodyPr/>
        <a:lstStyle/>
        <a:p>
          <a:endParaRPr lang="en-US">
            <a:latin typeface="Segoe UI Semibold" panose="020B0702040204020203" pitchFamily="34" charset="0"/>
            <a:cs typeface="Segoe UI Semibold" panose="020B0702040204020203" pitchFamily="34" charset="0"/>
          </a:endParaRPr>
        </a:p>
      </dgm:t>
    </dgm:pt>
    <dgm:pt modelId="{E411E1B3-FF5F-4395-B7A8-8570D70C18F8}">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Food and Water Unit</a:t>
          </a:r>
        </a:p>
      </dgm:t>
    </dgm:pt>
    <dgm:pt modelId="{F4A74DDB-1511-47FD-A721-3D7F8D48FCDC}" type="parTrans" cxnId="{D2E12441-D449-487E-8358-A8BD41A6D6CA}">
      <dgm:prSet/>
      <dgm:spPr/>
      <dgm:t>
        <a:bodyPr/>
        <a:lstStyle/>
        <a:p>
          <a:endParaRPr lang="en-US">
            <a:latin typeface="Segoe UI Semibold" panose="020B0702040204020203" pitchFamily="34" charset="0"/>
            <a:cs typeface="Segoe UI Semibold" panose="020B0702040204020203" pitchFamily="34" charset="0"/>
          </a:endParaRPr>
        </a:p>
      </dgm:t>
    </dgm:pt>
    <dgm:pt modelId="{9CCFA11F-A6E7-4C98-B19A-5C989A0A8F9F}" type="sibTrans" cxnId="{D2E12441-D449-487E-8358-A8BD41A6D6CA}">
      <dgm:prSet/>
      <dgm:spPr/>
      <dgm:t>
        <a:bodyPr/>
        <a:lstStyle/>
        <a:p>
          <a:endParaRPr lang="en-US">
            <a:latin typeface="Segoe UI Semibold" panose="020B0702040204020203" pitchFamily="34" charset="0"/>
            <a:cs typeface="Segoe UI Semibold" panose="020B0702040204020203" pitchFamily="34" charset="0"/>
          </a:endParaRPr>
        </a:p>
      </dgm:t>
    </dgm:pt>
    <dgm:pt modelId="{3E6C518D-C998-480D-99A6-7AF1F96A0EB9}">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Volunteer Coordination Unit</a:t>
          </a:r>
        </a:p>
      </dgm:t>
    </dgm:pt>
    <dgm:pt modelId="{119D3624-C4AE-43CA-AF1F-F765C5631E4C}" type="parTrans" cxnId="{D57D0703-A61B-4F5F-8A84-6F24EBBDD507}">
      <dgm:prSet/>
      <dgm:spPr/>
      <dgm:t>
        <a:bodyPr/>
        <a:lstStyle/>
        <a:p>
          <a:endParaRPr lang="en-US">
            <a:latin typeface="Segoe UI Semibold" panose="020B0702040204020203" pitchFamily="34" charset="0"/>
            <a:cs typeface="Segoe UI Semibold" panose="020B0702040204020203" pitchFamily="34" charset="0"/>
          </a:endParaRPr>
        </a:p>
      </dgm:t>
    </dgm:pt>
    <dgm:pt modelId="{35E840C5-82FA-4E18-8283-6370ABA12F46}" type="sibTrans" cxnId="{D57D0703-A61B-4F5F-8A84-6F24EBBDD507}">
      <dgm:prSet/>
      <dgm:spPr/>
      <dgm:t>
        <a:bodyPr/>
        <a:lstStyle/>
        <a:p>
          <a:endParaRPr lang="en-US">
            <a:latin typeface="Segoe UI Semibold" panose="020B0702040204020203" pitchFamily="34" charset="0"/>
            <a:cs typeface="Segoe UI Semibold" panose="020B0702040204020203" pitchFamily="34" charset="0"/>
          </a:endParaRPr>
        </a:p>
      </dgm:t>
    </dgm:pt>
    <dgm:pt modelId="{2C34E677-4A32-4561-8609-D5D7772CD215}"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FAC Public Information Officer</a:t>
          </a:r>
        </a:p>
      </dgm:t>
    </dgm:pt>
    <dgm:pt modelId="{C950B398-C697-4A77-8C80-5C5BB029C811}" type="parTrans" cxnId="{E3CAEA2B-AF0F-448C-9D0B-258BC4F5013E}">
      <dgm:prSet/>
      <dgm:spPr/>
      <dgm:t>
        <a:bodyPr/>
        <a:lstStyle/>
        <a:p>
          <a:endParaRPr lang="en-US">
            <a:latin typeface="Segoe UI Semibold" panose="020B0702040204020203" pitchFamily="34" charset="0"/>
            <a:cs typeface="Segoe UI Semibold" panose="020B0702040204020203" pitchFamily="34" charset="0"/>
          </a:endParaRPr>
        </a:p>
      </dgm:t>
    </dgm:pt>
    <dgm:pt modelId="{C15F9A8F-8948-45A8-996A-F4DEBC08B523}" type="sibTrans" cxnId="{E3CAEA2B-AF0F-448C-9D0B-258BC4F5013E}">
      <dgm:prSet/>
      <dgm:spPr/>
      <dgm:t>
        <a:bodyPr/>
        <a:lstStyle/>
        <a:p>
          <a:endParaRPr lang="en-US">
            <a:latin typeface="Segoe UI Semibold" panose="020B0702040204020203" pitchFamily="34" charset="0"/>
            <a:cs typeface="Segoe UI Semibold" panose="020B0702040204020203" pitchFamily="34" charset="0"/>
          </a:endParaRPr>
        </a:p>
      </dgm:t>
    </dgm:pt>
    <dgm:pt modelId="{3E9C4BE6-7367-4F16-B55F-E0C6F72DA246}">
      <dgm:prSet phldrT="[Text]"/>
      <dgm:spPr>
        <a:ln>
          <a:noFill/>
        </a:ln>
      </dgm:spPr>
      <dgm:t>
        <a:bodyPr/>
        <a:lstStyle/>
        <a:p>
          <a:r>
            <a:rPr lang="en-US" dirty="0">
              <a:latin typeface="Segoe UI Semibold" panose="020B0702040204020203" pitchFamily="34" charset="0"/>
              <a:cs typeface="Segoe UI Semibold" panose="020B0702040204020203" pitchFamily="34" charset="0"/>
            </a:rPr>
            <a:t>Finance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a:t>
          </a:r>
        </a:p>
      </dgm:t>
    </dgm:pt>
    <dgm:pt modelId="{883EC338-B582-4983-BC13-D3C8E260B806}" type="parTrans" cxnId="{E933257D-6B2A-4A4F-9B91-1838E0A43B61}">
      <dgm:prSet/>
      <dgm:spPr/>
      <dgm:t>
        <a:bodyPr/>
        <a:lstStyle/>
        <a:p>
          <a:endParaRPr lang="en-US">
            <a:latin typeface="Segoe UI Semibold" panose="020B0702040204020203" pitchFamily="34" charset="0"/>
            <a:cs typeface="Segoe UI Semibold" panose="020B0702040204020203" pitchFamily="34" charset="0"/>
          </a:endParaRPr>
        </a:p>
      </dgm:t>
    </dgm:pt>
    <dgm:pt modelId="{7907ADC7-4BF7-4CB8-924C-6E9565BED5B7}" type="sibTrans" cxnId="{E933257D-6B2A-4A4F-9B91-1838E0A43B61}">
      <dgm:prSet/>
      <dgm:spPr/>
      <dgm:t>
        <a:bodyPr/>
        <a:lstStyle/>
        <a:p>
          <a:endParaRPr lang="en-US">
            <a:latin typeface="Segoe UI Semibold" panose="020B0702040204020203" pitchFamily="34" charset="0"/>
            <a:cs typeface="Segoe UI Semibold" panose="020B0702040204020203" pitchFamily="34" charset="0"/>
          </a:endParaRPr>
        </a:p>
      </dgm:t>
    </dgm:pt>
    <dgm:pt modelId="{A9C0DE79-597D-4B7F-AC95-7C7529BE70FE}">
      <dgm:prSet phldrT="[Text]"/>
      <dgm:spPr>
        <a:solidFill>
          <a:schemeClr val="bg1">
            <a:lumMod val="65000"/>
          </a:schemeClr>
        </a:solidFill>
        <a:ln>
          <a:noFill/>
        </a:ln>
      </dgm:spPr>
      <dgm:t>
        <a:bodyPr/>
        <a:lstStyle/>
        <a:p>
          <a:r>
            <a:rPr lang="en-US" dirty="0">
              <a:latin typeface="Segoe UI Semibold" panose="020B0702040204020203" pitchFamily="34" charset="0"/>
              <a:cs typeface="Segoe UI Semibold" panose="020B0702040204020203" pitchFamily="34" charset="0"/>
            </a:rPr>
            <a:t>Documentation Unit</a:t>
          </a:r>
        </a:p>
      </dgm:t>
    </dgm:pt>
    <dgm:pt modelId="{4701CF60-40D8-45ED-92D9-059D7F413602}" type="parTrans" cxnId="{585B2A5B-5E66-4F57-8054-7853060FC73E}">
      <dgm:prSet/>
      <dgm:spPr/>
      <dgm:t>
        <a:bodyPr/>
        <a:lstStyle/>
        <a:p>
          <a:endParaRPr lang="en-US">
            <a:latin typeface="Segoe UI Semibold" panose="020B0702040204020203" pitchFamily="34" charset="0"/>
            <a:cs typeface="Segoe UI Semibold" panose="020B0702040204020203" pitchFamily="34" charset="0"/>
          </a:endParaRPr>
        </a:p>
      </dgm:t>
    </dgm:pt>
    <dgm:pt modelId="{D1BAD810-8928-447D-8104-5F642C99AC30}" type="sibTrans" cxnId="{585B2A5B-5E66-4F57-8054-7853060FC73E}">
      <dgm:prSet/>
      <dgm:spPr/>
      <dgm:t>
        <a:bodyPr/>
        <a:lstStyle/>
        <a:p>
          <a:endParaRPr lang="en-US">
            <a:latin typeface="Segoe UI Semibold" panose="020B0702040204020203" pitchFamily="34" charset="0"/>
            <a:cs typeface="Segoe UI Semibold" panose="020B0702040204020203" pitchFamily="34" charset="0"/>
          </a:endParaRPr>
        </a:p>
      </dgm:t>
    </dgm:pt>
    <dgm:pt modelId="{9762B331-0459-4871-A67F-50821FAA11C8}">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Situational Awareness Unit</a:t>
          </a:r>
        </a:p>
      </dgm:t>
    </dgm:pt>
    <dgm:pt modelId="{451C452E-595A-4248-96D1-A8CA071FF7A9}" type="parTrans" cxnId="{6E385791-A26F-4A02-976A-E9C987B592B6}">
      <dgm:prSet/>
      <dgm:spPr/>
      <dgm:t>
        <a:bodyPr/>
        <a:lstStyle/>
        <a:p>
          <a:endParaRPr lang="en-US">
            <a:latin typeface="Segoe UI Semibold" panose="020B0702040204020203" pitchFamily="34" charset="0"/>
            <a:cs typeface="Segoe UI Semibold" panose="020B0702040204020203" pitchFamily="34" charset="0"/>
          </a:endParaRPr>
        </a:p>
      </dgm:t>
    </dgm:pt>
    <dgm:pt modelId="{6716C76B-62E5-4B5D-B588-A4117D9F51DC}" type="sibTrans" cxnId="{6E385791-A26F-4A02-976A-E9C987B592B6}">
      <dgm:prSet/>
      <dgm:spPr/>
      <dgm:t>
        <a:bodyPr/>
        <a:lstStyle/>
        <a:p>
          <a:endParaRPr lang="en-US">
            <a:latin typeface="Segoe UI Semibold" panose="020B0702040204020203" pitchFamily="34" charset="0"/>
            <a:cs typeface="Segoe UI Semibold" panose="020B0702040204020203" pitchFamily="34" charset="0"/>
          </a:endParaRPr>
        </a:p>
      </dgm:t>
    </dgm:pt>
    <dgm:pt modelId="{93A07B1E-093D-421F-8B6C-9BABC24959BA}">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Demobilization Unit</a:t>
          </a:r>
        </a:p>
      </dgm:t>
    </dgm:pt>
    <dgm:pt modelId="{4D9E901E-A9CD-4D64-88E4-6F47AC1BC9E8}" type="parTrans" cxnId="{52CED83E-E7D6-4248-98A6-F9C1C906A8C7}">
      <dgm:prSet/>
      <dgm:spPr/>
      <dgm:t>
        <a:bodyPr/>
        <a:lstStyle/>
        <a:p>
          <a:endParaRPr lang="en-US">
            <a:latin typeface="Segoe UI Semibold" panose="020B0702040204020203" pitchFamily="34" charset="0"/>
            <a:cs typeface="Segoe UI Semibold" panose="020B0702040204020203" pitchFamily="34" charset="0"/>
          </a:endParaRPr>
        </a:p>
      </dgm:t>
    </dgm:pt>
    <dgm:pt modelId="{15FAF86C-95F1-4512-A88D-391E707A2288}" type="sibTrans" cxnId="{52CED83E-E7D6-4248-98A6-F9C1C906A8C7}">
      <dgm:prSet/>
      <dgm:spPr/>
      <dgm:t>
        <a:bodyPr/>
        <a:lstStyle/>
        <a:p>
          <a:endParaRPr lang="en-US">
            <a:latin typeface="Segoe UI Semibold" panose="020B0702040204020203" pitchFamily="34" charset="0"/>
            <a:cs typeface="Segoe UI Semibold" panose="020B0702040204020203" pitchFamily="34" charset="0"/>
          </a:endParaRPr>
        </a:p>
      </dgm:t>
    </dgm:pt>
    <dgm:pt modelId="{C22769EE-C79D-4898-BA36-4A6521509B1D}">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Spiritual </a:t>
          </a:r>
          <a:br>
            <a:rPr lang="en-US"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Care Unit</a:t>
          </a:r>
        </a:p>
      </dgm:t>
    </dgm:pt>
    <dgm:pt modelId="{EA93ECDD-F0F1-45BA-B270-D4BF8F64B8CF}" type="parTrans" cxnId="{0F45C7EF-5BC7-42A5-8693-4D023EB51F5A}">
      <dgm:prSet/>
      <dgm:spPr/>
      <dgm:t>
        <a:bodyPr/>
        <a:lstStyle/>
        <a:p>
          <a:endParaRPr lang="en-US">
            <a:latin typeface="Segoe UI Semibold" panose="020B0702040204020203" pitchFamily="34" charset="0"/>
            <a:cs typeface="Segoe UI Semibold" panose="020B0702040204020203" pitchFamily="34" charset="0"/>
          </a:endParaRPr>
        </a:p>
      </dgm:t>
    </dgm:pt>
    <dgm:pt modelId="{297ED339-65B8-439F-BFDC-A1B841D645B4}" type="sibTrans" cxnId="{0F45C7EF-5BC7-42A5-8693-4D023EB51F5A}">
      <dgm:prSet/>
      <dgm:spPr/>
      <dgm:t>
        <a:bodyPr/>
        <a:lstStyle/>
        <a:p>
          <a:endParaRPr lang="en-US">
            <a:latin typeface="Segoe UI Semibold" panose="020B0702040204020203" pitchFamily="34" charset="0"/>
            <a:cs typeface="Segoe UI Semibold" panose="020B0702040204020203" pitchFamily="34" charset="0"/>
          </a:endParaRPr>
        </a:p>
      </dgm:t>
    </dgm:pt>
    <dgm:pt modelId="{3F3E847C-9F80-4912-837D-A42D1FA20BBF}"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Assistant SO - Mental Health</a:t>
          </a:r>
        </a:p>
      </dgm:t>
    </dgm:pt>
    <dgm:pt modelId="{C8C88E7C-52B1-41D3-AA12-639E6FCD2CC2}" type="parTrans" cxnId="{A18AF168-1120-4BCA-B765-BF43CEB80520}">
      <dgm:prSet/>
      <dgm:spPr/>
      <dgm:t>
        <a:bodyPr/>
        <a:lstStyle/>
        <a:p>
          <a:endParaRPr lang="en-US">
            <a:latin typeface="Segoe UI Semibold" panose="020B0702040204020203" pitchFamily="34" charset="0"/>
            <a:cs typeface="Segoe UI Semibold" panose="020B0702040204020203" pitchFamily="34" charset="0"/>
          </a:endParaRPr>
        </a:p>
      </dgm:t>
    </dgm:pt>
    <dgm:pt modelId="{DA33F4DB-7AEC-4921-A594-97DAF8538112}" type="sibTrans" cxnId="{A18AF168-1120-4BCA-B765-BF43CEB80520}">
      <dgm:prSet/>
      <dgm:spPr/>
      <dgm:t>
        <a:bodyPr/>
        <a:lstStyle/>
        <a:p>
          <a:endParaRPr lang="en-US">
            <a:latin typeface="Segoe UI Semibold" panose="020B0702040204020203" pitchFamily="34" charset="0"/>
            <a:cs typeface="Segoe UI Semibold" panose="020B0702040204020203" pitchFamily="34" charset="0"/>
          </a:endParaRPr>
        </a:p>
      </dgm:t>
    </dgm:pt>
    <dgm:pt modelId="{0135A715-2291-4FCA-8182-E1B3938F8799}">
      <dgm:prSet phldrT="[Text]"/>
      <dgm:spPr>
        <a:ln>
          <a:noFill/>
        </a:ln>
      </dgm:spPr>
      <dgm:t>
        <a:bodyPr/>
        <a:lstStyle/>
        <a:p>
          <a:r>
            <a:rPr lang="en-US" dirty="0">
              <a:latin typeface="Segoe UI Semibold" panose="020B0702040204020203" pitchFamily="34" charset="0"/>
              <a:cs typeface="Segoe UI Semibold" panose="020B0702040204020203" pitchFamily="34" charset="0"/>
            </a:rPr>
            <a:t>Investigation Section</a:t>
          </a:r>
        </a:p>
      </dgm:t>
    </dgm:pt>
    <dgm:pt modelId="{72DC68E2-A346-4E61-B274-0879A4C8F0A8}" type="parTrans" cxnId="{D61E3163-A143-4EB0-9163-C9DCDA151806}">
      <dgm:prSet>
        <dgm:style>
          <a:lnRef idx="0">
            <a:scrgbClr r="0" g="0" b="0"/>
          </a:lnRef>
          <a:fillRef idx="0">
            <a:scrgbClr r="0" g="0" b="0"/>
          </a:fillRef>
          <a:effectRef idx="0">
            <a:scrgbClr r="0" g="0" b="0"/>
          </a:effectRef>
          <a:fontRef idx="minor">
            <a:schemeClr val="tx1"/>
          </a:fontRef>
        </dgm:style>
      </dgm:prSet>
      <dgm:spPr/>
      <dgm:t>
        <a:bodyPr/>
        <a:lstStyle/>
        <a:p>
          <a:endParaRPr lang="en-US">
            <a:latin typeface="Segoe UI Semibold" panose="020B0702040204020203" pitchFamily="34" charset="0"/>
            <a:cs typeface="Segoe UI Semibold" panose="020B0702040204020203" pitchFamily="34" charset="0"/>
          </a:endParaRPr>
        </a:p>
      </dgm:t>
    </dgm:pt>
    <dgm:pt modelId="{640055BC-9239-4AFA-8217-6A65C3DED026}" type="sibTrans" cxnId="{D61E3163-A143-4EB0-9163-C9DCDA151806}">
      <dgm:prSet/>
      <dgm:spPr/>
      <dgm:t>
        <a:bodyPr/>
        <a:lstStyle/>
        <a:p>
          <a:endParaRPr lang="en-US">
            <a:latin typeface="Segoe UI Semibold" panose="020B0702040204020203" pitchFamily="34" charset="0"/>
            <a:cs typeface="Segoe UI Semibold" panose="020B0702040204020203" pitchFamily="34" charset="0"/>
          </a:endParaRPr>
        </a:p>
      </dgm:t>
    </dgm:pt>
    <dgm:pt modelId="{844535C8-8439-449E-9E8B-54584F1FA5C1}">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Victims Status Group</a:t>
          </a:r>
        </a:p>
      </dgm:t>
    </dgm:pt>
    <dgm:pt modelId="{CD318DD3-EBB5-4A0F-B2F8-EB8F78A41A04}" type="parTrans" cxnId="{0993CC0C-0C74-4F3D-9C30-3D1F2EC0B72A}">
      <dgm:prSet/>
      <dgm:spPr/>
      <dgm:t>
        <a:bodyPr/>
        <a:lstStyle/>
        <a:p>
          <a:endParaRPr lang="en-US">
            <a:latin typeface="Segoe UI Semibold" panose="020B0702040204020203" pitchFamily="34" charset="0"/>
            <a:cs typeface="Segoe UI Semibold" panose="020B0702040204020203" pitchFamily="34" charset="0"/>
          </a:endParaRPr>
        </a:p>
      </dgm:t>
    </dgm:pt>
    <dgm:pt modelId="{9C65127C-D6C6-417A-8F4F-E9C7D824A4C3}" type="sibTrans" cxnId="{0993CC0C-0C74-4F3D-9C30-3D1F2EC0B72A}">
      <dgm:prSet/>
      <dgm:spPr/>
      <dgm:t>
        <a:bodyPr/>
        <a:lstStyle/>
        <a:p>
          <a:endParaRPr lang="en-US">
            <a:latin typeface="Segoe UI Semibold" panose="020B0702040204020203" pitchFamily="34" charset="0"/>
            <a:cs typeface="Segoe UI Semibold" panose="020B0702040204020203" pitchFamily="34" charset="0"/>
          </a:endParaRPr>
        </a:p>
      </dgm:t>
    </dgm:pt>
    <dgm:pt modelId="{422968AC-87EC-4E21-B98E-9EC268B09482}">
      <dgm:prSet phldrT="[Text]"/>
      <dgm:spPr>
        <a:solidFill>
          <a:schemeClr val="bg1">
            <a:lumMod val="85000"/>
          </a:schemeClr>
        </a:solidFill>
        <a:ln w="6350">
          <a:solidFill>
            <a:schemeClr val="tx1">
              <a:lumMod val="75000"/>
              <a:lumOff val="25000"/>
            </a:schemeClr>
          </a:solidFill>
        </a:ln>
      </dgm:spPr>
      <dgm:t>
        <a:bodyPr/>
        <a:lstStyle/>
        <a:p>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Child Care </a:t>
          </a:r>
          <a:br>
            <a:rPr lang="en-US"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dirty="0">
              <a:solidFill>
                <a:schemeClr val="tx1">
                  <a:lumMod val="75000"/>
                  <a:lumOff val="25000"/>
                </a:schemeClr>
              </a:solidFill>
              <a:latin typeface="Segoe UI Semibold" panose="020B0702040204020203" pitchFamily="34" charset="0"/>
              <a:cs typeface="Segoe UI Semibold" panose="020B0702040204020203" pitchFamily="34" charset="0"/>
            </a:rPr>
            <a:t>Unit</a:t>
          </a:r>
        </a:p>
      </dgm:t>
    </dgm:pt>
    <dgm:pt modelId="{3DA98EF7-8BB2-4AB8-BAB7-E81BE76F1D12}" type="parTrans" cxnId="{C5923FE4-6F4A-48C7-8710-F644812F870E}">
      <dgm:prSet/>
      <dgm:spPr/>
      <dgm:t>
        <a:bodyPr/>
        <a:lstStyle/>
        <a:p>
          <a:endParaRPr lang="en-US">
            <a:latin typeface="Segoe UI Semibold" panose="020B0702040204020203" pitchFamily="34" charset="0"/>
            <a:cs typeface="Segoe UI Semibold" panose="020B0702040204020203" pitchFamily="34" charset="0"/>
          </a:endParaRPr>
        </a:p>
      </dgm:t>
    </dgm:pt>
    <dgm:pt modelId="{5D39433A-3C25-45AE-8225-65FFE29A2208}" type="sibTrans" cxnId="{C5923FE4-6F4A-48C7-8710-F644812F870E}">
      <dgm:prSet/>
      <dgm:spPr/>
      <dgm:t>
        <a:bodyPr/>
        <a:lstStyle/>
        <a:p>
          <a:endParaRPr lang="en-US">
            <a:latin typeface="Segoe UI Semibold" panose="020B0702040204020203" pitchFamily="34" charset="0"/>
            <a:cs typeface="Segoe UI Semibold" panose="020B0702040204020203" pitchFamily="34" charset="0"/>
          </a:endParaRPr>
        </a:p>
      </dgm:t>
    </dgm:pt>
    <dgm:pt modelId="{EAF99070-C616-4589-84DB-6226516899BF}"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Facility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Liaison</a:t>
          </a:r>
        </a:p>
      </dgm:t>
    </dgm:pt>
    <dgm:pt modelId="{AD14229D-5D12-423E-8D66-1CE0439B9D2A}" type="parTrans" cxnId="{542F211D-2540-4750-B2DB-36738B621830}">
      <dgm:prSet/>
      <dgm:spPr/>
      <dgm:t>
        <a:bodyPr/>
        <a:lstStyle/>
        <a:p>
          <a:endParaRPr lang="en-US">
            <a:latin typeface="Segoe UI Semibold" panose="020B0702040204020203" pitchFamily="34" charset="0"/>
            <a:cs typeface="Segoe UI Semibold" panose="020B0702040204020203" pitchFamily="34" charset="0"/>
          </a:endParaRPr>
        </a:p>
      </dgm:t>
    </dgm:pt>
    <dgm:pt modelId="{466196FA-595D-46B4-BCC7-513D1A3961F7}" type="sibTrans" cxnId="{542F211D-2540-4750-B2DB-36738B621830}">
      <dgm:prSet/>
      <dgm:spPr/>
      <dgm:t>
        <a:bodyPr/>
        <a:lstStyle/>
        <a:p>
          <a:endParaRPr lang="en-US">
            <a:latin typeface="Segoe UI Semibold" panose="020B0702040204020203" pitchFamily="34" charset="0"/>
            <a:cs typeface="Segoe UI Semibold" panose="020B0702040204020203" pitchFamily="34" charset="0"/>
          </a:endParaRPr>
        </a:p>
      </dgm:t>
    </dgm:pt>
    <dgm:pt modelId="{75E1848F-938E-4FC4-A75E-491ED0F99FDD}" type="pres">
      <dgm:prSet presAssocID="{D163C9AF-4796-4963-BA40-6DCD9EC5B4F3}" presName="hierChild1" presStyleCnt="0">
        <dgm:presLayoutVars>
          <dgm:orgChart val="1"/>
          <dgm:chPref val="1"/>
          <dgm:dir/>
          <dgm:animOne val="branch"/>
          <dgm:animLvl val="lvl"/>
          <dgm:resizeHandles/>
        </dgm:presLayoutVars>
      </dgm:prSet>
      <dgm:spPr/>
    </dgm:pt>
    <dgm:pt modelId="{B012F6CC-76CE-4CBC-8441-C7CBDA2076B6}" type="pres">
      <dgm:prSet presAssocID="{4BB448F2-86F8-4DFB-893D-AB6484E50757}" presName="hierRoot1" presStyleCnt="0">
        <dgm:presLayoutVars>
          <dgm:hierBranch val="init"/>
        </dgm:presLayoutVars>
      </dgm:prSet>
      <dgm:spPr/>
    </dgm:pt>
    <dgm:pt modelId="{85FBA468-A3B0-4DF7-BFAD-4E00B52D84DA}" type="pres">
      <dgm:prSet presAssocID="{4BB448F2-86F8-4DFB-893D-AB6484E50757}" presName="rootComposite1" presStyleCnt="0"/>
      <dgm:spPr/>
    </dgm:pt>
    <dgm:pt modelId="{C9BA06D8-93A3-4C2E-AAF4-25139760A55F}" type="pres">
      <dgm:prSet presAssocID="{4BB448F2-86F8-4DFB-893D-AB6484E50757}" presName="rootText1" presStyleLbl="node0" presStyleIdx="0" presStyleCnt="1">
        <dgm:presLayoutVars>
          <dgm:chPref val="3"/>
        </dgm:presLayoutVars>
      </dgm:prSet>
      <dgm:spPr/>
    </dgm:pt>
    <dgm:pt modelId="{9527483A-A2A1-4CC6-A9B7-FF1C16917EA7}" type="pres">
      <dgm:prSet presAssocID="{4BB448F2-86F8-4DFB-893D-AB6484E50757}" presName="rootConnector1" presStyleLbl="node1" presStyleIdx="0" presStyleCnt="0"/>
      <dgm:spPr/>
    </dgm:pt>
    <dgm:pt modelId="{6B920D9A-A31D-4B38-B96C-2A3EC6F7940F}" type="pres">
      <dgm:prSet presAssocID="{4BB448F2-86F8-4DFB-893D-AB6484E50757}" presName="hierChild2" presStyleCnt="0"/>
      <dgm:spPr/>
    </dgm:pt>
    <dgm:pt modelId="{EE857102-255C-4F83-B948-038F26302DB2}" type="pres">
      <dgm:prSet presAssocID="{1C3AF850-8FBC-4638-ADEA-0D3AA997C8DD}" presName="Name37" presStyleLbl="parChTrans1D2" presStyleIdx="0" presStyleCnt="8"/>
      <dgm:spPr/>
    </dgm:pt>
    <dgm:pt modelId="{9F14854F-5E45-48BD-A8E0-ECC4765B1B26}" type="pres">
      <dgm:prSet presAssocID="{87216B31-E3D9-45A3-BC43-D2DBF88E1714}" presName="hierRoot2" presStyleCnt="0">
        <dgm:presLayoutVars>
          <dgm:hierBranch val="init"/>
        </dgm:presLayoutVars>
      </dgm:prSet>
      <dgm:spPr/>
    </dgm:pt>
    <dgm:pt modelId="{B22C8922-F5C3-48E8-A913-FD74BC4E81B8}" type="pres">
      <dgm:prSet presAssocID="{87216B31-E3D9-45A3-BC43-D2DBF88E1714}" presName="rootComposite" presStyleCnt="0"/>
      <dgm:spPr/>
    </dgm:pt>
    <dgm:pt modelId="{D6942C87-86AC-49B4-9A6E-E7AF3FF94A1B}" type="pres">
      <dgm:prSet presAssocID="{87216B31-E3D9-45A3-BC43-D2DBF88E1714}" presName="rootText" presStyleLbl="node2" presStyleIdx="0" presStyleCnt="5">
        <dgm:presLayoutVars>
          <dgm:chPref val="3"/>
        </dgm:presLayoutVars>
      </dgm:prSet>
      <dgm:spPr/>
    </dgm:pt>
    <dgm:pt modelId="{A2C1FD1D-1E66-426D-91A4-899A0B373673}" type="pres">
      <dgm:prSet presAssocID="{87216B31-E3D9-45A3-BC43-D2DBF88E1714}" presName="rootConnector" presStyleLbl="node2" presStyleIdx="0" presStyleCnt="5"/>
      <dgm:spPr/>
    </dgm:pt>
    <dgm:pt modelId="{6A803D17-B8E1-466A-A428-22F77676AFD7}" type="pres">
      <dgm:prSet presAssocID="{87216B31-E3D9-45A3-BC43-D2DBF88E1714}" presName="hierChild4" presStyleCnt="0"/>
      <dgm:spPr/>
    </dgm:pt>
    <dgm:pt modelId="{D6D70F1B-70E8-486F-8505-657E2EE9FD9C}" type="pres">
      <dgm:prSet presAssocID="{B5490316-E3E3-48D2-8219-BB7C7A8CA7DD}" presName="Name37" presStyleLbl="parChTrans1D3" presStyleIdx="0" presStyleCnt="11"/>
      <dgm:spPr/>
    </dgm:pt>
    <dgm:pt modelId="{1D0F820B-2BA6-4526-864A-C27FD0C2BDC5}" type="pres">
      <dgm:prSet presAssocID="{7A845055-ECE6-4C74-BE20-FF3DCC6BC3D8}" presName="hierRoot2" presStyleCnt="0">
        <dgm:presLayoutVars>
          <dgm:hierBranch val="init"/>
        </dgm:presLayoutVars>
      </dgm:prSet>
      <dgm:spPr/>
    </dgm:pt>
    <dgm:pt modelId="{D4620E9B-5BD6-4904-B0A0-BE02A01A540B}" type="pres">
      <dgm:prSet presAssocID="{7A845055-ECE6-4C74-BE20-FF3DCC6BC3D8}" presName="rootComposite" presStyleCnt="0"/>
      <dgm:spPr/>
    </dgm:pt>
    <dgm:pt modelId="{B104AE8E-80DF-4EC4-8C18-0FB2832AF7AB}" type="pres">
      <dgm:prSet presAssocID="{7A845055-ECE6-4C74-BE20-FF3DCC6BC3D8}" presName="rootText" presStyleLbl="node3" presStyleIdx="0" presStyleCnt="9">
        <dgm:presLayoutVars>
          <dgm:chPref val="3"/>
        </dgm:presLayoutVars>
      </dgm:prSet>
      <dgm:spPr/>
    </dgm:pt>
    <dgm:pt modelId="{C86D9576-B409-4B36-8F53-8C298365F051}" type="pres">
      <dgm:prSet presAssocID="{7A845055-ECE6-4C74-BE20-FF3DCC6BC3D8}" presName="rootConnector" presStyleLbl="node3" presStyleIdx="0" presStyleCnt="9"/>
      <dgm:spPr/>
    </dgm:pt>
    <dgm:pt modelId="{FBBDB8EB-CBB8-4BC7-A915-C057715A6A50}" type="pres">
      <dgm:prSet presAssocID="{7A845055-ECE6-4C74-BE20-FF3DCC6BC3D8}" presName="hierChild4" presStyleCnt="0"/>
      <dgm:spPr/>
    </dgm:pt>
    <dgm:pt modelId="{4DED0873-1DCF-4A94-BCBE-6382B7EAE268}" type="pres">
      <dgm:prSet presAssocID="{F5478002-50B1-4F27-8510-9E48158AE8A9}" presName="Name37" presStyleLbl="parChTrans1D4" presStyleIdx="0" presStyleCnt="15"/>
      <dgm:spPr/>
    </dgm:pt>
    <dgm:pt modelId="{CFADF45E-D041-4CD7-89B2-BBC7F43865A9}" type="pres">
      <dgm:prSet presAssocID="{397D82E9-6BAD-4A47-A3B6-FEA6451FA7FF}" presName="hierRoot2" presStyleCnt="0">
        <dgm:presLayoutVars>
          <dgm:hierBranch val="init"/>
        </dgm:presLayoutVars>
      </dgm:prSet>
      <dgm:spPr/>
    </dgm:pt>
    <dgm:pt modelId="{DF25A21A-3A1C-41A2-9D3A-5C26CA9D35BF}" type="pres">
      <dgm:prSet presAssocID="{397D82E9-6BAD-4A47-A3B6-FEA6451FA7FF}" presName="rootComposite" presStyleCnt="0"/>
      <dgm:spPr/>
    </dgm:pt>
    <dgm:pt modelId="{2E9ECF4C-9D0B-402F-BDCC-5C12CA105DE3}" type="pres">
      <dgm:prSet presAssocID="{397D82E9-6BAD-4A47-A3B6-FEA6451FA7FF}" presName="rootText" presStyleLbl="node4" presStyleIdx="0" presStyleCnt="15">
        <dgm:presLayoutVars>
          <dgm:chPref val="3"/>
        </dgm:presLayoutVars>
      </dgm:prSet>
      <dgm:spPr/>
    </dgm:pt>
    <dgm:pt modelId="{CFEA8476-AB03-4606-AAC5-44F113583A8D}" type="pres">
      <dgm:prSet presAssocID="{397D82E9-6BAD-4A47-A3B6-FEA6451FA7FF}" presName="rootConnector" presStyleLbl="node4" presStyleIdx="0" presStyleCnt="15"/>
      <dgm:spPr/>
    </dgm:pt>
    <dgm:pt modelId="{39E6807D-3B32-4418-8016-4D4AA6F54E36}" type="pres">
      <dgm:prSet presAssocID="{397D82E9-6BAD-4A47-A3B6-FEA6451FA7FF}" presName="hierChild4" presStyleCnt="0"/>
      <dgm:spPr/>
    </dgm:pt>
    <dgm:pt modelId="{E641A7F4-D0FB-4A28-9BFF-AC76AC79383A}" type="pres">
      <dgm:prSet presAssocID="{397D82E9-6BAD-4A47-A3B6-FEA6451FA7FF}" presName="hierChild5" presStyleCnt="0"/>
      <dgm:spPr/>
    </dgm:pt>
    <dgm:pt modelId="{99DCF078-4AEA-4172-B09B-C2270DDC8E46}" type="pres">
      <dgm:prSet presAssocID="{08A38480-F4DC-4E08-9B03-393B8DF90B8D}" presName="Name37" presStyleLbl="parChTrans1D4" presStyleIdx="1" presStyleCnt="15"/>
      <dgm:spPr/>
    </dgm:pt>
    <dgm:pt modelId="{FEF32228-63A2-4F26-AD18-86A61BFB47AB}" type="pres">
      <dgm:prSet presAssocID="{60EF103A-718B-4490-B0F6-A6EAF5DA95E2}" presName="hierRoot2" presStyleCnt="0">
        <dgm:presLayoutVars>
          <dgm:hierBranch val="init"/>
        </dgm:presLayoutVars>
      </dgm:prSet>
      <dgm:spPr/>
    </dgm:pt>
    <dgm:pt modelId="{4ADBEE7C-4E76-40B3-B2B2-957CCD439AA7}" type="pres">
      <dgm:prSet presAssocID="{60EF103A-718B-4490-B0F6-A6EAF5DA95E2}" presName="rootComposite" presStyleCnt="0"/>
      <dgm:spPr/>
    </dgm:pt>
    <dgm:pt modelId="{F94CC0F1-20C0-44DA-8C05-D6A001D86769}" type="pres">
      <dgm:prSet presAssocID="{60EF103A-718B-4490-B0F6-A6EAF5DA95E2}" presName="rootText" presStyleLbl="node4" presStyleIdx="1" presStyleCnt="15">
        <dgm:presLayoutVars>
          <dgm:chPref val="3"/>
        </dgm:presLayoutVars>
      </dgm:prSet>
      <dgm:spPr/>
    </dgm:pt>
    <dgm:pt modelId="{1021ECAD-091E-4C92-9845-BC2F4E32E0A2}" type="pres">
      <dgm:prSet presAssocID="{60EF103A-718B-4490-B0F6-A6EAF5DA95E2}" presName="rootConnector" presStyleLbl="node4" presStyleIdx="1" presStyleCnt="15"/>
      <dgm:spPr/>
    </dgm:pt>
    <dgm:pt modelId="{D99932FB-FA7D-427D-8193-7A94A2B5FDF8}" type="pres">
      <dgm:prSet presAssocID="{60EF103A-718B-4490-B0F6-A6EAF5DA95E2}" presName="hierChild4" presStyleCnt="0"/>
      <dgm:spPr/>
    </dgm:pt>
    <dgm:pt modelId="{7D746853-9A41-4288-A976-3E1104438776}" type="pres">
      <dgm:prSet presAssocID="{60EF103A-718B-4490-B0F6-A6EAF5DA95E2}" presName="hierChild5" presStyleCnt="0"/>
      <dgm:spPr/>
    </dgm:pt>
    <dgm:pt modelId="{3EB15F2E-3187-4F46-8054-7D719F9509A5}" type="pres">
      <dgm:prSet presAssocID="{7A845055-ECE6-4C74-BE20-FF3DCC6BC3D8}" presName="hierChild5" presStyleCnt="0"/>
      <dgm:spPr/>
    </dgm:pt>
    <dgm:pt modelId="{1AE4FD05-613C-4461-85A5-B03118D9D06E}" type="pres">
      <dgm:prSet presAssocID="{6072F7EA-F007-407C-BF9E-40F0FE110397}" presName="Name37" presStyleLbl="parChTrans1D3" presStyleIdx="1" presStyleCnt="11"/>
      <dgm:spPr/>
    </dgm:pt>
    <dgm:pt modelId="{38D3737C-02C8-4D98-B1C4-E023DC5DDDB5}" type="pres">
      <dgm:prSet presAssocID="{76020594-0EC3-4CEF-8931-D0EC41F7F509}" presName="hierRoot2" presStyleCnt="0">
        <dgm:presLayoutVars>
          <dgm:hierBranch val="init"/>
        </dgm:presLayoutVars>
      </dgm:prSet>
      <dgm:spPr/>
    </dgm:pt>
    <dgm:pt modelId="{1CC96209-1D5F-46E3-BE71-1A2D05BB50E9}" type="pres">
      <dgm:prSet presAssocID="{76020594-0EC3-4CEF-8931-D0EC41F7F509}" presName="rootComposite" presStyleCnt="0"/>
      <dgm:spPr/>
    </dgm:pt>
    <dgm:pt modelId="{AD531060-D0DA-4825-8E6B-BF6729CB522B}" type="pres">
      <dgm:prSet presAssocID="{76020594-0EC3-4CEF-8931-D0EC41F7F509}" presName="rootText" presStyleLbl="node3" presStyleIdx="1" presStyleCnt="9">
        <dgm:presLayoutVars>
          <dgm:chPref val="3"/>
        </dgm:presLayoutVars>
      </dgm:prSet>
      <dgm:spPr/>
    </dgm:pt>
    <dgm:pt modelId="{8757A882-8D98-46F7-AE34-7E0D480FB54D}" type="pres">
      <dgm:prSet presAssocID="{76020594-0EC3-4CEF-8931-D0EC41F7F509}" presName="rootConnector" presStyleLbl="node3" presStyleIdx="1" presStyleCnt="9"/>
      <dgm:spPr/>
    </dgm:pt>
    <dgm:pt modelId="{20C0DC34-61AF-4269-A38C-65670E8DEFFC}" type="pres">
      <dgm:prSet presAssocID="{76020594-0EC3-4CEF-8931-D0EC41F7F509}" presName="hierChild4" presStyleCnt="0"/>
      <dgm:spPr/>
    </dgm:pt>
    <dgm:pt modelId="{C3D25093-8A50-49AC-AA43-6B9EB6771FF7}" type="pres">
      <dgm:prSet presAssocID="{B6F9AC54-574C-416B-BC94-915519A22B60}" presName="Name37" presStyleLbl="parChTrans1D4" presStyleIdx="2" presStyleCnt="15"/>
      <dgm:spPr/>
    </dgm:pt>
    <dgm:pt modelId="{B9D04143-1505-44DB-AF69-8E669341B543}" type="pres">
      <dgm:prSet presAssocID="{BDCF9BF7-0444-47EE-B055-0A28A14F1B52}" presName="hierRoot2" presStyleCnt="0">
        <dgm:presLayoutVars>
          <dgm:hierBranch val="init"/>
        </dgm:presLayoutVars>
      </dgm:prSet>
      <dgm:spPr/>
    </dgm:pt>
    <dgm:pt modelId="{15B3A66C-1644-424C-93DC-868A47AFEAFB}" type="pres">
      <dgm:prSet presAssocID="{BDCF9BF7-0444-47EE-B055-0A28A14F1B52}" presName="rootComposite" presStyleCnt="0"/>
      <dgm:spPr/>
    </dgm:pt>
    <dgm:pt modelId="{2E234AA1-6577-4D7D-969A-98C92DCA664F}" type="pres">
      <dgm:prSet presAssocID="{BDCF9BF7-0444-47EE-B055-0A28A14F1B52}" presName="rootText" presStyleLbl="node4" presStyleIdx="2" presStyleCnt="15">
        <dgm:presLayoutVars>
          <dgm:chPref val="3"/>
        </dgm:presLayoutVars>
      </dgm:prSet>
      <dgm:spPr/>
    </dgm:pt>
    <dgm:pt modelId="{BA1FB731-F3D3-4A28-9341-703B9EC4F6A7}" type="pres">
      <dgm:prSet presAssocID="{BDCF9BF7-0444-47EE-B055-0A28A14F1B52}" presName="rootConnector" presStyleLbl="node4" presStyleIdx="2" presStyleCnt="15"/>
      <dgm:spPr/>
    </dgm:pt>
    <dgm:pt modelId="{8ACC7531-8843-4F94-B735-93DB1A307521}" type="pres">
      <dgm:prSet presAssocID="{BDCF9BF7-0444-47EE-B055-0A28A14F1B52}" presName="hierChild4" presStyleCnt="0"/>
      <dgm:spPr/>
    </dgm:pt>
    <dgm:pt modelId="{14BBD608-0A2A-4297-BD88-FDA3F3DEF2B2}" type="pres">
      <dgm:prSet presAssocID="{EA93ECDD-F0F1-45BA-B270-D4BF8F64B8CF}" presName="Name37" presStyleLbl="parChTrans1D4" presStyleIdx="3" presStyleCnt="15"/>
      <dgm:spPr/>
    </dgm:pt>
    <dgm:pt modelId="{1853D169-51B5-4F0D-9B65-7F79D06F7C75}" type="pres">
      <dgm:prSet presAssocID="{C22769EE-C79D-4898-BA36-4A6521509B1D}" presName="hierRoot2" presStyleCnt="0">
        <dgm:presLayoutVars>
          <dgm:hierBranch val="init"/>
        </dgm:presLayoutVars>
      </dgm:prSet>
      <dgm:spPr/>
    </dgm:pt>
    <dgm:pt modelId="{9E22DEA4-A367-4E02-8172-6D4FC70545FF}" type="pres">
      <dgm:prSet presAssocID="{C22769EE-C79D-4898-BA36-4A6521509B1D}" presName="rootComposite" presStyleCnt="0"/>
      <dgm:spPr/>
    </dgm:pt>
    <dgm:pt modelId="{2E185344-E5C9-4B5E-90C2-70DAC4281BEF}" type="pres">
      <dgm:prSet presAssocID="{C22769EE-C79D-4898-BA36-4A6521509B1D}" presName="rootText" presStyleLbl="node4" presStyleIdx="3" presStyleCnt="15">
        <dgm:presLayoutVars>
          <dgm:chPref val="3"/>
        </dgm:presLayoutVars>
      </dgm:prSet>
      <dgm:spPr/>
    </dgm:pt>
    <dgm:pt modelId="{CA3E5FFB-96F6-40CE-BDD2-DE6EE768BC4F}" type="pres">
      <dgm:prSet presAssocID="{C22769EE-C79D-4898-BA36-4A6521509B1D}" presName="rootConnector" presStyleLbl="node4" presStyleIdx="3" presStyleCnt="15"/>
      <dgm:spPr/>
    </dgm:pt>
    <dgm:pt modelId="{FFF04AC5-C22F-422C-87FF-75ECF3A2639C}" type="pres">
      <dgm:prSet presAssocID="{C22769EE-C79D-4898-BA36-4A6521509B1D}" presName="hierChild4" presStyleCnt="0"/>
      <dgm:spPr/>
    </dgm:pt>
    <dgm:pt modelId="{F09252B8-D4E5-405B-8FA0-15094CBFAF8A}" type="pres">
      <dgm:prSet presAssocID="{C22769EE-C79D-4898-BA36-4A6521509B1D}" presName="hierChild5" presStyleCnt="0"/>
      <dgm:spPr/>
    </dgm:pt>
    <dgm:pt modelId="{A1C648F9-4F77-40C5-8878-C7374425AC10}" type="pres">
      <dgm:prSet presAssocID="{BDCF9BF7-0444-47EE-B055-0A28A14F1B52}" presName="hierChild5" presStyleCnt="0"/>
      <dgm:spPr/>
    </dgm:pt>
    <dgm:pt modelId="{D2A4FD00-1A3D-498B-B680-56C18BE6A2F6}" type="pres">
      <dgm:prSet presAssocID="{FBADA8BA-E42E-449F-AC7F-EA0327316CA1}" presName="Name37" presStyleLbl="parChTrans1D4" presStyleIdx="4" presStyleCnt="15"/>
      <dgm:spPr/>
    </dgm:pt>
    <dgm:pt modelId="{B0FD01EB-3D46-4488-88FD-4A0E128E1957}" type="pres">
      <dgm:prSet presAssocID="{846B5FD4-5A75-47F2-8F3D-4438381E3199}" presName="hierRoot2" presStyleCnt="0">
        <dgm:presLayoutVars>
          <dgm:hierBranch val="init"/>
        </dgm:presLayoutVars>
      </dgm:prSet>
      <dgm:spPr/>
    </dgm:pt>
    <dgm:pt modelId="{75EDDB08-A989-440E-8F9E-26950B70DF2C}" type="pres">
      <dgm:prSet presAssocID="{846B5FD4-5A75-47F2-8F3D-4438381E3199}" presName="rootComposite" presStyleCnt="0"/>
      <dgm:spPr/>
    </dgm:pt>
    <dgm:pt modelId="{DD2F5C54-BACD-485B-9B5D-ACC22C7A0212}" type="pres">
      <dgm:prSet presAssocID="{846B5FD4-5A75-47F2-8F3D-4438381E3199}" presName="rootText" presStyleLbl="node4" presStyleIdx="4" presStyleCnt="15">
        <dgm:presLayoutVars>
          <dgm:chPref val="3"/>
        </dgm:presLayoutVars>
      </dgm:prSet>
      <dgm:spPr/>
    </dgm:pt>
    <dgm:pt modelId="{75B44463-D839-4DE9-A86D-4960413A248C}" type="pres">
      <dgm:prSet presAssocID="{846B5FD4-5A75-47F2-8F3D-4438381E3199}" presName="rootConnector" presStyleLbl="node4" presStyleIdx="4" presStyleCnt="15"/>
      <dgm:spPr/>
    </dgm:pt>
    <dgm:pt modelId="{7A8DFD01-CBC6-450F-8A52-031149D8C9ED}" type="pres">
      <dgm:prSet presAssocID="{846B5FD4-5A75-47F2-8F3D-4438381E3199}" presName="hierChild4" presStyleCnt="0"/>
      <dgm:spPr/>
    </dgm:pt>
    <dgm:pt modelId="{5E918E05-B7E7-4402-9763-81D45BAA20A1}" type="pres">
      <dgm:prSet presAssocID="{846B5FD4-5A75-47F2-8F3D-4438381E3199}" presName="hierChild5" presStyleCnt="0"/>
      <dgm:spPr/>
    </dgm:pt>
    <dgm:pt modelId="{ADEC13C1-D9A2-4104-A902-4FE1EF88535F}" type="pres">
      <dgm:prSet presAssocID="{C17D65AC-66AD-49A2-B0AB-E1F532F26858}" presName="Name37" presStyleLbl="parChTrans1D4" presStyleIdx="5" presStyleCnt="15"/>
      <dgm:spPr/>
    </dgm:pt>
    <dgm:pt modelId="{F14AF219-BB68-448C-A8CF-9D673982F417}" type="pres">
      <dgm:prSet presAssocID="{9334772C-A695-440A-8D17-A9ED53AB42BE}" presName="hierRoot2" presStyleCnt="0">
        <dgm:presLayoutVars>
          <dgm:hierBranch val="init"/>
        </dgm:presLayoutVars>
      </dgm:prSet>
      <dgm:spPr/>
    </dgm:pt>
    <dgm:pt modelId="{43FEB5CE-1477-4D9F-ABE8-2ED03C4566F6}" type="pres">
      <dgm:prSet presAssocID="{9334772C-A695-440A-8D17-A9ED53AB42BE}" presName="rootComposite" presStyleCnt="0"/>
      <dgm:spPr/>
    </dgm:pt>
    <dgm:pt modelId="{FF8D117B-E3DB-45F6-8482-FEFDDD5C3B4C}" type="pres">
      <dgm:prSet presAssocID="{9334772C-A695-440A-8D17-A9ED53AB42BE}" presName="rootText" presStyleLbl="node4" presStyleIdx="5" presStyleCnt="15">
        <dgm:presLayoutVars>
          <dgm:chPref val="3"/>
        </dgm:presLayoutVars>
      </dgm:prSet>
      <dgm:spPr/>
    </dgm:pt>
    <dgm:pt modelId="{3939A140-85B7-49EE-8945-6E4A5D5571DE}" type="pres">
      <dgm:prSet presAssocID="{9334772C-A695-440A-8D17-A9ED53AB42BE}" presName="rootConnector" presStyleLbl="node4" presStyleIdx="5" presStyleCnt="15"/>
      <dgm:spPr/>
    </dgm:pt>
    <dgm:pt modelId="{1D1BBBB2-D69A-4FDF-A8F1-F26F8986E92F}" type="pres">
      <dgm:prSet presAssocID="{9334772C-A695-440A-8D17-A9ED53AB42BE}" presName="hierChild4" presStyleCnt="0"/>
      <dgm:spPr/>
    </dgm:pt>
    <dgm:pt modelId="{376A00A0-9F89-4B42-96AA-DBB32A04D755}" type="pres">
      <dgm:prSet presAssocID="{3DA98EF7-8BB2-4AB8-BAB7-E81BE76F1D12}" presName="Name37" presStyleLbl="parChTrans1D4" presStyleIdx="6" presStyleCnt="15"/>
      <dgm:spPr/>
    </dgm:pt>
    <dgm:pt modelId="{A231305E-981B-4158-943B-423C1FD0CA2E}" type="pres">
      <dgm:prSet presAssocID="{422968AC-87EC-4E21-B98E-9EC268B09482}" presName="hierRoot2" presStyleCnt="0">
        <dgm:presLayoutVars>
          <dgm:hierBranch val="init"/>
        </dgm:presLayoutVars>
      </dgm:prSet>
      <dgm:spPr/>
    </dgm:pt>
    <dgm:pt modelId="{2EDB4E11-0A91-404F-B257-D459E085BF2D}" type="pres">
      <dgm:prSet presAssocID="{422968AC-87EC-4E21-B98E-9EC268B09482}" presName="rootComposite" presStyleCnt="0"/>
      <dgm:spPr/>
    </dgm:pt>
    <dgm:pt modelId="{9EE6E36C-FA27-4C81-B288-BE40D4E6C4BC}" type="pres">
      <dgm:prSet presAssocID="{422968AC-87EC-4E21-B98E-9EC268B09482}" presName="rootText" presStyleLbl="node4" presStyleIdx="6" presStyleCnt="15">
        <dgm:presLayoutVars>
          <dgm:chPref val="3"/>
        </dgm:presLayoutVars>
      </dgm:prSet>
      <dgm:spPr/>
    </dgm:pt>
    <dgm:pt modelId="{ABDCAB73-85CB-401E-A2F8-2C49255AA78F}" type="pres">
      <dgm:prSet presAssocID="{422968AC-87EC-4E21-B98E-9EC268B09482}" presName="rootConnector" presStyleLbl="node4" presStyleIdx="6" presStyleCnt="15"/>
      <dgm:spPr/>
    </dgm:pt>
    <dgm:pt modelId="{E208B16C-6536-410E-8FA1-B646EBFECF8F}" type="pres">
      <dgm:prSet presAssocID="{422968AC-87EC-4E21-B98E-9EC268B09482}" presName="hierChild4" presStyleCnt="0"/>
      <dgm:spPr/>
    </dgm:pt>
    <dgm:pt modelId="{8F6CE9A4-8322-443D-B371-3BA6EE706BD1}" type="pres">
      <dgm:prSet presAssocID="{422968AC-87EC-4E21-B98E-9EC268B09482}" presName="hierChild5" presStyleCnt="0"/>
      <dgm:spPr/>
    </dgm:pt>
    <dgm:pt modelId="{50869421-F1CB-4D1E-816A-060C7C078198}" type="pres">
      <dgm:prSet presAssocID="{9334772C-A695-440A-8D17-A9ED53AB42BE}" presName="hierChild5" presStyleCnt="0"/>
      <dgm:spPr/>
    </dgm:pt>
    <dgm:pt modelId="{D9790C94-7141-4E7C-8EC1-B4631D80C921}" type="pres">
      <dgm:prSet presAssocID="{76020594-0EC3-4CEF-8931-D0EC41F7F509}" presName="hierChild5" presStyleCnt="0"/>
      <dgm:spPr/>
    </dgm:pt>
    <dgm:pt modelId="{3CDB22C0-A0AA-40F9-B8C8-49D8CBA34287}" type="pres">
      <dgm:prSet presAssocID="{221F1A92-71CF-4315-AAE3-8B11DBABE2B4}" presName="Name37" presStyleLbl="parChTrans1D3" presStyleIdx="2" presStyleCnt="11"/>
      <dgm:spPr/>
    </dgm:pt>
    <dgm:pt modelId="{DC4EEEAD-FCA2-4348-9F5E-0FC0AEB0E2E3}" type="pres">
      <dgm:prSet presAssocID="{6618CDB8-B1C6-44AC-A162-C46C9BC26488}" presName="hierRoot2" presStyleCnt="0">
        <dgm:presLayoutVars>
          <dgm:hierBranch val="init"/>
        </dgm:presLayoutVars>
      </dgm:prSet>
      <dgm:spPr/>
    </dgm:pt>
    <dgm:pt modelId="{C72D2C0A-76F2-437B-91D3-9C96FCFE2DBE}" type="pres">
      <dgm:prSet presAssocID="{6618CDB8-B1C6-44AC-A162-C46C9BC26488}" presName="rootComposite" presStyleCnt="0"/>
      <dgm:spPr/>
    </dgm:pt>
    <dgm:pt modelId="{A96B7F39-B064-402F-8C2D-A2A8B4A5F4D5}" type="pres">
      <dgm:prSet presAssocID="{6618CDB8-B1C6-44AC-A162-C46C9BC26488}" presName="rootText" presStyleLbl="node3" presStyleIdx="2" presStyleCnt="9">
        <dgm:presLayoutVars>
          <dgm:chPref val="3"/>
        </dgm:presLayoutVars>
      </dgm:prSet>
      <dgm:spPr/>
    </dgm:pt>
    <dgm:pt modelId="{6E0BBB46-4A75-4C6F-B2D9-961800973167}" type="pres">
      <dgm:prSet presAssocID="{6618CDB8-B1C6-44AC-A162-C46C9BC26488}" presName="rootConnector" presStyleLbl="node3" presStyleIdx="2" presStyleCnt="9"/>
      <dgm:spPr/>
    </dgm:pt>
    <dgm:pt modelId="{9A2BF5A4-BB2F-452D-ABF9-D046D5E2A124}" type="pres">
      <dgm:prSet presAssocID="{6618CDB8-B1C6-44AC-A162-C46C9BC26488}" presName="hierChild4" presStyleCnt="0"/>
      <dgm:spPr/>
    </dgm:pt>
    <dgm:pt modelId="{A00E9213-3F98-4CFD-AD91-97F528D999BA}" type="pres">
      <dgm:prSet presAssocID="{3F74D4D0-A899-4F28-8FAD-69822EC72CD0}" presName="Name37" presStyleLbl="parChTrans1D4" presStyleIdx="7" presStyleCnt="15"/>
      <dgm:spPr/>
    </dgm:pt>
    <dgm:pt modelId="{A721EFAF-A53B-42C5-A72B-1E5C00BB5887}" type="pres">
      <dgm:prSet presAssocID="{B276E8F3-11D7-4EF2-8974-3E8ECAFB7F41}" presName="hierRoot2" presStyleCnt="0">
        <dgm:presLayoutVars>
          <dgm:hierBranch val="init"/>
        </dgm:presLayoutVars>
      </dgm:prSet>
      <dgm:spPr/>
    </dgm:pt>
    <dgm:pt modelId="{BBEE8013-5F84-49AA-9B66-BE8B72D9BA26}" type="pres">
      <dgm:prSet presAssocID="{B276E8F3-11D7-4EF2-8974-3E8ECAFB7F41}" presName="rootComposite" presStyleCnt="0"/>
      <dgm:spPr/>
    </dgm:pt>
    <dgm:pt modelId="{BB16A77F-55DA-4B95-83D7-CE37A2D958DC}" type="pres">
      <dgm:prSet presAssocID="{B276E8F3-11D7-4EF2-8974-3E8ECAFB7F41}" presName="rootText" presStyleLbl="node4" presStyleIdx="7" presStyleCnt="15">
        <dgm:presLayoutVars>
          <dgm:chPref val="3"/>
        </dgm:presLayoutVars>
      </dgm:prSet>
      <dgm:spPr/>
    </dgm:pt>
    <dgm:pt modelId="{A95C1F8A-3355-4C51-B3B1-B2547643BB14}" type="pres">
      <dgm:prSet presAssocID="{B276E8F3-11D7-4EF2-8974-3E8ECAFB7F41}" presName="rootConnector" presStyleLbl="node4" presStyleIdx="7" presStyleCnt="15"/>
      <dgm:spPr/>
    </dgm:pt>
    <dgm:pt modelId="{700219C0-8134-4936-9E8E-8C4477D8F620}" type="pres">
      <dgm:prSet presAssocID="{B276E8F3-11D7-4EF2-8974-3E8ECAFB7F41}" presName="hierChild4" presStyleCnt="0"/>
      <dgm:spPr/>
    </dgm:pt>
    <dgm:pt modelId="{14147FBE-0E95-4641-80F4-057931411D3E}" type="pres">
      <dgm:prSet presAssocID="{B276E8F3-11D7-4EF2-8974-3E8ECAFB7F41}" presName="hierChild5" presStyleCnt="0"/>
      <dgm:spPr/>
    </dgm:pt>
    <dgm:pt modelId="{1BD9382A-052A-4F12-BDBF-5804F490E800}" type="pres">
      <dgm:prSet presAssocID="{CD318DD3-EBB5-4A0F-B2F8-EB8F78A41A04}" presName="Name37" presStyleLbl="parChTrans1D4" presStyleIdx="8" presStyleCnt="15"/>
      <dgm:spPr/>
    </dgm:pt>
    <dgm:pt modelId="{E1248B70-017E-4AEE-9C15-D97A53D27577}" type="pres">
      <dgm:prSet presAssocID="{844535C8-8439-449E-9E8B-54584F1FA5C1}" presName="hierRoot2" presStyleCnt="0">
        <dgm:presLayoutVars>
          <dgm:hierBranch val="init"/>
        </dgm:presLayoutVars>
      </dgm:prSet>
      <dgm:spPr/>
    </dgm:pt>
    <dgm:pt modelId="{7E00DA10-D1DD-40C6-86BC-19C165008C9F}" type="pres">
      <dgm:prSet presAssocID="{844535C8-8439-449E-9E8B-54584F1FA5C1}" presName="rootComposite" presStyleCnt="0"/>
      <dgm:spPr/>
    </dgm:pt>
    <dgm:pt modelId="{41B8D9F1-08A5-4C76-9DA5-57DC026CF1EC}" type="pres">
      <dgm:prSet presAssocID="{844535C8-8439-449E-9E8B-54584F1FA5C1}" presName="rootText" presStyleLbl="node4" presStyleIdx="8" presStyleCnt="15">
        <dgm:presLayoutVars>
          <dgm:chPref val="3"/>
        </dgm:presLayoutVars>
      </dgm:prSet>
      <dgm:spPr/>
    </dgm:pt>
    <dgm:pt modelId="{9799191C-C8CE-4B7D-B220-7726D826CE88}" type="pres">
      <dgm:prSet presAssocID="{844535C8-8439-449E-9E8B-54584F1FA5C1}" presName="rootConnector" presStyleLbl="node4" presStyleIdx="8" presStyleCnt="15"/>
      <dgm:spPr/>
    </dgm:pt>
    <dgm:pt modelId="{F241BF7A-B2FE-4AD6-9969-2E4E16D9A071}" type="pres">
      <dgm:prSet presAssocID="{844535C8-8439-449E-9E8B-54584F1FA5C1}" presName="hierChild4" presStyleCnt="0"/>
      <dgm:spPr/>
    </dgm:pt>
    <dgm:pt modelId="{C70E93D2-0224-4B99-B36C-F91EA7559375}" type="pres">
      <dgm:prSet presAssocID="{844535C8-8439-449E-9E8B-54584F1FA5C1}" presName="hierChild5" presStyleCnt="0"/>
      <dgm:spPr/>
    </dgm:pt>
    <dgm:pt modelId="{B9FDA105-4A14-4C65-90CC-F4BE39322BB4}" type="pres">
      <dgm:prSet presAssocID="{B1105251-9717-4229-88CD-6D7A78938848}" presName="Name37" presStyleLbl="parChTrans1D4" presStyleIdx="9" presStyleCnt="15"/>
      <dgm:spPr/>
    </dgm:pt>
    <dgm:pt modelId="{6D7C97B7-2A06-495B-85A2-D7D52D7E204C}" type="pres">
      <dgm:prSet presAssocID="{31A10DDA-F245-49A5-B8A3-9E2C4AD05416}" presName="hierRoot2" presStyleCnt="0">
        <dgm:presLayoutVars>
          <dgm:hierBranch val="init"/>
        </dgm:presLayoutVars>
      </dgm:prSet>
      <dgm:spPr/>
    </dgm:pt>
    <dgm:pt modelId="{9AF4461D-C0D3-466C-9414-AF9B99919949}" type="pres">
      <dgm:prSet presAssocID="{31A10DDA-F245-49A5-B8A3-9E2C4AD05416}" presName="rootComposite" presStyleCnt="0"/>
      <dgm:spPr/>
    </dgm:pt>
    <dgm:pt modelId="{40BCC7A5-B4D8-452D-BB09-3055786B8DCF}" type="pres">
      <dgm:prSet presAssocID="{31A10DDA-F245-49A5-B8A3-9E2C4AD05416}" presName="rootText" presStyleLbl="node4" presStyleIdx="9" presStyleCnt="15">
        <dgm:presLayoutVars>
          <dgm:chPref val="3"/>
        </dgm:presLayoutVars>
      </dgm:prSet>
      <dgm:spPr/>
    </dgm:pt>
    <dgm:pt modelId="{C0FFCCBF-0204-4819-8782-8737B022F2DD}" type="pres">
      <dgm:prSet presAssocID="{31A10DDA-F245-49A5-B8A3-9E2C4AD05416}" presName="rootConnector" presStyleLbl="node4" presStyleIdx="9" presStyleCnt="15"/>
      <dgm:spPr/>
    </dgm:pt>
    <dgm:pt modelId="{ED89ECD9-1C2F-4AC2-998F-D3CA6E374395}" type="pres">
      <dgm:prSet presAssocID="{31A10DDA-F245-49A5-B8A3-9E2C4AD05416}" presName="hierChild4" presStyleCnt="0"/>
      <dgm:spPr/>
    </dgm:pt>
    <dgm:pt modelId="{5F3765EF-C46A-4075-87E3-C625210C8ACE}" type="pres">
      <dgm:prSet presAssocID="{31A10DDA-F245-49A5-B8A3-9E2C4AD05416}" presName="hierChild5" presStyleCnt="0"/>
      <dgm:spPr/>
    </dgm:pt>
    <dgm:pt modelId="{8949DC17-E88A-4746-AC8F-AB37C4189E57}" type="pres">
      <dgm:prSet presAssocID="{6618CDB8-B1C6-44AC-A162-C46C9BC26488}" presName="hierChild5" presStyleCnt="0"/>
      <dgm:spPr/>
    </dgm:pt>
    <dgm:pt modelId="{F8F96D35-6149-4B49-BE78-AA80605D0E9C}" type="pres">
      <dgm:prSet presAssocID="{4D1B029C-BD0D-4E68-B489-60EA9ADE02FF}" presName="Name37" presStyleLbl="parChTrans1D3" presStyleIdx="3" presStyleCnt="11"/>
      <dgm:spPr/>
    </dgm:pt>
    <dgm:pt modelId="{88627C3E-2F17-4F7F-B290-9884411570D3}" type="pres">
      <dgm:prSet presAssocID="{D6DAF661-D203-4459-98B3-C58F2E2CB4FD}" presName="hierRoot2" presStyleCnt="0">
        <dgm:presLayoutVars>
          <dgm:hierBranch val="init"/>
        </dgm:presLayoutVars>
      </dgm:prSet>
      <dgm:spPr/>
    </dgm:pt>
    <dgm:pt modelId="{E3AC213C-127C-4F83-859C-FA111E1013CB}" type="pres">
      <dgm:prSet presAssocID="{D6DAF661-D203-4459-98B3-C58F2E2CB4FD}" presName="rootComposite" presStyleCnt="0"/>
      <dgm:spPr/>
    </dgm:pt>
    <dgm:pt modelId="{1F93AFD9-CFF2-4F17-BA50-9AC7A60D095E}" type="pres">
      <dgm:prSet presAssocID="{D6DAF661-D203-4459-98B3-C58F2E2CB4FD}" presName="rootText" presStyleLbl="node3" presStyleIdx="3" presStyleCnt="9">
        <dgm:presLayoutVars>
          <dgm:chPref val="3"/>
        </dgm:presLayoutVars>
      </dgm:prSet>
      <dgm:spPr/>
    </dgm:pt>
    <dgm:pt modelId="{BA13B3E0-9B1E-45BA-B3EA-CEF85FB21AA2}" type="pres">
      <dgm:prSet presAssocID="{D6DAF661-D203-4459-98B3-C58F2E2CB4FD}" presName="rootConnector" presStyleLbl="node3" presStyleIdx="3" presStyleCnt="9"/>
      <dgm:spPr/>
    </dgm:pt>
    <dgm:pt modelId="{E20CB319-71EE-49A8-B125-5B0FABEAF013}" type="pres">
      <dgm:prSet presAssocID="{D6DAF661-D203-4459-98B3-C58F2E2CB4FD}" presName="hierChild4" presStyleCnt="0"/>
      <dgm:spPr/>
    </dgm:pt>
    <dgm:pt modelId="{E34ABD62-EBCB-4AB2-8A85-9D6062B4EF7D}" type="pres">
      <dgm:prSet presAssocID="{D6DAF661-D203-4459-98B3-C58F2E2CB4FD}" presName="hierChild5" presStyleCnt="0"/>
      <dgm:spPr/>
    </dgm:pt>
    <dgm:pt modelId="{73FFD0C8-FEB5-43AD-A7F6-D24E51E39E96}" type="pres">
      <dgm:prSet presAssocID="{87216B31-E3D9-45A3-BC43-D2DBF88E1714}" presName="hierChild5" presStyleCnt="0"/>
      <dgm:spPr/>
    </dgm:pt>
    <dgm:pt modelId="{C172BF5E-8221-4107-84F7-BE2893305F59}" type="pres">
      <dgm:prSet presAssocID="{D8B6AA32-9CCE-4358-A58B-1B5F0CE4A636}" presName="Name37" presStyleLbl="parChTrans1D2" presStyleIdx="1" presStyleCnt="8"/>
      <dgm:spPr/>
    </dgm:pt>
    <dgm:pt modelId="{09CC6145-A5CD-401A-B596-9476A99F4AD0}" type="pres">
      <dgm:prSet presAssocID="{266607C0-B655-4EE8-A1C1-A9E41E7D1A53}" presName="hierRoot2" presStyleCnt="0">
        <dgm:presLayoutVars>
          <dgm:hierBranch val="init"/>
        </dgm:presLayoutVars>
      </dgm:prSet>
      <dgm:spPr/>
    </dgm:pt>
    <dgm:pt modelId="{4E697FA0-BA62-444A-B065-9C53DCCDEFFC}" type="pres">
      <dgm:prSet presAssocID="{266607C0-B655-4EE8-A1C1-A9E41E7D1A53}" presName="rootComposite" presStyleCnt="0"/>
      <dgm:spPr/>
    </dgm:pt>
    <dgm:pt modelId="{3672BBD0-BCEA-4CE1-86C2-5D8D53E015F3}" type="pres">
      <dgm:prSet presAssocID="{266607C0-B655-4EE8-A1C1-A9E41E7D1A53}" presName="rootText" presStyleLbl="node2" presStyleIdx="1" presStyleCnt="5">
        <dgm:presLayoutVars>
          <dgm:chPref val="3"/>
        </dgm:presLayoutVars>
      </dgm:prSet>
      <dgm:spPr/>
    </dgm:pt>
    <dgm:pt modelId="{E34DB6D0-E313-4C43-9E2D-9C9A0292697D}" type="pres">
      <dgm:prSet presAssocID="{266607C0-B655-4EE8-A1C1-A9E41E7D1A53}" presName="rootConnector" presStyleLbl="node2" presStyleIdx="1" presStyleCnt="5"/>
      <dgm:spPr/>
    </dgm:pt>
    <dgm:pt modelId="{78590258-3F46-444D-B888-008F4963EFF2}" type="pres">
      <dgm:prSet presAssocID="{266607C0-B655-4EE8-A1C1-A9E41E7D1A53}" presName="hierChild4" presStyleCnt="0"/>
      <dgm:spPr/>
    </dgm:pt>
    <dgm:pt modelId="{2E1FEB38-245E-4B67-AAE2-E601ACA9F996}" type="pres">
      <dgm:prSet presAssocID="{46095B2A-D873-4581-800B-A43F1721DD61}" presName="Name37" presStyleLbl="parChTrans1D3" presStyleIdx="4" presStyleCnt="11"/>
      <dgm:spPr/>
    </dgm:pt>
    <dgm:pt modelId="{856ED7B4-E466-4797-9D63-4F3A63F121A6}" type="pres">
      <dgm:prSet presAssocID="{3387BD8D-9BA0-44DE-BEA2-68584A4CD8E2}" presName="hierRoot2" presStyleCnt="0">
        <dgm:presLayoutVars>
          <dgm:hierBranch val="init"/>
        </dgm:presLayoutVars>
      </dgm:prSet>
      <dgm:spPr/>
    </dgm:pt>
    <dgm:pt modelId="{B8481199-D245-4B36-9DB3-6A6C857DF227}" type="pres">
      <dgm:prSet presAssocID="{3387BD8D-9BA0-44DE-BEA2-68584A4CD8E2}" presName="rootComposite" presStyleCnt="0"/>
      <dgm:spPr/>
    </dgm:pt>
    <dgm:pt modelId="{C019A62A-9B0F-41DE-9FEF-645F50C778F0}" type="pres">
      <dgm:prSet presAssocID="{3387BD8D-9BA0-44DE-BEA2-68584A4CD8E2}" presName="rootText" presStyleLbl="node3" presStyleIdx="4" presStyleCnt="9">
        <dgm:presLayoutVars>
          <dgm:chPref val="3"/>
        </dgm:presLayoutVars>
      </dgm:prSet>
      <dgm:spPr/>
    </dgm:pt>
    <dgm:pt modelId="{1CA89D8F-CCD9-41E9-96E5-BDE5C7495AB3}" type="pres">
      <dgm:prSet presAssocID="{3387BD8D-9BA0-44DE-BEA2-68584A4CD8E2}" presName="rootConnector" presStyleLbl="node3" presStyleIdx="4" presStyleCnt="9"/>
      <dgm:spPr/>
    </dgm:pt>
    <dgm:pt modelId="{F30FCC91-7112-4A63-B4B1-7F5AE890DEAD}" type="pres">
      <dgm:prSet presAssocID="{3387BD8D-9BA0-44DE-BEA2-68584A4CD8E2}" presName="hierChild4" presStyleCnt="0"/>
      <dgm:spPr/>
    </dgm:pt>
    <dgm:pt modelId="{CCAEAA2E-A627-4418-A04D-EAA7C8B090B6}" type="pres">
      <dgm:prSet presAssocID="{E2907F61-E3D1-4D36-BD9A-F362597C5ED5}" presName="Name37" presStyleLbl="parChTrans1D4" presStyleIdx="10" presStyleCnt="15"/>
      <dgm:spPr/>
    </dgm:pt>
    <dgm:pt modelId="{5886956F-EB5A-457B-9BBB-5E76556F68B6}" type="pres">
      <dgm:prSet presAssocID="{2A4607AA-DE88-4F52-B671-3CE962DA53E1}" presName="hierRoot2" presStyleCnt="0">
        <dgm:presLayoutVars>
          <dgm:hierBranch val="init"/>
        </dgm:presLayoutVars>
      </dgm:prSet>
      <dgm:spPr/>
    </dgm:pt>
    <dgm:pt modelId="{E41EE9C9-F322-4ED5-9320-2BF320A526B4}" type="pres">
      <dgm:prSet presAssocID="{2A4607AA-DE88-4F52-B671-3CE962DA53E1}" presName="rootComposite" presStyleCnt="0"/>
      <dgm:spPr/>
    </dgm:pt>
    <dgm:pt modelId="{5FC6BDBF-069D-41A3-A79F-0AE8B27F3C47}" type="pres">
      <dgm:prSet presAssocID="{2A4607AA-DE88-4F52-B671-3CE962DA53E1}" presName="rootText" presStyleLbl="node4" presStyleIdx="10" presStyleCnt="15">
        <dgm:presLayoutVars>
          <dgm:chPref val="3"/>
        </dgm:presLayoutVars>
      </dgm:prSet>
      <dgm:spPr/>
    </dgm:pt>
    <dgm:pt modelId="{FEFD18F5-7BCA-4C25-8FA7-9E85C0DF954F}" type="pres">
      <dgm:prSet presAssocID="{2A4607AA-DE88-4F52-B671-3CE962DA53E1}" presName="rootConnector" presStyleLbl="node4" presStyleIdx="10" presStyleCnt="15"/>
      <dgm:spPr/>
    </dgm:pt>
    <dgm:pt modelId="{534AA743-5E99-4618-B11B-6A96C9065699}" type="pres">
      <dgm:prSet presAssocID="{2A4607AA-DE88-4F52-B671-3CE962DA53E1}" presName="hierChild4" presStyleCnt="0"/>
      <dgm:spPr/>
    </dgm:pt>
    <dgm:pt modelId="{1FC29C3F-995C-4121-BD94-F49B14875DA6}" type="pres">
      <dgm:prSet presAssocID="{D949CFE8-EDA5-40B9-A793-299E8E47E070}" presName="Name37" presStyleLbl="parChTrans1D4" presStyleIdx="11" presStyleCnt="15"/>
      <dgm:spPr/>
    </dgm:pt>
    <dgm:pt modelId="{78134312-A0FA-4FDB-B371-DAED4BB31CAC}" type="pres">
      <dgm:prSet presAssocID="{8410BDBF-5AC3-4F46-AC1A-C52347240DD9}" presName="hierRoot2" presStyleCnt="0">
        <dgm:presLayoutVars>
          <dgm:hierBranch val="init"/>
        </dgm:presLayoutVars>
      </dgm:prSet>
      <dgm:spPr/>
    </dgm:pt>
    <dgm:pt modelId="{18216073-11E6-411A-8967-28B0631A0E0B}" type="pres">
      <dgm:prSet presAssocID="{8410BDBF-5AC3-4F46-AC1A-C52347240DD9}" presName="rootComposite" presStyleCnt="0"/>
      <dgm:spPr/>
    </dgm:pt>
    <dgm:pt modelId="{847BA771-A4B9-4AEC-8DA5-AD874FAC535F}" type="pres">
      <dgm:prSet presAssocID="{8410BDBF-5AC3-4F46-AC1A-C52347240DD9}" presName="rootText" presStyleLbl="node4" presStyleIdx="11" presStyleCnt="15">
        <dgm:presLayoutVars>
          <dgm:chPref val="3"/>
        </dgm:presLayoutVars>
      </dgm:prSet>
      <dgm:spPr/>
    </dgm:pt>
    <dgm:pt modelId="{7BA98512-6D29-4E4A-B5EC-17B66DC6C7A1}" type="pres">
      <dgm:prSet presAssocID="{8410BDBF-5AC3-4F46-AC1A-C52347240DD9}" presName="rootConnector" presStyleLbl="node4" presStyleIdx="11" presStyleCnt="15"/>
      <dgm:spPr/>
    </dgm:pt>
    <dgm:pt modelId="{C63A46CE-7A39-4EC8-924E-9E4FEC77BE74}" type="pres">
      <dgm:prSet presAssocID="{8410BDBF-5AC3-4F46-AC1A-C52347240DD9}" presName="hierChild4" presStyleCnt="0"/>
      <dgm:spPr/>
    </dgm:pt>
    <dgm:pt modelId="{D249B4EA-7043-41D5-9740-1B734951EA7A}" type="pres">
      <dgm:prSet presAssocID="{8410BDBF-5AC3-4F46-AC1A-C52347240DD9}" presName="hierChild5" presStyleCnt="0"/>
      <dgm:spPr/>
    </dgm:pt>
    <dgm:pt modelId="{F9208942-1816-4D09-8E70-4C3572FB3B35}" type="pres">
      <dgm:prSet presAssocID="{F4A74DDB-1511-47FD-A721-3D7F8D48FCDC}" presName="Name37" presStyleLbl="parChTrans1D4" presStyleIdx="12" presStyleCnt="15"/>
      <dgm:spPr/>
    </dgm:pt>
    <dgm:pt modelId="{3ACE36BE-E527-4649-89CD-F1A5F1F8394F}" type="pres">
      <dgm:prSet presAssocID="{E411E1B3-FF5F-4395-B7A8-8570D70C18F8}" presName="hierRoot2" presStyleCnt="0">
        <dgm:presLayoutVars>
          <dgm:hierBranch val="init"/>
        </dgm:presLayoutVars>
      </dgm:prSet>
      <dgm:spPr/>
    </dgm:pt>
    <dgm:pt modelId="{72EB3BEE-C7D3-4853-BA19-0686550EC8FF}" type="pres">
      <dgm:prSet presAssocID="{E411E1B3-FF5F-4395-B7A8-8570D70C18F8}" presName="rootComposite" presStyleCnt="0"/>
      <dgm:spPr/>
    </dgm:pt>
    <dgm:pt modelId="{1CBD7653-BF1F-4FBC-BE29-83803C0D9235}" type="pres">
      <dgm:prSet presAssocID="{E411E1B3-FF5F-4395-B7A8-8570D70C18F8}" presName="rootText" presStyleLbl="node4" presStyleIdx="12" presStyleCnt="15">
        <dgm:presLayoutVars>
          <dgm:chPref val="3"/>
        </dgm:presLayoutVars>
      </dgm:prSet>
      <dgm:spPr/>
    </dgm:pt>
    <dgm:pt modelId="{95CD50FD-42D5-423E-8D38-83A5B260A586}" type="pres">
      <dgm:prSet presAssocID="{E411E1B3-FF5F-4395-B7A8-8570D70C18F8}" presName="rootConnector" presStyleLbl="node4" presStyleIdx="12" presStyleCnt="15"/>
      <dgm:spPr/>
    </dgm:pt>
    <dgm:pt modelId="{3463F1ED-751B-4CA5-8442-1B4939FF7542}" type="pres">
      <dgm:prSet presAssocID="{E411E1B3-FF5F-4395-B7A8-8570D70C18F8}" presName="hierChild4" presStyleCnt="0"/>
      <dgm:spPr/>
    </dgm:pt>
    <dgm:pt modelId="{07F2CBD5-5228-41EF-A836-BB15C22E5D5A}" type="pres">
      <dgm:prSet presAssocID="{E411E1B3-FF5F-4395-B7A8-8570D70C18F8}" presName="hierChild5" presStyleCnt="0"/>
      <dgm:spPr/>
    </dgm:pt>
    <dgm:pt modelId="{93040660-30AB-4126-B095-1B11CE1B7CA9}" type="pres">
      <dgm:prSet presAssocID="{2A4607AA-DE88-4F52-B671-3CE962DA53E1}" presName="hierChild5" presStyleCnt="0"/>
      <dgm:spPr/>
    </dgm:pt>
    <dgm:pt modelId="{00270E21-2521-4645-B8A0-ED00548824CD}" type="pres">
      <dgm:prSet presAssocID="{164EBD34-4825-419D-AEA1-925BD56C9D1C}" presName="Name37" presStyleLbl="parChTrans1D4" presStyleIdx="13" presStyleCnt="15"/>
      <dgm:spPr/>
    </dgm:pt>
    <dgm:pt modelId="{18DC48EB-382B-4BD9-9EFC-F590E0D2CDEE}" type="pres">
      <dgm:prSet presAssocID="{7E8B2B13-1DCC-4D5F-81F0-3DA29144BC3D}" presName="hierRoot2" presStyleCnt="0">
        <dgm:presLayoutVars>
          <dgm:hierBranch val="init"/>
        </dgm:presLayoutVars>
      </dgm:prSet>
      <dgm:spPr/>
    </dgm:pt>
    <dgm:pt modelId="{61602A0A-62D6-40EA-BD3C-5B73E15100EA}" type="pres">
      <dgm:prSet presAssocID="{7E8B2B13-1DCC-4D5F-81F0-3DA29144BC3D}" presName="rootComposite" presStyleCnt="0"/>
      <dgm:spPr/>
    </dgm:pt>
    <dgm:pt modelId="{4BE588FB-656B-448E-9B4E-8864BA8157A1}" type="pres">
      <dgm:prSet presAssocID="{7E8B2B13-1DCC-4D5F-81F0-3DA29144BC3D}" presName="rootText" presStyleLbl="node4" presStyleIdx="13" presStyleCnt="15">
        <dgm:presLayoutVars>
          <dgm:chPref val="3"/>
        </dgm:presLayoutVars>
      </dgm:prSet>
      <dgm:spPr/>
    </dgm:pt>
    <dgm:pt modelId="{2BE95AAE-6758-417D-85B7-C13FAC72601D}" type="pres">
      <dgm:prSet presAssocID="{7E8B2B13-1DCC-4D5F-81F0-3DA29144BC3D}" presName="rootConnector" presStyleLbl="node4" presStyleIdx="13" presStyleCnt="15"/>
      <dgm:spPr/>
    </dgm:pt>
    <dgm:pt modelId="{BE4EEF26-DCDA-4E82-A223-799CC3D63520}" type="pres">
      <dgm:prSet presAssocID="{7E8B2B13-1DCC-4D5F-81F0-3DA29144BC3D}" presName="hierChild4" presStyleCnt="0"/>
      <dgm:spPr/>
    </dgm:pt>
    <dgm:pt modelId="{12630228-DCE8-472A-A0E8-21C8C8EAC575}" type="pres">
      <dgm:prSet presAssocID="{119D3624-C4AE-43CA-AF1F-F765C5631E4C}" presName="Name37" presStyleLbl="parChTrans1D4" presStyleIdx="14" presStyleCnt="15"/>
      <dgm:spPr/>
    </dgm:pt>
    <dgm:pt modelId="{69C59F72-3DCA-4112-B036-A16B39E868D7}" type="pres">
      <dgm:prSet presAssocID="{3E6C518D-C998-480D-99A6-7AF1F96A0EB9}" presName="hierRoot2" presStyleCnt="0">
        <dgm:presLayoutVars>
          <dgm:hierBranch val="init"/>
        </dgm:presLayoutVars>
      </dgm:prSet>
      <dgm:spPr/>
    </dgm:pt>
    <dgm:pt modelId="{23724A99-A197-47F3-88EF-013FBA1C6C3A}" type="pres">
      <dgm:prSet presAssocID="{3E6C518D-C998-480D-99A6-7AF1F96A0EB9}" presName="rootComposite" presStyleCnt="0"/>
      <dgm:spPr/>
    </dgm:pt>
    <dgm:pt modelId="{7A2473C2-5DD6-4983-ABDC-9006F4D06EE9}" type="pres">
      <dgm:prSet presAssocID="{3E6C518D-C998-480D-99A6-7AF1F96A0EB9}" presName="rootText" presStyleLbl="node4" presStyleIdx="14" presStyleCnt="15">
        <dgm:presLayoutVars>
          <dgm:chPref val="3"/>
        </dgm:presLayoutVars>
      </dgm:prSet>
      <dgm:spPr/>
    </dgm:pt>
    <dgm:pt modelId="{89411D8C-3F51-4F6E-B71D-790B21DFD519}" type="pres">
      <dgm:prSet presAssocID="{3E6C518D-C998-480D-99A6-7AF1F96A0EB9}" presName="rootConnector" presStyleLbl="node4" presStyleIdx="14" presStyleCnt="15"/>
      <dgm:spPr/>
    </dgm:pt>
    <dgm:pt modelId="{8208D552-B633-4013-A53F-B82CAB888721}" type="pres">
      <dgm:prSet presAssocID="{3E6C518D-C998-480D-99A6-7AF1F96A0EB9}" presName="hierChild4" presStyleCnt="0"/>
      <dgm:spPr/>
    </dgm:pt>
    <dgm:pt modelId="{881CF4BB-B79F-40E8-928D-C4C45998011D}" type="pres">
      <dgm:prSet presAssocID="{3E6C518D-C998-480D-99A6-7AF1F96A0EB9}" presName="hierChild5" presStyleCnt="0"/>
      <dgm:spPr/>
    </dgm:pt>
    <dgm:pt modelId="{711E80F1-701E-48D1-BF61-251BBE4D8552}" type="pres">
      <dgm:prSet presAssocID="{7E8B2B13-1DCC-4D5F-81F0-3DA29144BC3D}" presName="hierChild5" presStyleCnt="0"/>
      <dgm:spPr/>
    </dgm:pt>
    <dgm:pt modelId="{6E78DF12-7831-4369-992F-21539B8597D5}" type="pres">
      <dgm:prSet presAssocID="{3387BD8D-9BA0-44DE-BEA2-68584A4CD8E2}" presName="hierChild5" presStyleCnt="0"/>
      <dgm:spPr/>
    </dgm:pt>
    <dgm:pt modelId="{F0635655-DB03-4ABF-86FC-0469F126092A}" type="pres">
      <dgm:prSet presAssocID="{4F69D780-826B-45C3-97EF-CA87136D5EAA}" presName="Name37" presStyleLbl="parChTrans1D3" presStyleIdx="5" presStyleCnt="11"/>
      <dgm:spPr/>
    </dgm:pt>
    <dgm:pt modelId="{A95D36F2-17C4-4BE4-9735-8B96AEBAF042}" type="pres">
      <dgm:prSet presAssocID="{B440E89B-5C72-4E46-A42D-1CCBE305471E}" presName="hierRoot2" presStyleCnt="0">
        <dgm:presLayoutVars>
          <dgm:hierBranch val="init"/>
        </dgm:presLayoutVars>
      </dgm:prSet>
      <dgm:spPr/>
    </dgm:pt>
    <dgm:pt modelId="{951152F7-6DE6-43C1-B377-C439AC469394}" type="pres">
      <dgm:prSet presAssocID="{B440E89B-5C72-4E46-A42D-1CCBE305471E}" presName="rootComposite" presStyleCnt="0"/>
      <dgm:spPr/>
    </dgm:pt>
    <dgm:pt modelId="{4B391BC0-21D5-4624-A670-0BD910F3DACA}" type="pres">
      <dgm:prSet presAssocID="{B440E89B-5C72-4E46-A42D-1CCBE305471E}" presName="rootText" presStyleLbl="node3" presStyleIdx="5" presStyleCnt="9">
        <dgm:presLayoutVars>
          <dgm:chPref val="3"/>
        </dgm:presLayoutVars>
      </dgm:prSet>
      <dgm:spPr/>
    </dgm:pt>
    <dgm:pt modelId="{F88B1026-5B7C-477C-A743-8C510E9000B5}" type="pres">
      <dgm:prSet presAssocID="{B440E89B-5C72-4E46-A42D-1CCBE305471E}" presName="rootConnector" presStyleLbl="node3" presStyleIdx="5" presStyleCnt="9"/>
      <dgm:spPr/>
    </dgm:pt>
    <dgm:pt modelId="{376BC14C-1266-4A21-8F18-C1DD7420E4BA}" type="pres">
      <dgm:prSet presAssocID="{B440E89B-5C72-4E46-A42D-1CCBE305471E}" presName="hierChild4" presStyleCnt="0"/>
      <dgm:spPr/>
    </dgm:pt>
    <dgm:pt modelId="{5D963CB8-0113-47BF-82D4-CF40AB6CFBC5}" type="pres">
      <dgm:prSet presAssocID="{B440E89B-5C72-4E46-A42D-1CCBE305471E}" presName="hierChild5" presStyleCnt="0"/>
      <dgm:spPr/>
    </dgm:pt>
    <dgm:pt modelId="{3450AB4A-158D-45AC-9A4F-48D6EEDFBDA2}" type="pres">
      <dgm:prSet presAssocID="{266607C0-B655-4EE8-A1C1-A9E41E7D1A53}" presName="hierChild5" presStyleCnt="0"/>
      <dgm:spPr/>
    </dgm:pt>
    <dgm:pt modelId="{0E8449F0-4EA5-469D-9AA6-77C088904773}" type="pres">
      <dgm:prSet presAssocID="{659527C1-DA5F-40D6-84D8-EC4D0E01865F}" presName="Name37" presStyleLbl="parChTrans1D2" presStyleIdx="2" presStyleCnt="8"/>
      <dgm:spPr/>
    </dgm:pt>
    <dgm:pt modelId="{AAE1504E-0CF3-4AD8-88AF-A8E85B893C4C}" type="pres">
      <dgm:prSet presAssocID="{D6AA3901-B78A-45C1-B748-E93E8D7FAFBD}" presName="hierRoot2" presStyleCnt="0">
        <dgm:presLayoutVars>
          <dgm:hierBranch val="r"/>
        </dgm:presLayoutVars>
      </dgm:prSet>
      <dgm:spPr/>
    </dgm:pt>
    <dgm:pt modelId="{F80F9B33-895A-4FF3-864F-3E608AEE186C}" type="pres">
      <dgm:prSet presAssocID="{D6AA3901-B78A-45C1-B748-E93E8D7FAFBD}" presName="rootComposite" presStyleCnt="0"/>
      <dgm:spPr/>
    </dgm:pt>
    <dgm:pt modelId="{1791569C-0271-43D1-A5E9-5A4DA9B95A30}" type="pres">
      <dgm:prSet presAssocID="{D6AA3901-B78A-45C1-B748-E93E8D7FAFBD}" presName="rootText" presStyleLbl="node2" presStyleIdx="2" presStyleCnt="5">
        <dgm:presLayoutVars>
          <dgm:chPref val="3"/>
        </dgm:presLayoutVars>
      </dgm:prSet>
      <dgm:spPr/>
    </dgm:pt>
    <dgm:pt modelId="{E0A675BD-40F8-47E9-BC9F-B3519B4C385C}" type="pres">
      <dgm:prSet presAssocID="{D6AA3901-B78A-45C1-B748-E93E8D7FAFBD}" presName="rootConnector" presStyleLbl="node2" presStyleIdx="2" presStyleCnt="5"/>
      <dgm:spPr/>
    </dgm:pt>
    <dgm:pt modelId="{A30D2D4B-ADDE-4F2C-99B0-3DF6269400E8}" type="pres">
      <dgm:prSet presAssocID="{D6AA3901-B78A-45C1-B748-E93E8D7FAFBD}" presName="hierChild4" presStyleCnt="0"/>
      <dgm:spPr/>
    </dgm:pt>
    <dgm:pt modelId="{9F716A3D-C971-4AE0-BBE4-2D956A21D1A3}" type="pres">
      <dgm:prSet presAssocID="{4701CF60-40D8-45ED-92D9-059D7F413602}" presName="Name50" presStyleLbl="parChTrans1D3" presStyleIdx="6" presStyleCnt="11"/>
      <dgm:spPr/>
    </dgm:pt>
    <dgm:pt modelId="{9A3FEDC0-4CB9-4BB0-9B33-F4D67280330B}" type="pres">
      <dgm:prSet presAssocID="{A9C0DE79-597D-4B7F-AC95-7C7529BE70FE}" presName="hierRoot2" presStyleCnt="0">
        <dgm:presLayoutVars>
          <dgm:hierBranch val="init"/>
        </dgm:presLayoutVars>
      </dgm:prSet>
      <dgm:spPr/>
    </dgm:pt>
    <dgm:pt modelId="{995DC11D-120F-4D27-9315-B47C72A4E8C1}" type="pres">
      <dgm:prSet presAssocID="{A9C0DE79-597D-4B7F-AC95-7C7529BE70FE}" presName="rootComposite" presStyleCnt="0"/>
      <dgm:spPr/>
    </dgm:pt>
    <dgm:pt modelId="{A66D1733-913F-4C74-887A-5A4C5191A149}" type="pres">
      <dgm:prSet presAssocID="{A9C0DE79-597D-4B7F-AC95-7C7529BE70FE}" presName="rootText" presStyleLbl="node3" presStyleIdx="6" presStyleCnt="9">
        <dgm:presLayoutVars>
          <dgm:chPref val="3"/>
        </dgm:presLayoutVars>
      </dgm:prSet>
      <dgm:spPr/>
    </dgm:pt>
    <dgm:pt modelId="{6779D0F8-87C8-49A7-BE62-CE42B61D68B2}" type="pres">
      <dgm:prSet presAssocID="{A9C0DE79-597D-4B7F-AC95-7C7529BE70FE}" presName="rootConnector" presStyleLbl="node3" presStyleIdx="6" presStyleCnt="9"/>
      <dgm:spPr/>
    </dgm:pt>
    <dgm:pt modelId="{9072E1C7-6226-42C4-921C-C06BCADCDA9C}" type="pres">
      <dgm:prSet presAssocID="{A9C0DE79-597D-4B7F-AC95-7C7529BE70FE}" presName="hierChild4" presStyleCnt="0"/>
      <dgm:spPr/>
    </dgm:pt>
    <dgm:pt modelId="{9900EDDA-CF8E-41D6-8689-960B8540BD24}" type="pres">
      <dgm:prSet presAssocID="{A9C0DE79-597D-4B7F-AC95-7C7529BE70FE}" presName="hierChild5" presStyleCnt="0"/>
      <dgm:spPr/>
    </dgm:pt>
    <dgm:pt modelId="{0D875AB1-D7D7-4F89-9A96-E7752B7BF5F1}" type="pres">
      <dgm:prSet presAssocID="{451C452E-595A-4248-96D1-A8CA071FF7A9}" presName="Name50" presStyleLbl="parChTrans1D3" presStyleIdx="7" presStyleCnt="11"/>
      <dgm:spPr/>
    </dgm:pt>
    <dgm:pt modelId="{4D5E946B-B890-41BF-8B1E-6AE991F1261A}" type="pres">
      <dgm:prSet presAssocID="{9762B331-0459-4871-A67F-50821FAA11C8}" presName="hierRoot2" presStyleCnt="0">
        <dgm:presLayoutVars>
          <dgm:hierBranch val="init"/>
        </dgm:presLayoutVars>
      </dgm:prSet>
      <dgm:spPr/>
    </dgm:pt>
    <dgm:pt modelId="{0D59E5D1-15C5-4516-A12F-622322BF2FC9}" type="pres">
      <dgm:prSet presAssocID="{9762B331-0459-4871-A67F-50821FAA11C8}" presName="rootComposite" presStyleCnt="0"/>
      <dgm:spPr/>
    </dgm:pt>
    <dgm:pt modelId="{BE8808E5-00DF-4612-AAA5-84A9751ED558}" type="pres">
      <dgm:prSet presAssocID="{9762B331-0459-4871-A67F-50821FAA11C8}" presName="rootText" presStyleLbl="node3" presStyleIdx="7" presStyleCnt="9">
        <dgm:presLayoutVars>
          <dgm:chPref val="3"/>
        </dgm:presLayoutVars>
      </dgm:prSet>
      <dgm:spPr/>
    </dgm:pt>
    <dgm:pt modelId="{6BE6B799-9793-4242-93D2-8AEC3FD7B147}" type="pres">
      <dgm:prSet presAssocID="{9762B331-0459-4871-A67F-50821FAA11C8}" presName="rootConnector" presStyleLbl="node3" presStyleIdx="7" presStyleCnt="9"/>
      <dgm:spPr/>
    </dgm:pt>
    <dgm:pt modelId="{6A0E04EA-E1E6-4C52-8DF1-B7AFD5C58A77}" type="pres">
      <dgm:prSet presAssocID="{9762B331-0459-4871-A67F-50821FAA11C8}" presName="hierChild4" presStyleCnt="0"/>
      <dgm:spPr/>
    </dgm:pt>
    <dgm:pt modelId="{332A463D-D4D4-4BA8-9D98-919C2DCE8A39}" type="pres">
      <dgm:prSet presAssocID="{9762B331-0459-4871-A67F-50821FAA11C8}" presName="hierChild5" presStyleCnt="0"/>
      <dgm:spPr/>
    </dgm:pt>
    <dgm:pt modelId="{E698E89A-4A42-4192-BB25-04586E67C17F}" type="pres">
      <dgm:prSet presAssocID="{4D9E901E-A9CD-4D64-88E4-6F47AC1BC9E8}" presName="Name50" presStyleLbl="parChTrans1D3" presStyleIdx="8" presStyleCnt="11"/>
      <dgm:spPr/>
    </dgm:pt>
    <dgm:pt modelId="{3DABA6C9-B26B-4446-8EAB-F50E89787858}" type="pres">
      <dgm:prSet presAssocID="{93A07B1E-093D-421F-8B6C-9BABC24959BA}" presName="hierRoot2" presStyleCnt="0">
        <dgm:presLayoutVars>
          <dgm:hierBranch val="init"/>
        </dgm:presLayoutVars>
      </dgm:prSet>
      <dgm:spPr/>
    </dgm:pt>
    <dgm:pt modelId="{A7F46076-C523-4C7B-947C-786394935997}" type="pres">
      <dgm:prSet presAssocID="{93A07B1E-093D-421F-8B6C-9BABC24959BA}" presName="rootComposite" presStyleCnt="0"/>
      <dgm:spPr/>
    </dgm:pt>
    <dgm:pt modelId="{5265A28D-E0FE-46CB-A7F8-327A766C9C97}" type="pres">
      <dgm:prSet presAssocID="{93A07B1E-093D-421F-8B6C-9BABC24959BA}" presName="rootText" presStyleLbl="node3" presStyleIdx="8" presStyleCnt="9">
        <dgm:presLayoutVars>
          <dgm:chPref val="3"/>
        </dgm:presLayoutVars>
      </dgm:prSet>
      <dgm:spPr/>
    </dgm:pt>
    <dgm:pt modelId="{018309EB-C825-46EA-97DA-4CCDAEC19B25}" type="pres">
      <dgm:prSet presAssocID="{93A07B1E-093D-421F-8B6C-9BABC24959BA}" presName="rootConnector" presStyleLbl="node3" presStyleIdx="8" presStyleCnt="9"/>
      <dgm:spPr/>
    </dgm:pt>
    <dgm:pt modelId="{877AAF19-6C76-4629-9E0D-8C9E251DBD94}" type="pres">
      <dgm:prSet presAssocID="{93A07B1E-093D-421F-8B6C-9BABC24959BA}" presName="hierChild4" presStyleCnt="0"/>
      <dgm:spPr/>
    </dgm:pt>
    <dgm:pt modelId="{E6C90E36-7D95-488E-AC5D-BD1CF619318A}" type="pres">
      <dgm:prSet presAssocID="{93A07B1E-093D-421F-8B6C-9BABC24959BA}" presName="hierChild5" presStyleCnt="0"/>
      <dgm:spPr/>
    </dgm:pt>
    <dgm:pt modelId="{A75DD6A3-610B-44C5-ABFB-E5C499A07B1A}" type="pres">
      <dgm:prSet presAssocID="{D6AA3901-B78A-45C1-B748-E93E8D7FAFBD}" presName="hierChild5" presStyleCnt="0"/>
      <dgm:spPr/>
    </dgm:pt>
    <dgm:pt modelId="{F109126A-9A1F-463F-982A-9D25A42B04F5}" type="pres">
      <dgm:prSet presAssocID="{883EC338-B582-4983-BC13-D3C8E260B806}" presName="Name37" presStyleLbl="parChTrans1D2" presStyleIdx="3" presStyleCnt="8"/>
      <dgm:spPr/>
    </dgm:pt>
    <dgm:pt modelId="{6AF48F5D-C5DB-4D62-8E12-C7B448877E5A}" type="pres">
      <dgm:prSet presAssocID="{3E9C4BE6-7367-4F16-B55F-E0C6F72DA246}" presName="hierRoot2" presStyleCnt="0">
        <dgm:presLayoutVars>
          <dgm:hierBranch val="init"/>
        </dgm:presLayoutVars>
      </dgm:prSet>
      <dgm:spPr/>
    </dgm:pt>
    <dgm:pt modelId="{DD1EB188-3BE1-4B7F-86DC-9DB18FC2F81B}" type="pres">
      <dgm:prSet presAssocID="{3E9C4BE6-7367-4F16-B55F-E0C6F72DA246}" presName="rootComposite" presStyleCnt="0"/>
      <dgm:spPr/>
    </dgm:pt>
    <dgm:pt modelId="{6E2BC61A-CAC2-4B0D-B36B-F7E43C132CEE}" type="pres">
      <dgm:prSet presAssocID="{3E9C4BE6-7367-4F16-B55F-E0C6F72DA246}" presName="rootText" presStyleLbl="node2" presStyleIdx="3" presStyleCnt="5">
        <dgm:presLayoutVars>
          <dgm:chPref val="3"/>
        </dgm:presLayoutVars>
      </dgm:prSet>
      <dgm:spPr/>
    </dgm:pt>
    <dgm:pt modelId="{763D5E66-9BE9-45FE-AD97-9C1A4688EFD3}" type="pres">
      <dgm:prSet presAssocID="{3E9C4BE6-7367-4F16-B55F-E0C6F72DA246}" presName="rootConnector" presStyleLbl="node2" presStyleIdx="3" presStyleCnt="5"/>
      <dgm:spPr/>
    </dgm:pt>
    <dgm:pt modelId="{6C5E53AE-8EA7-4ECA-AE0A-698E9ECD705B}" type="pres">
      <dgm:prSet presAssocID="{3E9C4BE6-7367-4F16-B55F-E0C6F72DA246}" presName="hierChild4" presStyleCnt="0"/>
      <dgm:spPr/>
    </dgm:pt>
    <dgm:pt modelId="{AF2B380B-9B93-456D-A918-BD62C22E65C0}" type="pres">
      <dgm:prSet presAssocID="{3E9C4BE6-7367-4F16-B55F-E0C6F72DA246}" presName="hierChild5" presStyleCnt="0"/>
      <dgm:spPr/>
    </dgm:pt>
    <dgm:pt modelId="{DEA81891-0474-44F8-A3CF-5272FB389C11}" type="pres">
      <dgm:prSet presAssocID="{72DC68E2-A346-4E61-B274-0879A4C8F0A8}" presName="Name37" presStyleLbl="parChTrans1D2" presStyleIdx="4" presStyleCnt="8"/>
      <dgm:spPr/>
    </dgm:pt>
    <dgm:pt modelId="{4AC02DB4-E00B-4C57-8FB0-C9E988484463}" type="pres">
      <dgm:prSet presAssocID="{0135A715-2291-4FCA-8182-E1B3938F8799}" presName="hierRoot2" presStyleCnt="0">
        <dgm:presLayoutVars>
          <dgm:hierBranch val="init"/>
        </dgm:presLayoutVars>
      </dgm:prSet>
      <dgm:spPr/>
    </dgm:pt>
    <dgm:pt modelId="{4DB29DB8-8076-4A98-BE96-023C05A7656E}" type="pres">
      <dgm:prSet presAssocID="{0135A715-2291-4FCA-8182-E1B3938F8799}" presName="rootComposite" presStyleCnt="0"/>
      <dgm:spPr/>
    </dgm:pt>
    <dgm:pt modelId="{420BE344-470C-45AE-8C89-6C9BAC164915}" type="pres">
      <dgm:prSet presAssocID="{0135A715-2291-4FCA-8182-E1B3938F8799}" presName="rootText" presStyleLbl="node2" presStyleIdx="4" presStyleCnt="5">
        <dgm:presLayoutVars>
          <dgm:chPref val="3"/>
        </dgm:presLayoutVars>
      </dgm:prSet>
      <dgm:spPr/>
    </dgm:pt>
    <dgm:pt modelId="{08BCF820-DC03-4C7E-92F1-6C9763707689}" type="pres">
      <dgm:prSet presAssocID="{0135A715-2291-4FCA-8182-E1B3938F8799}" presName="rootConnector" presStyleLbl="node2" presStyleIdx="4" presStyleCnt="5"/>
      <dgm:spPr/>
    </dgm:pt>
    <dgm:pt modelId="{DECB7045-F729-4D5A-B0DB-D420541B89FB}" type="pres">
      <dgm:prSet presAssocID="{0135A715-2291-4FCA-8182-E1B3938F8799}" presName="hierChild4" presStyleCnt="0"/>
      <dgm:spPr/>
    </dgm:pt>
    <dgm:pt modelId="{173DEFCC-EA71-4FBF-9F76-CD7C33AF172E}" type="pres">
      <dgm:prSet presAssocID="{0135A715-2291-4FCA-8182-E1B3938F8799}" presName="hierChild5" presStyleCnt="0"/>
      <dgm:spPr/>
    </dgm:pt>
    <dgm:pt modelId="{45F30134-2674-46FA-8052-EA7FB89360BB}" type="pres">
      <dgm:prSet presAssocID="{4BB448F2-86F8-4DFB-893D-AB6484E50757}" presName="hierChild3" presStyleCnt="0"/>
      <dgm:spPr/>
    </dgm:pt>
    <dgm:pt modelId="{7A26AEB7-5A42-401A-A18F-1049C5C49E75}" type="pres">
      <dgm:prSet presAssocID="{762A1E11-D80E-437B-B518-1730F91A061D}" presName="Name111" presStyleLbl="parChTrans1D2" presStyleIdx="5" presStyleCnt="8"/>
      <dgm:spPr/>
    </dgm:pt>
    <dgm:pt modelId="{09F11634-0241-426A-A35C-16CD789ECA98}" type="pres">
      <dgm:prSet presAssocID="{EDD9D99C-5B6B-4CFD-8770-ACD48A19ABA1}" presName="hierRoot3" presStyleCnt="0">
        <dgm:presLayoutVars>
          <dgm:hierBranch val="init"/>
        </dgm:presLayoutVars>
      </dgm:prSet>
      <dgm:spPr/>
    </dgm:pt>
    <dgm:pt modelId="{8A31C418-5746-45FC-848B-D1D9D4133034}" type="pres">
      <dgm:prSet presAssocID="{EDD9D99C-5B6B-4CFD-8770-ACD48A19ABA1}" presName="rootComposite3" presStyleCnt="0"/>
      <dgm:spPr/>
    </dgm:pt>
    <dgm:pt modelId="{3342B028-8D70-40D8-A194-67EF18390798}" type="pres">
      <dgm:prSet presAssocID="{EDD9D99C-5B6B-4CFD-8770-ACD48A19ABA1}" presName="rootText3" presStyleLbl="asst1" presStyleIdx="0" presStyleCnt="5">
        <dgm:presLayoutVars>
          <dgm:chPref val="3"/>
        </dgm:presLayoutVars>
      </dgm:prSet>
      <dgm:spPr/>
    </dgm:pt>
    <dgm:pt modelId="{122B7374-7796-483B-951A-EE97322CE7B6}" type="pres">
      <dgm:prSet presAssocID="{EDD9D99C-5B6B-4CFD-8770-ACD48A19ABA1}" presName="rootConnector3" presStyleLbl="asst1" presStyleIdx="0" presStyleCnt="5"/>
      <dgm:spPr/>
    </dgm:pt>
    <dgm:pt modelId="{B0A75B4E-09BC-4066-8F74-CCFAF02DCEA5}" type="pres">
      <dgm:prSet presAssocID="{EDD9D99C-5B6B-4CFD-8770-ACD48A19ABA1}" presName="hierChild6" presStyleCnt="0"/>
      <dgm:spPr/>
    </dgm:pt>
    <dgm:pt modelId="{180DE4C5-3A3A-4309-A7EF-72E774C99325}" type="pres">
      <dgm:prSet presAssocID="{EDD9D99C-5B6B-4CFD-8770-ACD48A19ABA1}" presName="hierChild7" presStyleCnt="0"/>
      <dgm:spPr/>
    </dgm:pt>
    <dgm:pt modelId="{2F7D4549-B3AC-4487-9E33-D73016376E39}" type="pres">
      <dgm:prSet presAssocID="{C8C88E7C-52B1-41D3-AA12-639E6FCD2CC2}" presName="Name111" presStyleLbl="parChTrans1D3" presStyleIdx="9" presStyleCnt="11"/>
      <dgm:spPr/>
    </dgm:pt>
    <dgm:pt modelId="{D9DBCBF5-20ED-44DC-9E99-EA07E97B3836}" type="pres">
      <dgm:prSet presAssocID="{3F3E847C-9F80-4912-837D-A42D1FA20BBF}" presName="hierRoot3" presStyleCnt="0">
        <dgm:presLayoutVars>
          <dgm:hierBranch val="init"/>
        </dgm:presLayoutVars>
      </dgm:prSet>
      <dgm:spPr/>
    </dgm:pt>
    <dgm:pt modelId="{34FA8E67-7696-4539-97C9-4D77F653A4C6}" type="pres">
      <dgm:prSet presAssocID="{3F3E847C-9F80-4912-837D-A42D1FA20BBF}" presName="rootComposite3" presStyleCnt="0"/>
      <dgm:spPr/>
    </dgm:pt>
    <dgm:pt modelId="{8A85E581-DE99-482F-8A46-A03E415DFF3F}" type="pres">
      <dgm:prSet presAssocID="{3F3E847C-9F80-4912-837D-A42D1FA20BBF}" presName="rootText3" presStyleLbl="asst1" presStyleIdx="1" presStyleCnt="5">
        <dgm:presLayoutVars>
          <dgm:chPref val="3"/>
        </dgm:presLayoutVars>
      </dgm:prSet>
      <dgm:spPr/>
    </dgm:pt>
    <dgm:pt modelId="{42BB31A0-829E-4ED9-99E3-C2D7198E549B}" type="pres">
      <dgm:prSet presAssocID="{3F3E847C-9F80-4912-837D-A42D1FA20BBF}" presName="rootConnector3" presStyleLbl="asst1" presStyleIdx="1" presStyleCnt="5"/>
      <dgm:spPr/>
    </dgm:pt>
    <dgm:pt modelId="{191B9B5D-3DBA-40D2-97B0-39FB09FD67E1}" type="pres">
      <dgm:prSet presAssocID="{3F3E847C-9F80-4912-837D-A42D1FA20BBF}" presName="hierChild6" presStyleCnt="0"/>
      <dgm:spPr/>
    </dgm:pt>
    <dgm:pt modelId="{32570B0E-23F1-4481-9960-6123C7E8A2E4}" type="pres">
      <dgm:prSet presAssocID="{3F3E847C-9F80-4912-837D-A42D1FA20BBF}" presName="hierChild7" presStyleCnt="0"/>
      <dgm:spPr/>
    </dgm:pt>
    <dgm:pt modelId="{2EF42184-F97E-44FD-9A92-7D9D2EF00158}" type="pres">
      <dgm:prSet presAssocID="{03EFDDCF-3E96-46C7-971D-C5D55D00233E}" presName="Name111" presStyleLbl="parChTrans1D2" presStyleIdx="6" presStyleCnt="8"/>
      <dgm:spPr/>
    </dgm:pt>
    <dgm:pt modelId="{777EDC0A-B5C6-41B5-8D15-74E4DF743F94}" type="pres">
      <dgm:prSet presAssocID="{1ED347B0-F164-4CAD-A255-8F5541024A3A}" presName="hierRoot3" presStyleCnt="0">
        <dgm:presLayoutVars>
          <dgm:hierBranch val="init"/>
        </dgm:presLayoutVars>
      </dgm:prSet>
      <dgm:spPr/>
    </dgm:pt>
    <dgm:pt modelId="{D7F9DCCB-1687-4BEF-AFB9-6C0FE395F556}" type="pres">
      <dgm:prSet presAssocID="{1ED347B0-F164-4CAD-A255-8F5541024A3A}" presName="rootComposite3" presStyleCnt="0"/>
      <dgm:spPr/>
    </dgm:pt>
    <dgm:pt modelId="{5D7A2D46-AD75-47BD-BC33-F16B6A90DBEC}" type="pres">
      <dgm:prSet presAssocID="{1ED347B0-F164-4CAD-A255-8F5541024A3A}" presName="rootText3" presStyleLbl="asst1" presStyleIdx="2" presStyleCnt="5">
        <dgm:presLayoutVars>
          <dgm:chPref val="3"/>
        </dgm:presLayoutVars>
      </dgm:prSet>
      <dgm:spPr/>
    </dgm:pt>
    <dgm:pt modelId="{E42C28FB-F97B-48C8-9BAC-5E9B6F59831E}" type="pres">
      <dgm:prSet presAssocID="{1ED347B0-F164-4CAD-A255-8F5541024A3A}" presName="rootConnector3" presStyleLbl="asst1" presStyleIdx="2" presStyleCnt="5"/>
      <dgm:spPr/>
    </dgm:pt>
    <dgm:pt modelId="{DBC140C5-E6DA-4249-A6DD-1701BA0BDFC7}" type="pres">
      <dgm:prSet presAssocID="{1ED347B0-F164-4CAD-A255-8F5541024A3A}" presName="hierChild6" presStyleCnt="0"/>
      <dgm:spPr/>
    </dgm:pt>
    <dgm:pt modelId="{D38BE10A-104E-4F0D-A0F8-3541F137E321}" type="pres">
      <dgm:prSet presAssocID="{1ED347B0-F164-4CAD-A255-8F5541024A3A}" presName="hierChild7" presStyleCnt="0"/>
      <dgm:spPr/>
    </dgm:pt>
    <dgm:pt modelId="{9589E5C4-23C3-496B-8BCC-163AC52C2705}" type="pres">
      <dgm:prSet presAssocID="{AD14229D-5D12-423E-8D66-1CE0439B9D2A}" presName="Name111" presStyleLbl="parChTrans1D3" presStyleIdx="10" presStyleCnt="11"/>
      <dgm:spPr/>
    </dgm:pt>
    <dgm:pt modelId="{D012DED1-A028-410C-9913-57438E2B332A}" type="pres">
      <dgm:prSet presAssocID="{EAF99070-C616-4589-84DB-6226516899BF}" presName="hierRoot3" presStyleCnt="0">
        <dgm:presLayoutVars>
          <dgm:hierBranch val="init"/>
        </dgm:presLayoutVars>
      </dgm:prSet>
      <dgm:spPr/>
    </dgm:pt>
    <dgm:pt modelId="{EB0BA422-6D27-478E-A4AF-4786FAAD7741}" type="pres">
      <dgm:prSet presAssocID="{EAF99070-C616-4589-84DB-6226516899BF}" presName="rootComposite3" presStyleCnt="0"/>
      <dgm:spPr/>
    </dgm:pt>
    <dgm:pt modelId="{F4422E79-1701-4749-B19D-F31C1498CE36}" type="pres">
      <dgm:prSet presAssocID="{EAF99070-C616-4589-84DB-6226516899BF}" presName="rootText3" presStyleLbl="asst1" presStyleIdx="3" presStyleCnt="5">
        <dgm:presLayoutVars>
          <dgm:chPref val="3"/>
        </dgm:presLayoutVars>
      </dgm:prSet>
      <dgm:spPr/>
    </dgm:pt>
    <dgm:pt modelId="{8DD284A2-02D3-4CF9-9B9F-5851837DC373}" type="pres">
      <dgm:prSet presAssocID="{EAF99070-C616-4589-84DB-6226516899BF}" presName="rootConnector3" presStyleLbl="asst1" presStyleIdx="3" presStyleCnt="5"/>
      <dgm:spPr/>
    </dgm:pt>
    <dgm:pt modelId="{0D3E6BB0-4758-4A15-ABDF-667C33354011}" type="pres">
      <dgm:prSet presAssocID="{EAF99070-C616-4589-84DB-6226516899BF}" presName="hierChild6" presStyleCnt="0"/>
      <dgm:spPr/>
    </dgm:pt>
    <dgm:pt modelId="{3FC720C0-2FA4-4D28-9A51-B3F6281F4F90}" type="pres">
      <dgm:prSet presAssocID="{EAF99070-C616-4589-84DB-6226516899BF}" presName="hierChild7" presStyleCnt="0"/>
      <dgm:spPr/>
    </dgm:pt>
    <dgm:pt modelId="{BA9CD37E-B4C4-413F-9473-457887A7E83E}" type="pres">
      <dgm:prSet presAssocID="{C950B398-C697-4A77-8C80-5C5BB029C811}" presName="Name111" presStyleLbl="parChTrans1D2" presStyleIdx="7" presStyleCnt="8"/>
      <dgm:spPr/>
    </dgm:pt>
    <dgm:pt modelId="{6D38CDDE-98F5-41DB-A4C5-C90726D5C985}" type="pres">
      <dgm:prSet presAssocID="{2C34E677-4A32-4561-8609-D5D7772CD215}" presName="hierRoot3" presStyleCnt="0">
        <dgm:presLayoutVars>
          <dgm:hierBranch val="init"/>
        </dgm:presLayoutVars>
      </dgm:prSet>
      <dgm:spPr/>
    </dgm:pt>
    <dgm:pt modelId="{13818E33-BE48-4852-9DA7-DBB8641CCBCB}" type="pres">
      <dgm:prSet presAssocID="{2C34E677-4A32-4561-8609-D5D7772CD215}" presName="rootComposite3" presStyleCnt="0"/>
      <dgm:spPr/>
    </dgm:pt>
    <dgm:pt modelId="{7648D078-0BBE-4B2B-ACE0-DE89028E7EC9}" type="pres">
      <dgm:prSet presAssocID="{2C34E677-4A32-4561-8609-D5D7772CD215}" presName="rootText3" presStyleLbl="asst1" presStyleIdx="4" presStyleCnt="5">
        <dgm:presLayoutVars>
          <dgm:chPref val="3"/>
        </dgm:presLayoutVars>
      </dgm:prSet>
      <dgm:spPr/>
    </dgm:pt>
    <dgm:pt modelId="{2B3DB244-6B96-4B51-BEDB-26225E496DC3}" type="pres">
      <dgm:prSet presAssocID="{2C34E677-4A32-4561-8609-D5D7772CD215}" presName="rootConnector3" presStyleLbl="asst1" presStyleIdx="4" presStyleCnt="5"/>
      <dgm:spPr/>
    </dgm:pt>
    <dgm:pt modelId="{550E04D5-38C8-466D-BF74-77FEB842EE2A}" type="pres">
      <dgm:prSet presAssocID="{2C34E677-4A32-4561-8609-D5D7772CD215}" presName="hierChild6" presStyleCnt="0"/>
      <dgm:spPr/>
    </dgm:pt>
    <dgm:pt modelId="{99D01A87-87CD-46CA-86FC-1CE9BDB82B36}" type="pres">
      <dgm:prSet presAssocID="{2C34E677-4A32-4561-8609-D5D7772CD215}" presName="hierChild7" presStyleCnt="0"/>
      <dgm:spPr/>
    </dgm:pt>
  </dgm:ptLst>
  <dgm:cxnLst>
    <dgm:cxn modelId="{F3682200-619B-4436-A7A6-42ECD6C38F27}" type="presOf" srcId="{883EC338-B582-4983-BC13-D3C8E260B806}" destId="{F109126A-9A1F-463F-982A-9D25A42B04F5}" srcOrd="0" destOrd="0" presId="urn:microsoft.com/office/officeart/2005/8/layout/orgChart1"/>
    <dgm:cxn modelId="{B5698501-7737-47CE-AEE7-9D2832F85125}" type="presOf" srcId="{EAF99070-C616-4589-84DB-6226516899BF}" destId="{F4422E79-1701-4749-B19D-F31C1498CE36}" srcOrd="0" destOrd="0" presId="urn:microsoft.com/office/officeart/2005/8/layout/orgChart1"/>
    <dgm:cxn modelId="{F3A99302-53D0-4C02-B16C-413CC8D6FFD1}" type="presOf" srcId="{4701CF60-40D8-45ED-92D9-059D7F413602}" destId="{9F716A3D-C971-4AE0-BBE4-2D956A21D1A3}" srcOrd="0" destOrd="0" presId="urn:microsoft.com/office/officeart/2005/8/layout/orgChart1"/>
    <dgm:cxn modelId="{D57D0703-A61B-4F5F-8A84-6F24EBBDD507}" srcId="{7E8B2B13-1DCC-4D5F-81F0-3DA29144BC3D}" destId="{3E6C518D-C998-480D-99A6-7AF1F96A0EB9}" srcOrd="0" destOrd="0" parTransId="{119D3624-C4AE-43CA-AF1F-F765C5631E4C}" sibTransId="{35E840C5-82FA-4E18-8283-6370ABA12F46}"/>
    <dgm:cxn modelId="{6258A107-D7FA-4613-82AB-E290CF26187A}" srcId="{4BB448F2-86F8-4DFB-893D-AB6484E50757}" destId="{D6AA3901-B78A-45C1-B748-E93E8D7FAFBD}" srcOrd="5" destOrd="0" parTransId="{659527C1-DA5F-40D6-84D8-EC4D0E01865F}" sibTransId="{3A6673D4-D844-4DB3-8905-4EDA00CFAA96}"/>
    <dgm:cxn modelId="{0993CC0C-0C74-4F3D-9C30-3D1F2EC0B72A}" srcId="{6618CDB8-B1C6-44AC-A162-C46C9BC26488}" destId="{844535C8-8439-449E-9E8B-54584F1FA5C1}" srcOrd="1" destOrd="0" parTransId="{CD318DD3-EBB5-4A0F-B2F8-EB8F78A41A04}" sibTransId="{9C65127C-D6C6-417A-8F4F-E9C7D824A4C3}"/>
    <dgm:cxn modelId="{02559C0D-EEBA-4D69-AAC2-AB65F390AA77}" type="presOf" srcId="{EAF99070-C616-4589-84DB-6226516899BF}" destId="{8DD284A2-02D3-4CF9-9B9F-5851837DC373}" srcOrd="1" destOrd="0" presId="urn:microsoft.com/office/officeart/2005/8/layout/orgChart1"/>
    <dgm:cxn modelId="{719A480F-C205-47F4-97F9-BA51E872626E}" type="presOf" srcId="{6072F7EA-F007-407C-BF9E-40F0FE110397}" destId="{1AE4FD05-613C-4461-85A5-B03118D9D06E}" srcOrd="0" destOrd="0" presId="urn:microsoft.com/office/officeart/2005/8/layout/orgChart1"/>
    <dgm:cxn modelId="{AB226A10-7FD7-428A-980B-8AC8E28868BC}" type="presOf" srcId="{397D82E9-6BAD-4A47-A3B6-FEA6451FA7FF}" destId="{2E9ECF4C-9D0B-402F-BDCC-5C12CA105DE3}" srcOrd="0" destOrd="0" presId="urn:microsoft.com/office/officeart/2005/8/layout/orgChart1"/>
    <dgm:cxn modelId="{90C65910-C639-437C-8235-4B696BD1BB87}" srcId="{87216B31-E3D9-45A3-BC43-D2DBF88E1714}" destId="{76020594-0EC3-4CEF-8931-D0EC41F7F509}" srcOrd="1" destOrd="0" parTransId="{6072F7EA-F007-407C-BF9E-40F0FE110397}" sibTransId="{9366AB10-73AF-4D00-8947-8C3003441390}"/>
    <dgm:cxn modelId="{F4A08D11-B5AF-48D1-83EC-5E2AEE624087}" type="presOf" srcId="{FBADA8BA-E42E-449F-AC7F-EA0327316CA1}" destId="{D2A4FD00-1A3D-498B-B680-56C18BE6A2F6}" srcOrd="0" destOrd="0" presId="urn:microsoft.com/office/officeart/2005/8/layout/orgChart1"/>
    <dgm:cxn modelId="{17143612-C453-48E8-B581-601DA2BCA442}" type="presOf" srcId="{E411E1B3-FF5F-4395-B7A8-8570D70C18F8}" destId="{95CD50FD-42D5-423E-8D38-83A5B260A586}" srcOrd="1" destOrd="0" presId="urn:microsoft.com/office/officeart/2005/8/layout/orgChart1"/>
    <dgm:cxn modelId="{1D546412-6D09-43F2-BA59-023F0D84B372}" type="presOf" srcId="{221F1A92-71CF-4315-AAE3-8B11DBABE2B4}" destId="{3CDB22C0-A0AA-40F9-B8C8-49D8CBA34287}" srcOrd="0" destOrd="0" presId="urn:microsoft.com/office/officeart/2005/8/layout/orgChart1"/>
    <dgm:cxn modelId="{8643E512-47F6-4989-B335-FA4D7A9F606A}" type="presOf" srcId="{397D82E9-6BAD-4A47-A3B6-FEA6451FA7FF}" destId="{CFEA8476-AB03-4606-AAC5-44F113583A8D}" srcOrd="1" destOrd="0" presId="urn:microsoft.com/office/officeart/2005/8/layout/orgChart1"/>
    <dgm:cxn modelId="{819BDE14-2E9C-4F10-8B4F-C9410C329537}" type="presOf" srcId="{B440E89B-5C72-4E46-A42D-1CCBE305471E}" destId="{F88B1026-5B7C-477C-A743-8C510E9000B5}" srcOrd="1" destOrd="0" presId="urn:microsoft.com/office/officeart/2005/8/layout/orgChart1"/>
    <dgm:cxn modelId="{711CA215-4E2F-4765-9EDB-A3821835221F}" type="presOf" srcId="{0135A715-2291-4FCA-8182-E1B3938F8799}" destId="{08BCF820-DC03-4C7E-92F1-6C9763707689}" srcOrd="1" destOrd="0" presId="urn:microsoft.com/office/officeart/2005/8/layout/orgChart1"/>
    <dgm:cxn modelId="{10472E19-38A9-4A4A-8426-F00B5EE22681}" type="presOf" srcId="{3387BD8D-9BA0-44DE-BEA2-68584A4CD8E2}" destId="{1CA89D8F-CCD9-41E9-96E5-BDE5C7495AB3}" srcOrd="1" destOrd="0" presId="urn:microsoft.com/office/officeart/2005/8/layout/orgChart1"/>
    <dgm:cxn modelId="{954AE419-EF1A-430D-AD3A-D63BBFC1A546}" type="presOf" srcId="{46095B2A-D873-4581-800B-A43F1721DD61}" destId="{2E1FEB38-245E-4B67-AAE2-E601ACA9F996}" srcOrd="0" destOrd="0" presId="urn:microsoft.com/office/officeart/2005/8/layout/orgChart1"/>
    <dgm:cxn modelId="{542F211D-2540-4750-B2DB-36738B621830}" srcId="{1ED347B0-F164-4CAD-A255-8F5541024A3A}" destId="{EAF99070-C616-4589-84DB-6226516899BF}" srcOrd="0" destOrd="0" parTransId="{AD14229D-5D12-423E-8D66-1CE0439B9D2A}" sibTransId="{466196FA-595D-46B4-BCC7-513D1A3961F7}"/>
    <dgm:cxn modelId="{3EA1CB1F-8A46-47AC-9E29-E5338DDC0DE9}" type="presOf" srcId="{7A845055-ECE6-4C74-BE20-FF3DCC6BC3D8}" destId="{C86D9576-B409-4B36-8F53-8C298365F051}" srcOrd="1" destOrd="0" presId="urn:microsoft.com/office/officeart/2005/8/layout/orgChart1"/>
    <dgm:cxn modelId="{CAC83420-FF79-4B0C-8A89-C5D4B829C01C}" srcId="{3387BD8D-9BA0-44DE-BEA2-68584A4CD8E2}" destId="{7E8B2B13-1DCC-4D5F-81F0-3DA29144BC3D}" srcOrd="1" destOrd="0" parTransId="{164EBD34-4825-419D-AEA1-925BD56C9D1C}" sibTransId="{20611F8E-067B-4C68-9243-73C013853C29}"/>
    <dgm:cxn modelId="{80EFFF25-F038-4B04-B77D-CA5B8C5C32ED}" srcId="{6618CDB8-B1C6-44AC-A162-C46C9BC26488}" destId="{B276E8F3-11D7-4EF2-8974-3E8ECAFB7F41}" srcOrd="0" destOrd="0" parTransId="{3F74D4D0-A899-4F28-8FAD-69822EC72CD0}" sibTransId="{F65FC3D6-01AE-44E3-BD0B-8119AB84A436}"/>
    <dgm:cxn modelId="{47D83227-D40A-43D4-998B-C2F87D9B3D0D}" type="presOf" srcId="{4BB448F2-86F8-4DFB-893D-AB6484E50757}" destId="{C9BA06D8-93A3-4C2E-AAF4-25139760A55F}" srcOrd="0" destOrd="0" presId="urn:microsoft.com/office/officeart/2005/8/layout/orgChart1"/>
    <dgm:cxn modelId="{34AD6627-47B3-416E-B9AF-14C9E33E69CA}" type="presOf" srcId="{60EF103A-718B-4490-B0F6-A6EAF5DA95E2}" destId="{F94CC0F1-20C0-44DA-8C05-D6A001D86769}" srcOrd="0" destOrd="0" presId="urn:microsoft.com/office/officeart/2005/8/layout/orgChart1"/>
    <dgm:cxn modelId="{41B37429-AF77-4FD9-BC2B-F59F7E9F8988}" type="presOf" srcId="{8410BDBF-5AC3-4F46-AC1A-C52347240DD9}" destId="{7BA98512-6D29-4E4A-B5EC-17B66DC6C7A1}" srcOrd="1" destOrd="0" presId="urn:microsoft.com/office/officeart/2005/8/layout/orgChart1"/>
    <dgm:cxn modelId="{4523232A-E0AE-4C40-807F-D5B26E6D1B87}" type="presOf" srcId="{B1105251-9717-4229-88CD-6D7A78938848}" destId="{B9FDA105-4A14-4C65-90CC-F4BE39322BB4}" srcOrd="0" destOrd="0" presId="urn:microsoft.com/office/officeart/2005/8/layout/orgChart1"/>
    <dgm:cxn modelId="{FB6EC22A-D577-41B5-9BFA-3F0E81D0D803}" type="presOf" srcId="{B276E8F3-11D7-4EF2-8974-3E8ECAFB7F41}" destId="{BB16A77F-55DA-4B95-83D7-CE37A2D958DC}" srcOrd="0" destOrd="0" presId="urn:microsoft.com/office/officeart/2005/8/layout/orgChart1"/>
    <dgm:cxn modelId="{E3CAEA2B-AF0F-448C-9D0B-258BC4F5013E}" srcId="{4BB448F2-86F8-4DFB-893D-AB6484E50757}" destId="{2C34E677-4A32-4561-8609-D5D7772CD215}" srcOrd="2" destOrd="0" parTransId="{C950B398-C697-4A77-8C80-5C5BB029C811}" sibTransId="{C15F9A8F-8948-45A8-996A-F4DEBC08B523}"/>
    <dgm:cxn modelId="{3D81A52D-0A91-4FBA-B817-E46D23535862}" type="presOf" srcId="{6618CDB8-B1C6-44AC-A162-C46C9BC26488}" destId="{A96B7F39-B064-402F-8C2D-A2A8B4A5F4D5}" srcOrd="0" destOrd="0" presId="urn:microsoft.com/office/officeart/2005/8/layout/orgChart1"/>
    <dgm:cxn modelId="{F6464030-EEC4-4E7F-A62F-0F6136674D8A}" type="presOf" srcId="{3F3E847C-9F80-4912-837D-A42D1FA20BBF}" destId="{8A85E581-DE99-482F-8A46-A03E415DFF3F}" srcOrd="0" destOrd="0" presId="urn:microsoft.com/office/officeart/2005/8/layout/orgChart1"/>
    <dgm:cxn modelId="{89326330-A80E-4A0E-9A9C-A509CD836B90}" type="presOf" srcId="{2C34E677-4A32-4561-8609-D5D7772CD215}" destId="{7648D078-0BBE-4B2B-ACE0-DE89028E7EC9}" srcOrd="0" destOrd="0" presId="urn:microsoft.com/office/officeart/2005/8/layout/orgChart1"/>
    <dgm:cxn modelId="{4CD3A532-9E7F-423F-8D76-14D92747E177}" type="presOf" srcId="{3DA98EF7-8BB2-4AB8-BAB7-E81BE76F1D12}" destId="{376A00A0-9F89-4B42-96AA-DBB32A04D755}" srcOrd="0" destOrd="0" presId="urn:microsoft.com/office/officeart/2005/8/layout/orgChart1"/>
    <dgm:cxn modelId="{12731733-2DF2-4DE6-B631-11A1E91C9670}" type="presOf" srcId="{B6F9AC54-574C-416B-BC94-915519A22B60}" destId="{C3D25093-8A50-49AC-AA43-6B9EB6771FF7}" srcOrd="0" destOrd="0" presId="urn:microsoft.com/office/officeart/2005/8/layout/orgChart1"/>
    <dgm:cxn modelId="{21ED1434-46A9-4DB6-A8F9-568EC8C61541}" type="presOf" srcId="{4F69D780-826B-45C3-97EF-CA87136D5EAA}" destId="{F0635655-DB03-4ABF-86FC-0469F126092A}" srcOrd="0" destOrd="0" presId="urn:microsoft.com/office/officeart/2005/8/layout/orgChart1"/>
    <dgm:cxn modelId="{24CE1634-596C-4ABE-ACB1-E38727666E2E}" srcId="{4BB448F2-86F8-4DFB-893D-AB6484E50757}" destId="{1ED347B0-F164-4CAD-A255-8F5541024A3A}" srcOrd="1" destOrd="0" parTransId="{03EFDDCF-3E96-46C7-971D-C5D55D00233E}" sibTransId="{4724F435-3A37-4A0E-8920-C973D7D1DF78}"/>
    <dgm:cxn modelId="{B72BD235-7FE3-4632-97E6-3D94F94996B5}" type="presOf" srcId="{CD318DD3-EBB5-4A0F-B2F8-EB8F78A41A04}" destId="{1BD9382A-052A-4F12-BDBF-5804F490E800}" srcOrd="0" destOrd="0" presId="urn:microsoft.com/office/officeart/2005/8/layout/orgChart1"/>
    <dgm:cxn modelId="{8A985F38-8E72-4490-93C6-EF09BB328EB9}" type="presOf" srcId="{7E8B2B13-1DCC-4D5F-81F0-3DA29144BC3D}" destId="{2BE95AAE-6758-417D-85B7-C13FAC72601D}" srcOrd="1" destOrd="0" presId="urn:microsoft.com/office/officeart/2005/8/layout/orgChart1"/>
    <dgm:cxn modelId="{52CED83E-E7D6-4248-98A6-F9C1C906A8C7}" srcId="{D6AA3901-B78A-45C1-B748-E93E8D7FAFBD}" destId="{93A07B1E-093D-421F-8B6C-9BABC24959BA}" srcOrd="2" destOrd="0" parTransId="{4D9E901E-A9CD-4D64-88E4-6F47AC1BC9E8}" sibTransId="{15FAF86C-95F1-4512-A88D-391E707A2288}"/>
    <dgm:cxn modelId="{66C7DF3F-EE93-43E6-BC5C-1BD9C45893EE}" type="presOf" srcId="{8410BDBF-5AC3-4F46-AC1A-C52347240DD9}" destId="{847BA771-A4B9-4AEC-8DA5-AD874FAC535F}" srcOrd="0" destOrd="0" presId="urn:microsoft.com/office/officeart/2005/8/layout/orgChart1"/>
    <dgm:cxn modelId="{55748340-E07C-4550-ACD5-FEA09507C370}" type="presOf" srcId="{3E9C4BE6-7367-4F16-B55F-E0C6F72DA246}" destId="{6E2BC61A-CAC2-4B0D-B36B-F7E43C132CEE}" srcOrd="0" destOrd="0" presId="urn:microsoft.com/office/officeart/2005/8/layout/orgChart1"/>
    <dgm:cxn modelId="{585B2A5B-5E66-4F57-8054-7853060FC73E}" srcId="{D6AA3901-B78A-45C1-B748-E93E8D7FAFBD}" destId="{A9C0DE79-597D-4B7F-AC95-7C7529BE70FE}" srcOrd="0" destOrd="0" parTransId="{4701CF60-40D8-45ED-92D9-059D7F413602}" sibTransId="{D1BAD810-8928-447D-8104-5F642C99AC30}"/>
    <dgm:cxn modelId="{1BCD595C-1E33-4CD4-BAA8-0B97C6EC2266}" type="presOf" srcId="{4D9E901E-A9CD-4D64-88E4-6F47AC1BC9E8}" destId="{E698E89A-4A42-4192-BB25-04586E67C17F}" srcOrd="0" destOrd="0" presId="urn:microsoft.com/office/officeart/2005/8/layout/orgChart1"/>
    <dgm:cxn modelId="{8270185F-0231-4823-81FD-30058B93A032}" srcId="{76020594-0EC3-4CEF-8931-D0EC41F7F509}" destId="{BDCF9BF7-0444-47EE-B055-0A28A14F1B52}" srcOrd="0" destOrd="0" parTransId="{B6F9AC54-574C-416B-BC94-915519A22B60}" sibTransId="{67BF7114-9252-41EC-912D-2798DBDAC846}"/>
    <dgm:cxn modelId="{D2E12441-D449-487E-8358-A8BD41A6D6CA}" srcId="{2A4607AA-DE88-4F52-B671-3CE962DA53E1}" destId="{E411E1B3-FF5F-4395-B7A8-8570D70C18F8}" srcOrd="1" destOrd="0" parTransId="{F4A74DDB-1511-47FD-A721-3D7F8D48FCDC}" sibTransId="{9CCFA11F-A6E7-4C98-B19A-5C989A0A8F9F}"/>
    <dgm:cxn modelId="{CAC9D842-A938-4A47-B0E5-E4EAA7F8352A}" type="presOf" srcId="{A9C0DE79-597D-4B7F-AC95-7C7529BE70FE}" destId="{A66D1733-913F-4C74-887A-5A4C5191A149}" srcOrd="0" destOrd="0" presId="urn:microsoft.com/office/officeart/2005/8/layout/orgChart1"/>
    <dgm:cxn modelId="{D61E3163-A143-4EB0-9163-C9DCDA151806}" srcId="{4BB448F2-86F8-4DFB-893D-AB6484E50757}" destId="{0135A715-2291-4FCA-8182-E1B3938F8799}" srcOrd="7" destOrd="0" parTransId="{72DC68E2-A346-4E61-B274-0879A4C8F0A8}" sibTransId="{640055BC-9239-4AFA-8217-6A65C3DED026}"/>
    <dgm:cxn modelId="{FE174B63-B667-40E9-907B-2A6E23BDFB05}" type="presOf" srcId="{B5490316-E3E3-48D2-8219-BB7C7A8CA7DD}" destId="{D6D70F1B-70E8-486F-8505-657E2EE9FD9C}" srcOrd="0" destOrd="0" presId="urn:microsoft.com/office/officeart/2005/8/layout/orgChart1"/>
    <dgm:cxn modelId="{38FE3564-85E2-40C4-AF25-3AC5F04FFFEE}" srcId="{266607C0-B655-4EE8-A1C1-A9E41E7D1A53}" destId="{3387BD8D-9BA0-44DE-BEA2-68584A4CD8E2}" srcOrd="0" destOrd="0" parTransId="{46095B2A-D873-4581-800B-A43F1721DD61}" sibTransId="{5026DC15-9C0A-4640-A082-CAE7A596FD15}"/>
    <dgm:cxn modelId="{E3AE4F65-4410-45A6-8AA4-C672380C2279}" type="presOf" srcId="{164EBD34-4825-419D-AEA1-925BD56C9D1C}" destId="{00270E21-2521-4645-B8A0-ED00548824CD}" srcOrd="0" destOrd="0" presId="urn:microsoft.com/office/officeart/2005/8/layout/orgChart1"/>
    <dgm:cxn modelId="{D100D266-6283-4FC8-9D64-5E3CB4564DDD}" type="presOf" srcId="{2C34E677-4A32-4561-8609-D5D7772CD215}" destId="{2B3DB244-6B96-4B51-BEDB-26225E496DC3}" srcOrd="1" destOrd="0" presId="urn:microsoft.com/office/officeart/2005/8/layout/orgChart1"/>
    <dgm:cxn modelId="{A18AF168-1120-4BCA-B765-BF43CEB80520}" srcId="{EDD9D99C-5B6B-4CFD-8770-ACD48A19ABA1}" destId="{3F3E847C-9F80-4912-837D-A42D1FA20BBF}" srcOrd="0" destOrd="0" parTransId="{C8C88E7C-52B1-41D3-AA12-639E6FCD2CC2}" sibTransId="{DA33F4DB-7AEC-4921-A594-97DAF8538112}"/>
    <dgm:cxn modelId="{5D9C0C49-C4FE-4029-8967-46106D9666A9}" type="presOf" srcId="{C22769EE-C79D-4898-BA36-4A6521509B1D}" destId="{CA3E5FFB-96F6-40CE-BDD2-DE6EE768BC4F}" srcOrd="1" destOrd="0" presId="urn:microsoft.com/office/officeart/2005/8/layout/orgChart1"/>
    <dgm:cxn modelId="{0D9F3C49-3DB4-4DC1-8D74-429C043F9F20}" type="presOf" srcId="{844535C8-8439-449E-9E8B-54584F1FA5C1}" destId="{9799191C-C8CE-4B7D-B220-7726D826CE88}" srcOrd="1" destOrd="0" presId="urn:microsoft.com/office/officeart/2005/8/layout/orgChart1"/>
    <dgm:cxn modelId="{30B9D769-DA50-4358-98D0-840B77170714}" type="presOf" srcId="{1C3AF850-8FBC-4638-ADEA-0D3AA997C8DD}" destId="{EE857102-255C-4F83-B948-038F26302DB2}" srcOrd="0" destOrd="0" presId="urn:microsoft.com/office/officeart/2005/8/layout/orgChart1"/>
    <dgm:cxn modelId="{C9DBD24A-FA7A-447F-B2AE-C40B5960B9DA}" type="presOf" srcId="{3F3E847C-9F80-4912-837D-A42D1FA20BBF}" destId="{42BB31A0-829E-4ED9-99E3-C2D7198E549B}" srcOrd="1" destOrd="0" presId="urn:microsoft.com/office/officeart/2005/8/layout/orgChart1"/>
    <dgm:cxn modelId="{AA3B074B-6C23-4A77-8225-CAA77548F9C7}" srcId="{4BB448F2-86F8-4DFB-893D-AB6484E50757}" destId="{87216B31-E3D9-45A3-BC43-D2DBF88E1714}" srcOrd="3" destOrd="0" parTransId="{1C3AF850-8FBC-4638-ADEA-0D3AA997C8DD}" sibTransId="{75EC2ED3-682B-49DC-A982-C454C654EEEC}"/>
    <dgm:cxn modelId="{DA908C4C-8204-42C8-8574-F0D4F0F6FD5D}" type="presOf" srcId="{B440E89B-5C72-4E46-A42D-1CCBE305471E}" destId="{4B391BC0-21D5-4624-A670-0BD910F3DACA}" srcOrd="0" destOrd="0" presId="urn:microsoft.com/office/officeart/2005/8/layout/orgChart1"/>
    <dgm:cxn modelId="{8E51676E-00F9-4FC7-974C-582480FCCB38}" srcId="{7A845055-ECE6-4C74-BE20-FF3DCC6BC3D8}" destId="{60EF103A-718B-4490-B0F6-A6EAF5DA95E2}" srcOrd="1" destOrd="0" parTransId="{08A38480-F4DC-4E08-9B03-393B8DF90B8D}" sibTransId="{99AD80A2-B7CB-4037-874F-5E0841D8CBFC}"/>
    <dgm:cxn modelId="{04679A4E-3ED8-4D1F-88A7-DB49F2885504}" type="presOf" srcId="{72DC68E2-A346-4E61-B274-0879A4C8F0A8}" destId="{DEA81891-0474-44F8-A3CF-5272FB389C11}" srcOrd="0" destOrd="0" presId="urn:microsoft.com/office/officeart/2005/8/layout/orgChart1"/>
    <dgm:cxn modelId="{97F4806F-8449-44F3-B9BE-A57CCF567B36}" type="presOf" srcId="{1ED347B0-F164-4CAD-A255-8F5541024A3A}" destId="{5D7A2D46-AD75-47BD-BC33-F16B6A90DBEC}" srcOrd="0" destOrd="0" presId="urn:microsoft.com/office/officeart/2005/8/layout/orgChart1"/>
    <dgm:cxn modelId="{0C9B1952-E516-4CA7-A628-FBF9884601A0}" type="presOf" srcId="{4BB448F2-86F8-4DFB-893D-AB6484E50757}" destId="{9527483A-A2A1-4CC6-A9B7-FF1C16917EA7}" srcOrd="1" destOrd="0" presId="urn:microsoft.com/office/officeart/2005/8/layout/orgChart1"/>
    <dgm:cxn modelId="{9767B252-0C03-42ED-9DFE-1DC366F2AB6F}" type="presOf" srcId="{F4A74DDB-1511-47FD-A721-3D7F8D48FCDC}" destId="{F9208942-1816-4D09-8E70-4C3572FB3B35}" srcOrd="0" destOrd="0" presId="urn:microsoft.com/office/officeart/2005/8/layout/orgChart1"/>
    <dgm:cxn modelId="{96111C73-4742-41A5-9221-67CFE6674581}" type="presOf" srcId="{D6AA3901-B78A-45C1-B748-E93E8D7FAFBD}" destId="{E0A675BD-40F8-47E9-BC9F-B3519B4C385C}" srcOrd="1" destOrd="0" presId="urn:microsoft.com/office/officeart/2005/8/layout/orgChart1"/>
    <dgm:cxn modelId="{00CA8D53-5FAD-4328-85DB-CDF85D927DD3}" type="presOf" srcId="{D8B6AA32-9CCE-4358-A58B-1B5F0CE4A636}" destId="{C172BF5E-8221-4107-84F7-BE2893305F59}" srcOrd="0" destOrd="0" presId="urn:microsoft.com/office/officeart/2005/8/layout/orgChart1"/>
    <dgm:cxn modelId="{F7ABAA53-9EA2-4CFC-95E0-5ACC9BEDB02D}" type="presOf" srcId="{E2907F61-E3D1-4D36-BD9A-F362597C5ED5}" destId="{CCAEAA2E-A627-4418-A04D-EAA7C8B090B6}" srcOrd="0" destOrd="0" presId="urn:microsoft.com/office/officeart/2005/8/layout/orgChart1"/>
    <dgm:cxn modelId="{2BE50054-7B24-486D-A0E7-FF002E111DDA}" type="presOf" srcId="{D6DAF661-D203-4459-98B3-C58F2E2CB4FD}" destId="{BA13B3E0-9B1E-45BA-B3EA-CEF85FB21AA2}" srcOrd="1" destOrd="0" presId="urn:microsoft.com/office/officeart/2005/8/layout/orgChart1"/>
    <dgm:cxn modelId="{F6671A54-EFF4-482D-AC7F-30D9F29816F7}" type="presOf" srcId="{EA93ECDD-F0F1-45BA-B270-D4BF8F64B8CF}" destId="{14BBD608-0A2A-4297-BD88-FDA3F3DEF2B2}" srcOrd="0" destOrd="0" presId="urn:microsoft.com/office/officeart/2005/8/layout/orgChart1"/>
    <dgm:cxn modelId="{0D233A74-1DBF-4C9E-BA1E-A90057C7A7D2}" type="presOf" srcId="{422968AC-87EC-4E21-B98E-9EC268B09482}" destId="{ABDCAB73-85CB-401E-A2F8-2C49255AA78F}" srcOrd="1" destOrd="0" presId="urn:microsoft.com/office/officeart/2005/8/layout/orgChart1"/>
    <dgm:cxn modelId="{8B38DD54-513F-4E60-A88D-14A6089B3841}" srcId="{76020594-0EC3-4CEF-8931-D0EC41F7F509}" destId="{846B5FD4-5A75-47F2-8F3D-4438381E3199}" srcOrd="1" destOrd="0" parTransId="{FBADA8BA-E42E-449F-AC7F-EA0327316CA1}" sibTransId="{253B726F-B2BF-4A46-A061-129DECC66411}"/>
    <dgm:cxn modelId="{761C1755-EDED-44CA-B68D-EB4351FF72F1}" srcId="{87216B31-E3D9-45A3-BC43-D2DBF88E1714}" destId="{7A845055-ECE6-4C74-BE20-FF3DCC6BC3D8}" srcOrd="0" destOrd="0" parTransId="{B5490316-E3E3-48D2-8219-BB7C7A8CA7DD}" sibTransId="{5CA17858-A14D-488A-81FC-C6C7F1BA7C4D}"/>
    <dgm:cxn modelId="{0FBADF55-B728-410B-8C0E-10725D48DD9D}" type="presOf" srcId="{119D3624-C4AE-43CA-AF1F-F765C5631E4C}" destId="{12630228-DCE8-472A-A0E8-21C8C8EAC575}" srcOrd="0" destOrd="0" presId="urn:microsoft.com/office/officeart/2005/8/layout/orgChart1"/>
    <dgm:cxn modelId="{88B74977-7CB7-4EAF-A40C-ED158235CDC7}" type="presOf" srcId="{AD14229D-5D12-423E-8D66-1CE0439B9D2A}" destId="{9589E5C4-23C3-496B-8BCC-163AC52C2705}" srcOrd="0" destOrd="0" presId="urn:microsoft.com/office/officeart/2005/8/layout/orgChart1"/>
    <dgm:cxn modelId="{C0EF0B7B-F502-48EB-9CA5-A7D5BA4A04BA}" type="presOf" srcId="{844535C8-8439-449E-9E8B-54584F1FA5C1}" destId="{41B8D9F1-08A5-4C76-9DA5-57DC026CF1EC}" srcOrd="0" destOrd="0" presId="urn:microsoft.com/office/officeart/2005/8/layout/orgChart1"/>
    <dgm:cxn modelId="{590B147C-0F98-49C3-94CE-C5A44F36835F}" srcId="{87216B31-E3D9-45A3-BC43-D2DBF88E1714}" destId="{D6DAF661-D203-4459-98B3-C58F2E2CB4FD}" srcOrd="3" destOrd="0" parTransId="{4D1B029C-BD0D-4E68-B489-60EA9ADE02FF}" sibTransId="{DC9C4809-BB7F-4B68-8145-AACFE1F88C59}"/>
    <dgm:cxn modelId="{E933257D-6B2A-4A4F-9B91-1838E0A43B61}" srcId="{4BB448F2-86F8-4DFB-893D-AB6484E50757}" destId="{3E9C4BE6-7367-4F16-B55F-E0C6F72DA246}" srcOrd="6" destOrd="0" parTransId="{883EC338-B582-4983-BC13-D3C8E260B806}" sibTransId="{7907ADC7-4BF7-4CB8-924C-6E9565BED5B7}"/>
    <dgm:cxn modelId="{FFBBC17F-B6FE-4AA6-866B-915CC38BDED9}" type="presOf" srcId="{31A10DDA-F245-49A5-B8A3-9E2C4AD05416}" destId="{C0FFCCBF-0204-4819-8782-8737B022F2DD}" srcOrd="1" destOrd="0" presId="urn:microsoft.com/office/officeart/2005/8/layout/orgChart1"/>
    <dgm:cxn modelId="{F6362580-B4B9-4244-A763-1D26CB3FBE0E}" type="presOf" srcId="{C8C88E7C-52B1-41D3-AA12-639E6FCD2CC2}" destId="{2F7D4549-B3AC-4487-9E33-D73016376E39}" srcOrd="0" destOrd="0" presId="urn:microsoft.com/office/officeart/2005/8/layout/orgChart1"/>
    <dgm:cxn modelId="{B5AF6E80-F0CB-4459-9780-3520F5CB3BC7}" type="presOf" srcId="{9762B331-0459-4871-A67F-50821FAA11C8}" destId="{BE8808E5-00DF-4612-AAA5-84A9751ED558}" srcOrd="0" destOrd="0" presId="urn:microsoft.com/office/officeart/2005/8/layout/orgChart1"/>
    <dgm:cxn modelId="{8726D780-5C7F-4DA4-95D6-10D389FEC75E}" type="presOf" srcId="{76020594-0EC3-4CEF-8931-D0EC41F7F509}" destId="{8757A882-8D98-46F7-AE34-7E0D480FB54D}" srcOrd="1" destOrd="0" presId="urn:microsoft.com/office/officeart/2005/8/layout/orgChart1"/>
    <dgm:cxn modelId="{1630DB86-2685-4A00-89D5-F1C9DCEFB9BE}" type="presOf" srcId="{2A4607AA-DE88-4F52-B671-3CE962DA53E1}" destId="{FEFD18F5-7BCA-4C25-8FA7-9E85C0DF954F}" srcOrd="1" destOrd="0" presId="urn:microsoft.com/office/officeart/2005/8/layout/orgChart1"/>
    <dgm:cxn modelId="{C3B6D587-3A08-4850-991F-0FAB46AC7A85}" type="presOf" srcId="{BDCF9BF7-0444-47EE-B055-0A28A14F1B52}" destId="{2E234AA1-6577-4D7D-969A-98C92DCA664F}" srcOrd="0" destOrd="0" presId="urn:microsoft.com/office/officeart/2005/8/layout/orgChart1"/>
    <dgm:cxn modelId="{2EFF0288-37F9-440C-9EF7-D42CA1A59F75}" type="presOf" srcId="{6618CDB8-B1C6-44AC-A162-C46C9BC26488}" destId="{6E0BBB46-4A75-4C6F-B2D9-961800973167}" srcOrd="1" destOrd="0" presId="urn:microsoft.com/office/officeart/2005/8/layout/orgChart1"/>
    <dgm:cxn modelId="{6643BA88-349E-4BE9-897B-2753D56FCE20}" type="presOf" srcId="{D949CFE8-EDA5-40B9-A793-299E8E47E070}" destId="{1FC29C3F-995C-4121-BD94-F49B14875DA6}" srcOrd="0" destOrd="0" presId="urn:microsoft.com/office/officeart/2005/8/layout/orgChart1"/>
    <dgm:cxn modelId="{166D0A8F-2DE4-4446-B94C-833D99D3D758}" type="presOf" srcId="{93A07B1E-093D-421F-8B6C-9BABC24959BA}" destId="{5265A28D-E0FE-46CB-A7F8-327A766C9C97}" srcOrd="0" destOrd="0" presId="urn:microsoft.com/office/officeart/2005/8/layout/orgChart1"/>
    <dgm:cxn modelId="{BA48328F-1FF8-4522-85FA-EEF8D0AFEE4D}" type="presOf" srcId="{451C452E-595A-4248-96D1-A8CA071FF7A9}" destId="{0D875AB1-D7D7-4F89-9A96-E7752B7BF5F1}" srcOrd="0" destOrd="0" presId="urn:microsoft.com/office/officeart/2005/8/layout/orgChart1"/>
    <dgm:cxn modelId="{7ACAFB8F-2D2B-4FC6-BCB5-EE8D09D6C4EE}" type="presOf" srcId="{2A4607AA-DE88-4F52-B671-3CE962DA53E1}" destId="{5FC6BDBF-069D-41A3-A79F-0AE8B27F3C47}" srcOrd="0" destOrd="0" presId="urn:microsoft.com/office/officeart/2005/8/layout/orgChart1"/>
    <dgm:cxn modelId="{6E385791-A26F-4A02-976A-E9C987B592B6}" srcId="{D6AA3901-B78A-45C1-B748-E93E8D7FAFBD}" destId="{9762B331-0459-4871-A67F-50821FAA11C8}" srcOrd="1" destOrd="0" parTransId="{451C452E-595A-4248-96D1-A8CA071FF7A9}" sibTransId="{6716C76B-62E5-4B5D-B588-A4117D9F51DC}"/>
    <dgm:cxn modelId="{5BA65D92-EC8C-4B2C-9E04-A372E3DB905A}" type="presOf" srcId="{87216B31-E3D9-45A3-BC43-D2DBF88E1714}" destId="{A2C1FD1D-1E66-426D-91A4-899A0B373673}" srcOrd="1" destOrd="0" presId="urn:microsoft.com/office/officeart/2005/8/layout/orgChart1"/>
    <dgm:cxn modelId="{EC35DB92-9E9F-47FD-9CE0-5362E6CAFA6B}" type="presOf" srcId="{9762B331-0459-4871-A67F-50821FAA11C8}" destId="{6BE6B799-9793-4242-93D2-8AEC3FD7B147}" srcOrd="1" destOrd="0" presId="urn:microsoft.com/office/officeart/2005/8/layout/orgChart1"/>
    <dgm:cxn modelId="{EB928793-1C87-4053-8090-07E1751F6754}" type="presOf" srcId="{7E8B2B13-1DCC-4D5F-81F0-3DA29144BC3D}" destId="{4BE588FB-656B-448E-9B4E-8864BA8157A1}" srcOrd="0" destOrd="0" presId="urn:microsoft.com/office/officeart/2005/8/layout/orgChart1"/>
    <dgm:cxn modelId="{43854A94-A2B7-4555-8968-EF915C05AB5E}" type="presOf" srcId="{846B5FD4-5A75-47F2-8F3D-4438381E3199}" destId="{75B44463-D839-4DE9-A86D-4960413A248C}" srcOrd="1" destOrd="0" presId="urn:microsoft.com/office/officeart/2005/8/layout/orgChart1"/>
    <dgm:cxn modelId="{B7C1BB95-9052-4CC5-9AF6-F955277ADEC7}" type="presOf" srcId="{03EFDDCF-3E96-46C7-971D-C5D55D00233E}" destId="{2EF42184-F97E-44FD-9A92-7D9D2EF00158}" srcOrd="0" destOrd="0" presId="urn:microsoft.com/office/officeart/2005/8/layout/orgChart1"/>
    <dgm:cxn modelId="{CD1ECA99-EFC7-4595-A297-B40883DC8EF7}" type="presOf" srcId="{9334772C-A695-440A-8D17-A9ED53AB42BE}" destId="{FF8D117B-E3DB-45F6-8482-FEFDDD5C3B4C}" srcOrd="0" destOrd="0" presId="urn:microsoft.com/office/officeart/2005/8/layout/orgChart1"/>
    <dgm:cxn modelId="{F78F3E9A-B914-4283-83B3-F6BEB3DEBE26}" type="presOf" srcId="{60EF103A-718B-4490-B0F6-A6EAF5DA95E2}" destId="{1021ECAD-091E-4C92-9845-BC2F4E32E0A2}" srcOrd="1" destOrd="0" presId="urn:microsoft.com/office/officeart/2005/8/layout/orgChart1"/>
    <dgm:cxn modelId="{A043A39D-A591-4570-AB82-8B34ACD291AC}" type="presOf" srcId="{C950B398-C697-4A77-8C80-5C5BB029C811}" destId="{BA9CD37E-B4C4-413F-9473-457887A7E83E}" srcOrd="0" destOrd="0" presId="urn:microsoft.com/office/officeart/2005/8/layout/orgChart1"/>
    <dgm:cxn modelId="{07F2769E-BE3E-4086-B285-8BC56B9AA7AA}" type="presOf" srcId="{9334772C-A695-440A-8D17-A9ED53AB42BE}" destId="{3939A140-85B7-49EE-8945-6E4A5D5571DE}" srcOrd="1" destOrd="0" presId="urn:microsoft.com/office/officeart/2005/8/layout/orgChart1"/>
    <dgm:cxn modelId="{FEB346A2-09C0-404A-9030-38902BD14574}" type="presOf" srcId="{D163C9AF-4796-4963-BA40-6DCD9EC5B4F3}" destId="{75E1848F-938E-4FC4-A75E-491ED0F99FDD}" srcOrd="0" destOrd="0" presId="urn:microsoft.com/office/officeart/2005/8/layout/orgChart1"/>
    <dgm:cxn modelId="{E84975A6-AD50-4DFD-A916-EAC251182731}" srcId="{76020594-0EC3-4CEF-8931-D0EC41F7F509}" destId="{9334772C-A695-440A-8D17-A9ED53AB42BE}" srcOrd="2" destOrd="0" parTransId="{C17D65AC-66AD-49A2-B0AB-E1F532F26858}" sibTransId="{BA54A6FD-7D97-4055-80C6-7FE56A7474BD}"/>
    <dgm:cxn modelId="{48E780A9-7491-43C6-AC43-D083566B2A2D}" srcId="{4BB448F2-86F8-4DFB-893D-AB6484E50757}" destId="{266607C0-B655-4EE8-A1C1-A9E41E7D1A53}" srcOrd="4" destOrd="0" parTransId="{D8B6AA32-9CCE-4358-A58B-1B5F0CE4A636}" sibTransId="{0A552566-C5F8-4AD7-BDCB-65AF2677E552}"/>
    <dgm:cxn modelId="{792F75AA-6C79-4938-B761-5D61ECA71827}" srcId="{D163C9AF-4796-4963-BA40-6DCD9EC5B4F3}" destId="{4BB448F2-86F8-4DFB-893D-AB6484E50757}" srcOrd="0" destOrd="0" parTransId="{A51784F5-304D-45A7-A14D-CEA27D449FAA}" sibTransId="{2B25CF5C-0918-4F94-916E-A3335797C112}"/>
    <dgm:cxn modelId="{5626B2AC-AE05-4207-90AA-A8F27EA446C0}" srcId="{6618CDB8-B1C6-44AC-A162-C46C9BC26488}" destId="{31A10DDA-F245-49A5-B8A3-9E2C4AD05416}" srcOrd="2" destOrd="0" parTransId="{B1105251-9717-4229-88CD-6D7A78938848}" sibTransId="{A4FCBE20-3A3F-45FB-A9D6-9AA35609B7F5}"/>
    <dgm:cxn modelId="{386BACB0-31BD-4E1C-BCFA-37909A678631}" type="presOf" srcId="{762A1E11-D80E-437B-B518-1730F91A061D}" destId="{7A26AEB7-5A42-401A-A18F-1049C5C49E75}" srcOrd="0" destOrd="0" presId="urn:microsoft.com/office/officeart/2005/8/layout/orgChart1"/>
    <dgm:cxn modelId="{6EB7A3B6-E271-48AC-A834-1D4D1D7CF60F}" type="presOf" srcId="{422968AC-87EC-4E21-B98E-9EC268B09482}" destId="{9EE6E36C-FA27-4C81-B288-BE40D4E6C4BC}" srcOrd="0" destOrd="0" presId="urn:microsoft.com/office/officeart/2005/8/layout/orgChart1"/>
    <dgm:cxn modelId="{60E808B9-3313-4B56-BB2B-54656605B779}" srcId="{4BB448F2-86F8-4DFB-893D-AB6484E50757}" destId="{EDD9D99C-5B6B-4CFD-8770-ACD48A19ABA1}" srcOrd="0" destOrd="0" parTransId="{762A1E11-D80E-437B-B518-1730F91A061D}" sibTransId="{F7D6DC02-A2EA-46C1-97DE-D4C0B809F8B5}"/>
    <dgm:cxn modelId="{5E7988BB-91FB-4B97-AB22-E9EB3C65C2BE}" type="presOf" srcId="{31A10DDA-F245-49A5-B8A3-9E2C4AD05416}" destId="{40BCC7A5-B4D8-452D-BB09-3055786B8DCF}" srcOrd="0" destOrd="0" presId="urn:microsoft.com/office/officeart/2005/8/layout/orgChart1"/>
    <dgm:cxn modelId="{A654D5BB-ECD3-4EE0-BA40-626C66656C87}" type="presOf" srcId="{659527C1-DA5F-40D6-84D8-EC4D0E01865F}" destId="{0E8449F0-4EA5-469D-9AA6-77C088904773}" srcOrd="0" destOrd="0" presId="urn:microsoft.com/office/officeart/2005/8/layout/orgChart1"/>
    <dgm:cxn modelId="{9157D0BC-3BE7-4023-A3B6-60B7A0C9BA63}" type="presOf" srcId="{0135A715-2291-4FCA-8182-E1B3938F8799}" destId="{420BE344-470C-45AE-8C89-6C9BAC164915}" srcOrd="0" destOrd="0" presId="urn:microsoft.com/office/officeart/2005/8/layout/orgChart1"/>
    <dgm:cxn modelId="{8B4439BF-6C7A-4EFB-B39E-B6FE2F35C7DE}" type="presOf" srcId="{D6AA3901-B78A-45C1-B748-E93E8D7FAFBD}" destId="{1791569C-0271-43D1-A5E9-5A4DA9B95A30}" srcOrd="0" destOrd="0" presId="urn:microsoft.com/office/officeart/2005/8/layout/orgChart1"/>
    <dgm:cxn modelId="{C4DDC0C2-2DEF-463A-B8E1-4A1F17D99385}" type="presOf" srcId="{F5478002-50B1-4F27-8510-9E48158AE8A9}" destId="{4DED0873-1DCF-4A94-BCBE-6382B7EAE268}" srcOrd="0" destOrd="0" presId="urn:microsoft.com/office/officeart/2005/8/layout/orgChart1"/>
    <dgm:cxn modelId="{9D2C11C3-C8FD-4F36-97EF-A4F8022ECF44}" type="presOf" srcId="{87216B31-E3D9-45A3-BC43-D2DBF88E1714}" destId="{D6942C87-86AC-49B4-9A6E-E7AF3FF94A1B}" srcOrd="0" destOrd="0" presId="urn:microsoft.com/office/officeart/2005/8/layout/orgChart1"/>
    <dgm:cxn modelId="{F616E1C3-9CC6-4962-AC2E-3A5FD5C601A3}" type="presOf" srcId="{1ED347B0-F164-4CAD-A255-8F5541024A3A}" destId="{E42C28FB-F97B-48C8-9BAC-5E9B6F59831E}" srcOrd="1" destOrd="0" presId="urn:microsoft.com/office/officeart/2005/8/layout/orgChart1"/>
    <dgm:cxn modelId="{1549DDC9-28A6-494C-96FF-46E67A1C023B}" type="presOf" srcId="{7A845055-ECE6-4C74-BE20-FF3DCC6BC3D8}" destId="{B104AE8E-80DF-4EC4-8C18-0FB2832AF7AB}" srcOrd="0" destOrd="0" presId="urn:microsoft.com/office/officeart/2005/8/layout/orgChart1"/>
    <dgm:cxn modelId="{7B8535CE-C25B-4E33-88F1-EFF9409FEA25}" type="presOf" srcId="{3E6C518D-C998-480D-99A6-7AF1F96A0EB9}" destId="{7A2473C2-5DD6-4983-ABDC-9006F4D06EE9}" srcOrd="0" destOrd="0" presId="urn:microsoft.com/office/officeart/2005/8/layout/orgChart1"/>
    <dgm:cxn modelId="{C99C4BCE-7015-46A3-A1FC-BE962136643C}" type="presOf" srcId="{93A07B1E-093D-421F-8B6C-9BABC24959BA}" destId="{018309EB-C825-46EA-97DA-4CCDAEC19B25}" srcOrd="1" destOrd="0" presId="urn:microsoft.com/office/officeart/2005/8/layout/orgChart1"/>
    <dgm:cxn modelId="{D75E0CD3-B2AA-4B50-997C-04EADD34CED2}" type="presOf" srcId="{BDCF9BF7-0444-47EE-B055-0A28A14F1B52}" destId="{BA1FB731-F3D3-4A28-9341-703B9EC4F6A7}" srcOrd="1" destOrd="0" presId="urn:microsoft.com/office/officeart/2005/8/layout/orgChart1"/>
    <dgm:cxn modelId="{FEBF4BD3-5428-48E2-8869-9F39F1A653A7}" type="presOf" srcId="{266607C0-B655-4EE8-A1C1-A9E41E7D1A53}" destId="{E34DB6D0-E313-4C43-9E2D-9C9A0292697D}" srcOrd="1" destOrd="0" presId="urn:microsoft.com/office/officeart/2005/8/layout/orgChart1"/>
    <dgm:cxn modelId="{594612D5-FC3F-410A-A4D6-6A896A320704}" type="presOf" srcId="{3E9C4BE6-7367-4F16-B55F-E0C6F72DA246}" destId="{763D5E66-9BE9-45FE-AD97-9C1A4688EFD3}" srcOrd="1" destOrd="0" presId="urn:microsoft.com/office/officeart/2005/8/layout/orgChart1"/>
    <dgm:cxn modelId="{0829D7D5-E73C-4405-BEDC-E64736307F63}" srcId="{7A845055-ECE6-4C74-BE20-FF3DCC6BC3D8}" destId="{397D82E9-6BAD-4A47-A3B6-FEA6451FA7FF}" srcOrd="0" destOrd="0" parTransId="{F5478002-50B1-4F27-8510-9E48158AE8A9}" sibTransId="{50F75809-6826-40EB-A6C8-6462B5D59371}"/>
    <dgm:cxn modelId="{C3D527D7-6280-4166-96D7-7D86A98ABEED}" type="presOf" srcId="{3F74D4D0-A899-4F28-8FAD-69822EC72CD0}" destId="{A00E9213-3F98-4CFD-AD91-97F528D999BA}" srcOrd="0" destOrd="0" presId="urn:microsoft.com/office/officeart/2005/8/layout/orgChart1"/>
    <dgm:cxn modelId="{6A6C68D8-F303-43B1-B997-08376B0120D4}" srcId="{87216B31-E3D9-45A3-BC43-D2DBF88E1714}" destId="{6618CDB8-B1C6-44AC-A162-C46C9BC26488}" srcOrd="2" destOrd="0" parTransId="{221F1A92-71CF-4315-AAE3-8B11DBABE2B4}" sibTransId="{5CED39EC-12A1-4A19-BC46-C8205DBD90D4}"/>
    <dgm:cxn modelId="{EA1421D9-9DE6-4D41-BECB-45B92CD44C28}" type="presOf" srcId="{C17D65AC-66AD-49A2-B0AB-E1F532F26858}" destId="{ADEC13C1-D9A2-4104-A902-4FE1EF88535F}" srcOrd="0" destOrd="0" presId="urn:microsoft.com/office/officeart/2005/8/layout/orgChart1"/>
    <dgm:cxn modelId="{305BC5D9-2074-4D1F-8613-3EF1C22B3F94}" srcId="{2A4607AA-DE88-4F52-B671-3CE962DA53E1}" destId="{8410BDBF-5AC3-4F46-AC1A-C52347240DD9}" srcOrd="0" destOrd="0" parTransId="{D949CFE8-EDA5-40B9-A793-299E8E47E070}" sibTransId="{FA015B83-5BF1-486B-B65D-2D103ED491DC}"/>
    <dgm:cxn modelId="{E07039DA-0517-4824-864E-3A5226D6E442}" type="presOf" srcId="{E411E1B3-FF5F-4395-B7A8-8570D70C18F8}" destId="{1CBD7653-BF1F-4FBC-BE29-83803C0D9235}" srcOrd="0" destOrd="0" presId="urn:microsoft.com/office/officeart/2005/8/layout/orgChart1"/>
    <dgm:cxn modelId="{49DD5CDE-1DA1-46D6-8CEF-DBE16733ABC3}" type="presOf" srcId="{EDD9D99C-5B6B-4CFD-8770-ACD48A19ABA1}" destId="{3342B028-8D70-40D8-A194-67EF18390798}" srcOrd="0" destOrd="0" presId="urn:microsoft.com/office/officeart/2005/8/layout/orgChart1"/>
    <dgm:cxn modelId="{5651AEDF-A880-45EF-AA4C-03A6A7579E93}" srcId="{266607C0-B655-4EE8-A1C1-A9E41E7D1A53}" destId="{B440E89B-5C72-4E46-A42D-1CCBE305471E}" srcOrd="1" destOrd="0" parTransId="{4F69D780-826B-45C3-97EF-CA87136D5EAA}" sibTransId="{4451E818-52D7-4D3D-9392-3F5DA95E6A72}"/>
    <dgm:cxn modelId="{DDED30E0-5057-4006-9081-5D143C5BDD01}" type="presOf" srcId="{4D1B029C-BD0D-4E68-B489-60EA9ADE02FF}" destId="{F8F96D35-6149-4B49-BE78-AA80605D0E9C}" srcOrd="0" destOrd="0" presId="urn:microsoft.com/office/officeart/2005/8/layout/orgChart1"/>
    <dgm:cxn modelId="{4A86A5E1-6FFF-4A7D-AFF4-BD7D6C888919}" type="presOf" srcId="{3387BD8D-9BA0-44DE-BEA2-68584A4CD8E2}" destId="{C019A62A-9B0F-41DE-9FEF-645F50C778F0}" srcOrd="0" destOrd="0" presId="urn:microsoft.com/office/officeart/2005/8/layout/orgChart1"/>
    <dgm:cxn modelId="{A8651FE3-312E-473A-87DA-B669E69C9C67}" type="presOf" srcId="{B276E8F3-11D7-4EF2-8974-3E8ECAFB7F41}" destId="{A95C1F8A-3355-4C51-B3B1-B2547643BB14}" srcOrd="1" destOrd="0" presId="urn:microsoft.com/office/officeart/2005/8/layout/orgChart1"/>
    <dgm:cxn modelId="{C5923FE4-6F4A-48C7-8710-F644812F870E}" srcId="{9334772C-A695-440A-8D17-A9ED53AB42BE}" destId="{422968AC-87EC-4E21-B98E-9EC268B09482}" srcOrd="0" destOrd="0" parTransId="{3DA98EF7-8BB2-4AB8-BAB7-E81BE76F1D12}" sibTransId="{5D39433A-3C25-45AE-8225-65FFE29A2208}"/>
    <dgm:cxn modelId="{4C03CEE6-E9AB-4658-BB3E-366543F38B16}" type="presOf" srcId="{A9C0DE79-597D-4B7F-AC95-7C7529BE70FE}" destId="{6779D0F8-87C8-49A7-BE62-CE42B61D68B2}" srcOrd="1" destOrd="0" presId="urn:microsoft.com/office/officeart/2005/8/layout/orgChart1"/>
    <dgm:cxn modelId="{2378EBE6-D8C2-49AD-874D-4F8B90C510F0}" type="presOf" srcId="{76020594-0EC3-4CEF-8931-D0EC41F7F509}" destId="{AD531060-D0DA-4825-8E6B-BF6729CB522B}" srcOrd="0" destOrd="0" presId="urn:microsoft.com/office/officeart/2005/8/layout/orgChart1"/>
    <dgm:cxn modelId="{5EBC81EC-386C-43E1-A40B-11DB0489EE27}" srcId="{3387BD8D-9BA0-44DE-BEA2-68584A4CD8E2}" destId="{2A4607AA-DE88-4F52-B671-3CE962DA53E1}" srcOrd="0" destOrd="0" parTransId="{E2907F61-E3D1-4D36-BD9A-F362597C5ED5}" sibTransId="{3FC63F72-8225-4137-B474-5596E2F21B4D}"/>
    <dgm:cxn modelId="{65834FED-34EE-44EE-85E7-1629DFCE0EA9}" type="presOf" srcId="{D6DAF661-D203-4459-98B3-C58F2E2CB4FD}" destId="{1F93AFD9-CFF2-4F17-BA50-9AC7A60D095E}" srcOrd="0" destOrd="0" presId="urn:microsoft.com/office/officeart/2005/8/layout/orgChart1"/>
    <dgm:cxn modelId="{BE7CA8ED-62A8-4DF5-97E6-C1E65784245C}" type="presOf" srcId="{3E6C518D-C998-480D-99A6-7AF1F96A0EB9}" destId="{89411D8C-3F51-4F6E-B71D-790B21DFD519}" srcOrd="1" destOrd="0" presId="urn:microsoft.com/office/officeart/2005/8/layout/orgChart1"/>
    <dgm:cxn modelId="{44EC6AEE-6626-484B-8840-38718B1B2F7E}" type="presOf" srcId="{08A38480-F4DC-4E08-9B03-393B8DF90B8D}" destId="{99DCF078-4AEA-4172-B09B-C2270DDC8E46}" srcOrd="0" destOrd="0" presId="urn:microsoft.com/office/officeart/2005/8/layout/orgChart1"/>
    <dgm:cxn modelId="{B4B7C1EF-E824-4C06-A290-DCFCF0D92DB3}" type="presOf" srcId="{266607C0-B655-4EE8-A1C1-A9E41E7D1A53}" destId="{3672BBD0-BCEA-4CE1-86C2-5D8D53E015F3}" srcOrd="0" destOrd="0" presId="urn:microsoft.com/office/officeart/2005/8/layout/orgChart1"/>
    <dgm:cxn modelId="{0F45C7EF-5BC7-42A5-8693-4D023EB51F5A}" srcId="{BDCF9BF7-0444-47EE-B055-0A28A14F1B52}" destId="{C22769EE-C79D-4898-BA36-4A6521509B1D}" srcOrd="0" destOrd="0" parTransId="{EA93ECDD-F0F1-45BA-B270-D4BF8F64B8CF}" sibTransId="{297ED339-65B8-439F-BFDC-A1B841D645B4}"/>
    <dgm:cxn modelId="{02A7E5F2-22DD-4C14-BD7A-F0F57EA5C72E}" type="presOf" srcId="{EDD9D99C-5B6B-4CFD-8770-ACD48A19ABA1}" destId="{122B7374-7796-483B-951A-EE97322CE7B6}" srcOrd="1" destOrd="0" presId="urn:microsoft.com/office/officeart/2005/8/layout/orgChart1"/>
    <dgm:cxn modelId="{464194F7-FDF3-4992-A394-2AE30B910B4C}" type="presOf" srcId="{846B5FD4-5A75-47F2-8F3D-4438381E3199}" destId="{DD2F5C54-BACD-485B-9B5D-ACC22C7A0212}" srcOrd="0" destOrd="0" presId="urn:microsoft.com/office/officeart/2005/8/layout/orgChart1"/>
    <dgm:cxn modelId="{F6AE14F8-8229-4DF5-8BE2-2772FDAC1519}" type="presOf" srcId="{C22769EE-C79D-4898-BA36-4A6521509B1D}" destId="{2E185344-E5C9-4B5E-90C2-70DAC4281BEF}" srcOrd="0" destOrd="0" presId="urn:microsoft.com/office/officeart/2005/8/layout/orgChart1"/>
    <dgm:cxn modelId="{DC1144FD-32CE-469F-A21A-12213B5DFC6F}" type="presParOf" srcId="{75E1848F-938E-4FC4-A75E-491ED0F99FDD}" destId="{B012F6CC-76CE-4CBC-8441-C7CBDA2076B6}" srcOrd="0" destOrd="0" presId="urn:microsoft.com/office/officeart/2005/8/layout/orgChart1"/>
    <dgm:cxn modelId="{09C782C6-B583-4A14-B57A-CE250045F7CD}" type="presParOf" srcId="{B012F6CC-76CE-4CBC-8441-C7CBDA2076B6}" destId="{85FBA468-A3B0-4DF7-BFAD-4E00B52D84DA}" srcOrd="0" destOrd="0" presId="urn:microsoft.com/office/officeart/2005/8/layout/orgChart1"/>
    <dgm:cxn modelId="{68356F55-550C-47A2-962A-E1E3DD9CF3A5}" type="presParOf" srcId="{85FBA468-A3B0-4DF7-BFAD-4E00B52D84DA}" destId="{C9BA06D8-93A3-4C2E-AAF4-25139760A55F}" srcOrd="0" destOrd="0" presId="urn:microsoft.com/office/officeart/2005/8/layout/orgChart1"/>
    <dgm:cxn modelId="{C8D9CC3B-9A48-465F-A2DE-A02CF1B24AB2}" type="presParOf" srcId="{85FBA468-A3B0-4DF7-BFAD-4E00B52D84DA}" destId="{9527483A-A2A1-4CC6-A9B7-FF1C16917EA7}" srcOrd="1" destOrd="0" presId="urn:microsoft.com/office/officeart/2005/8/layout/orgChart1"/>
    <dgm:cxn modelId="{4C171B87-046B-4970-AA47-3D716A44D6AC}" type="presParOf" srcId="{B012F6CC-76CE-4CBC-8441-C7CBDA2076B6}" destId="{6B920D9A-A31D-4B38-B96C-2A3EC6F7940F}" srcOrd="1" destOrd="0" presId="urn:microsoft.com/office/officeart/2005/8/layout/orgChart1"/>
    <dgm:cxn modelId="{0B30D379-9275-4F34-AA20-70CA8DF6F2B4}" type="presParOf" srcId="{6B920D9A-A31D-4B38-B96C-2A3EC6F7940F}" destId="{EE857102-255C-4F83-B948-038F26302DB2}" srcOrd="0" destOrd="0" presId="urn:microsoft.com/office/officeart/2005/8/layout/orgChart1"/>
    <dgm:cxn modelId="{5D3CB782-388F-4311-BB2B-F31BA9E969FA}" type="presParOf" srcId="{6B920D9A-A31D-4B38-B96C-2A3EC6F7940F}" destId="{9F14854F-5E45-48BD-A8E0-ECC4765B1B26}" srcOrd="1" destOrd="0" presId="urn:microsoft.com/office/officeart/2005/8/layout/orgChart1"/>
    <dgm:cxn modelId="{7014D0A9-3B03-4BEC-B7EB-DFDB7CC33AE4}" type="presParOf" srcId="{9F14854F-5E45-48BD-A8E0-ECC4765B1B26}" destId="{B22C8922-F5C3-48E8-A913-FD74BC4E81B8}" srcOrd="0" destOrd="0" presId="urn:microsoft.com/office/officeart/2005/8/layout/orgChart1"/>
    <dgm:cxn modelId="{593BEB3E-8951-4788-B8D2-5B92F81495E5}" type="presParOf" srcId="{B22C8922-F5C3-48E8-A913-FD74BC4E81B8}" destId="{D6942C87-86AC-49B4-9A6E-E7AF3FF94A1B}" srcOrd="0" destOrd="0" presId="urn:microsoft.com/office/officeart/2005/8/layout/orgChart1"/>
    <dgm:cxn modelId="{168CBFF4-7A04-4515-B90F-C31C42EB78E7}" type="presParOf" srcId="{B22C8922-F5C3-48E8-A913-FD74BC4E81B8}" destId="{A2C1FD1D-1E66-426D-91A4-899A0B373673}" srcOrd="1" destOrd="0" presId="urn:microsoft.com/office/officeart/2005/8/layout/orgChart1"/>
    <dgm:cxn modelId="{BEAB8F35-8643-466F-84CF-0F76DC4D7A13}" type="presParOf" srcId="{9F14854F-5E45-48BD-A8E0-ECC4765B1B26}" destId="{6A803D17-B8E1-466A-A428-22F77676AFD7}" srcOrd="1" destOrd="0" presId="urn:microsoft.com/office/officeart/2005/8/layout/orgChart1"/>
    <dgm:cxn modelId="{C4E183D8-FD7F-4F8C-9E6C-1474E486D656}" type="presParOf" srcId="{6A803D17-B8E1-466A-A428-22F77676AFD7}" destId="{D6D70F1B-70E8-486F-8505-657E2EE9FD9C}" srcOrd="0" destOrd="0" presId="urn:microsoft.com/office/officeart/2005/8/layout/orgChart1"/>
    <dgm:cxn modelId="{6318F7AA-E46B-40DC-91F1-CAB250378DFD}" type="presParOf" srcId="{6A803D17-B8E1-466A-A428-22F77676AFD7}" destId="{1D0F820B-2BA6-4526-864A-C27FD0C2BDC5}" srcOrd="1" destOrd="0" presId="urn:microsoft.com/office/officeart/2005/8/layout/orgChart1"/>
    <dgm:cxn modelId="{30CB4F2E-405E-4D71-A2CC-2AE7DBA5678A}" type="presParOf" srcId="{1D0F820B-2BA6-4526-864A-C27FD0C2BDC5}" destId="{D4620E9B-5BD6-4904-B0A0-BE02A01A540B}" srcOrd="0" destOrd="0" presId="urn:microsoft.com/office/officeart/2005/8/layout/orgChart1"/>
    <dgm:cxn modelId="{A298EA22-AB47-4424-BEC4-75806132B40B}" type="presParOf" srcId="{D4620E9B-5BD6-4904-B0A0-BE02A01A540B}" destId="{B104AE8E-80DF-4EC4-8C18-0FB2832AF7AB}" srcOrd="0" destOrd="0" presId="urn:microsoft.com/office/officeart/2005/8/layout/orgChart1"/>
    <dgm:cxn modelId="{0FE7EAD1-2F88-45A4-A8FB-DD4D9D4684AA}" type="presParOf" srcId="{D4620E9B-5BD6-4904-B0A0-BE02A01A540B}" destId="{C86D9576-B409-4B36-8F53-8C298365F051}" srcOrd="1" destOrd="0" presId="urn:microsoft.com/office/officeart/2005/8/layout/orgChart1"/>
    <dgm:cxn modelId="{A46C22C4-3D46-407E-A923-D8DFB30462DC}" type="presParOf" srcId="{1D0F820B-2BA6-4526-864A-C27FD0C2BDC5}" destId="{FBBDB8EB-CBB8-4BC7-A915-C057715A6A50}" srcOrd="1" destOrd="0" presId="urn:microsoft.com/office/officeart/2005/8/layout/orgChart1"/>
    <dgm:cxn modelId="{4193EDDC-7E01-473C-A58D-BCF7B2E2267E}" type="presParOf" srcId="{FBBDB8EB-CBB8-4BC7-A915-C057715A6A50}" destId="{4DED0873-1DCF-4A94-BCBE-6382B7EAE268}" srcOrd="0" destOrd="0" presId="urn:microsoft.com/office/officeart/2005/8/layout/orgChart1"/>
    <dgm:cxn modelId="{AD80B325-1C1E-44B2-8B25-B97B79D6C8B3}" type="presParOf" srcId="{FBBDB8EB-CBB8-4BC7-A915-C057715A6A50}" destId="{CFADF45E-D041-4CD7-89B2-BBC7F43865A9}" srcOrd="1" destOrd="0" presId="urn:microsoft.com/office/officeart/2005/8/layout/orgChart1"/>
    <dgm:cxn modelId="{41025F55-CF42-401A-B3EB-BE3B454AB226}" type="presParOf" srcId="{CFADF45E-D041-4CD7-89B2-BBC7F43865A9}" destId="{DF25A21A-3A1C-41A2-9D3A-5C26CA9D35BF}" srcOrd="0" destOrd="0" presId="urn:microsoft.com/office/officeart/2005/8/layout/orgChart1"/>
    <dgm:cxn modelId="{23F445D4-56E0-4992-AC90-6708A31ACA1D}" type="presParOf" srcId="{DF25A21A-3A1C-41A2-9D3A-5C26CA9D35BF}" destId="{2E9ECF4C-9D0B-402F-BDCC-5C12CA105DE3}" srcOrd="0" destOrd="0" presId="urn:microsoft.com/office/officeart/2005/8/layout/orgChart1"/>
    <dgm:cxn modelId="{C113776D-9F72-41FC-923C-7C91E14DAC7A}" type="presParOf" srcId="{DF25A21A-3A1C-41A2-9D3A-5C26CA9D35BF}" destId="{CFEA8476-AB03-4606-AAC5-44F113583A8D}" srcOrd="1" destOrd="0" presId="urn:microsoft.com/office/officeart/2005/8/layout/orgChart1"/>
    <dgm:cxn modelId="{31CFD6DB-02B3-4C5E-A432-CF7AE0566FB7}" type="presParOf" srcId="{CFADF45E-D041-4CD7-89B2-BBC7F43865A9}" destId="{39E6807D-3B32-4418-8016-4D4AA6F54E36}" srcOrd="1" destOrd="0" presId="urn:microsoft.com/office/officeart/2005/8/layout/orgChart1"/>
    <dgm:cxn modelId="{83797907-A265-4CD9-B028-CEF75A06FA28}" type="presParOf" srcId="{CFADF45E-D041-4CD7-89B2-BBC7F43865A9}" destId="{E641A7F4-D0FB-4A28-9BFF-AC76AC79383A}" srcOrd="2" destOrd="0" presId="urn:microsoft.com/office/officeart/2005/8/layout/orgChart1"/>
    <dgm:cxn modelId="{042947AB-A08C-4C21-8CF3-2E65C6EAC78C}" type="presParOf" srcId="{FBBDB8EB-CBB8-4BC7-A915-C057715A6A50}" destId="{99DCF078-4AEA-4172-B09B-C2270DDC8E46}" srcOrd="2" destOrd="0" presId="urn:microsoft.com/office/officeart/2005/8/layout/orgChart1"/>
    <dgm:cxn modelId="{91972918-B9BB-45B5-A58F-88B87AC5A8B3}" type="presParOf" srcId="{FBBDB8EB-CBB8-4BC7-A915-C057715A6A50}" destId="{FEF32228-63A2-4F26-AD18-86A61BFB47AB}" srcOrd="3" destOrd="0" presId="urn:microsoft.com/office/officeart/2005/8/layout/orgChart1"/>
    <dgm:cxn modelId="{78E49D4F-0968-412F-9AD2-84DCDE8490B9}" type="presParOf" srcId="{FEF32228-63A2-4F26-AD18-86A61BFB47AB}" destId="{4ADBEE7C-4E76-40B3-B2B2-957CCD439AA7}" srcOrd="0" destOrd="0" presId="urn:microsoft.com/office/officeart/2005/8/layout/orgChart1"/>
    <dgm:cxn modelId="{7AB82010-66E9-4379-8D0F-F82BE3E9E8CB}" type="presParOf" srcId="{4ADBEE7C-4E76-40B3-B2B2-957CCD439AA7}" destId="{F94CC0F1-20C0-44DA-8C05-D6A001D86769}" srcOrd="0" destOrd="0" presId="urn:microsoft.com/office/officeart/2005/8/layout/orgChart1"/>
    <dgm:cxn modelId="{F672C8EC-400A-482B-9B08-047AB2B5E60B}" type="presParOf" srcId="{4ADBEE7C-4E76-40B3-B2B2-957CCD439AA7}" destId="{1021ECAD-091E-4C92-9845-BC2F4E32E0A2}" srcOrd="1" destOrd="0" presId="urn:microsoft.com/office/officeart/2005/8/layout/orgChart1"/>
    <dgm:cxn modelId="{35E0D96B-3BB0-4325-A349-A181A700EA9E}" type="presParOf" srcId="{FEF32228-63A2-4F26-AD18-86A61BFB47AB}" destId="{D99932FB-FA7D-427D-8193-7A94A2B5FDF8}" srcOrd="1" destOrd="0" presId="urn:microsoft.com/office/officeart/2005/8/layout/orgChart1"/>
    <dgm:cxn modelId="{068F8F57-0031-48FB-91BE-79A651406DDC}" type="presParOf" srcId="{FEF32228-63A2-4F26-AD18-86A61BFB47AB}" destId="{7D746853-9A41-4288-A976-3E1104438776}" srcOrd="2" destOrd="0" presId="urn:microsoft.com/office/officeart/2005/8/layout/orgChart1"/>
    <dgm:cxn modelId="{45DF00CE-8C49-407D-AE3B-002003878F81}" type="presParOf" srcId="{1D0F820B-2BA6-4526-864A-C27FD0C2BDC5}" destId="{3EB15F2E-3187-4F46-8054-7D719F9509A5}" srcOrd="2" destOrd="0" presId="urn:microsoft.com/office/officeart/2005/8/layout/orgChart1"/>
    <dgm:cxn modelId="{CA56EB0F-C5D6-4A10-8F4B-E4726E59DDC8}" type="presParOf" srcId="{6A803D17-B8E1-466A-A428-22F77676AFD7}" destId="{1AE4FD05-613C-4461-85A5-B03118D9D06E}" srcOrd="2" destOrd="0" presId="urn:microsoft.com/office/officeart/2005/8/layout/orgChart1"/>
    <dgm:cxn modelId="{3784DD42-A289-4956-9CDA-F8BD37F116FD}" type="presParOf" srcId="{6A803D17-B8E1-466A-A428-22F77676AFD7}" destId="{38D3737C-02C8-4D98-B1C4-E023DC5DDDB5}" srcOrd="3" destOrd="0" presId="urn:microsoft.com/office/officeart/2005/8/layout/orgChart1"/>
    <dgm:cxn modelId="{0558E75D-B7FF-45E7-B18A-F6C1CAA8662B}" type="presParOf" srcId="{38D3737C-02C8-4D98-B1C4-E023DC5DDDB5}" destId="{1CC96209-1D5F-46E3-BE71-1A2D05BB50E9}" srcOrd="0" destOrd="0" presId="urn:microsoft.com/office/officeart/2005/8/layout/orgChart1"/>
    <dgm:cxn modelId="{F09D5AE6-31F2-4AC5-8E6B-5A559E03568D}" type="presParOf" srcId="{1CC96209-1D5F-46E3-BE71-1A2D05BB50E9}" destId="{AD531060-D0DA-4825-8E6B-BF6729CB522B}" srcOrd="0" destOrd="0" presId="urn:microsoft.com/office/officeart/2005/8/layout/orgChart1"/>
    <dgm:cxn modelId="{B6269A82-5FF8-4CBC-B84B-CE94C3FFB726}" type="presParOf" srcId="{1CC96209-1D5F-46E3-BE71-1A2D05BB50E9}" destId="{8757A882-8D98-46F7-AE34-7E0D480FB54D}" srcOrd="1" destOrd="0" presId="urn:microsoft.com/office/officeart/2005/8/layout/orgChart1"/>
    <dgm:cxn modelId="{B8DAE308-6E29-486F-BF43-672454DCFA8C}" type="presParOf" srcId="{38D3737C-02C8-4D98-B1C4-E023DC5DDDB5}" destId="{20C0DC34-61AF-4269-A38C-65670E8DEFFC}" srcOrd="1" destOrd="0" presId="urn:microsoft.com/office/officeart/2005/8/layout/orgChart1"/>
    <dgm:cxn modelId="{F57F81D4-67C8-432E-A82B-6E442800C304}" type="presParOf" srcId="{20C0DC34-61AF-4269-A38C-65670E8DEFFC}" destId="{C3D25093-8A50-49AC-AA43-6B9EB6771FF7}" srcOrd="0" destOrd="0" presId="urn:microsoft.com/office/officeart/2005/8/layout/orgChart1"/>
    <dgm:cxn modelId="{A374A748-F990-4A8F-BD65-40AA399C3D20}" type="presParOf" srcId="{20C0DC34-61AF-4269-A38C-65670E8DEFFC}" destId="{B9D04143-1505-44DB-AF69-8E669341B543}" srcOrd="1" destOrd="0" presId="urn:microsoft.com/office/officeart/2005/8/layout/orgChart1"/>
    <dgm:cxn modelId="{42EB352F-2C71-4568-B44B-172591F9FBB2}" type="presParOf" srcId="{B9D04143-1505-44DB-AF69-8E669341B543}" destId="{15B3A66C-1644-424C-93DC-868A47AFEAFB}" srcOrd="0" destOrd="0" presId="urn:microsoft.com/office/officeart/2005/8/layout/orgChart1"/>
    <dgm:cxn modelId="{463B5A3E-6911-49CD-9825-7B02088C8033}" type="presParOf" srcId="{15B3A66C-1644-424C-93DC-868A47AFEAFB}" destId="{2E234AA1-6577-4D7D-969A-98C92DCA664F}" srcOrd="0" destOrd="0" presId="urn:microsoft.com/office/officeart/2005/8/layout/orgChart1"/>
    <dgm:cxn modelId="{26D78330-8C70-41DE-ADD1-64BDE06022E8}" type="presParOf" srcId="{15B3A66C-1644-424C-93DC-868A47AFEAFB}" destId="{BA1FB731-F3D3-4A28-9341-703B9EC4F6A7}" srcOrd="1" destOrd="0" presId="urn:microsoft.com/office/officeart/2005/8/layout/orgChart1"/>
    <dgm:cxn modelId="{B3933DBA-C369-46A9-9199-E213E312059C}" type="presParOf" srcId="{B9D04143-1505-44DB-AF69-8E669341B543}" destId="{8ACC7531-8843-4F94-B735-93DB1A307521}" srcOrd="1" destOrd="0" presId="urn:microsoft.com/office/officeart/2005/8/layout/orgChart1"/>
    <dgm:cxn modelId="{6CDA1260-120F-44E9-AD9B-E6935EF85F9C}" type="presParOf" srcId="{8ACC7531-8843-4F94-B735-93DB1A307521}" destId="{14BBD608-0A2A-4297-BD88-FDA3F3DEF2B2}" srcOrd="0" destOrd="0" presId="urn:microsoft.com/office/officeart/2005/8/layout/orgChart1"/>
    <dgm:cxn modelId="{BBF57C2B-0EB7-4482-AA35-6FE132977B56}" type="presParOf" srcId="{8ACC7531-8843-4F94-B735-93DB1A307521}" destId="{1853D169-51B5-4F0D-9B65-7F79D06F7C75}" srcOrd="1" destOrd="0" presId="urn:microsoft.com/office/officeart/2005/8/layout/orgChart1"/>
    <dgm:cxn modelId="{EDD1B130-1333-48E2-AEC2-55669519608A}" type="presParOf" srcId="{1853D169-51B5-4F0D-9B65-7F79D06F7C75}" destId="{9E22DEA4-A367-4E02-8172-6D4FC70545FF}" srcOrd="0" destOrd="0" presId="urn:microsoft.com/office/officeart/2005/8/layout/orgChart1"/>
    <dgm:cxn modelId="{E20837FA-81F8-4E25-9BE0-58A2492BCD8F}" type="presParOf" srcId="{9E22DEA4-A367-4E02-8172-6D4FC70545FF}" destId="{2E185344-E5C9-4B5E-90C2-70DAC4281BEF}" srcOrd="0" destOrd="0" presId="urn:microsoft.com/office/officeart/2005/8/layout/orgChart1"/>
    <dgm:cxn modelId="{133485DC-1862-4CA4-93CC-C9E4E805137D}" type="presParOf" srcId="{9E22DEA4-A367-4E02-8172-6D4FC70545FF}" destId="{CA3E5FFB-96F6-40CE-BDD2-DE6EE768BC4F}" srcOrd="1" destOrd="0" presId="urn:microsoft.com/office/officeart/2005/8/layout/orgChart1"/>
    <dgm:cxn modelId="{E2094C07-798C-438D-98D9-331C8BDF247B}" type="presParOf" srcId="{1853D169-51B5-4F0D-9B65-7F79D06F7C75}" destId="{FFF04AC5-C22F-422C-87FF-75ECF3A2639C}" srcOrd="1" destOrd="0" presId="urn:microsoft.com/office/officeart/2005/8/layout/orgChart1"/>
    <dgm:cxn modelId="{EC4990C6-A4ED-44B9-A7DE-9F70F7092190}" type="presParOf" srcId="{1853D169-51B5-4F0D-9B65-7F79D06F7C75}" destId="{F09252B8-D4E5-405B-8FA0-15094CBFAF8A}" srcOrd="2" destOrd="0" presId="urn:microsoft.com/office/officeart/2005/8/layout/orgChart1"/>
    <dgm:cxn modelId="{855D9C8C-001A-4EC1-BF8E-04F7353BB807}" type="presParOf" srcId="{B9D04143-1505-44DB-AF69-8E669341B543}" destId="{A1C648F9-4F77-40C5-8878-C7374425AC10}" srcOrd="2" destOrd="0" presId="urn:microsoft.com/office/officeart/2005/8/layout/orgChart1"/>
    <dgm:cxn modelId="{A7D91FD9-193A-42C7-BCB7-8711B9807CCD}" type="presParOf" srcId="{20C0DC34-61AF-4269-A38C-65670E8DEFFC}" destId="{D2A4FD00-1A3D-498B-B680-56C18BE6A2F6}" srcOrd="2" destOrd="0" presId="urn:microsoft.com/office/officeart/2005/8/layout/orgChart1"/>
    <dgm:cxn modelId="{103B423E-3789-4EDC-8EC7-36D31C3C2DC4}" type="presParOf" srcId="{20C0DC34-61AF-4269-A38C-65670E8DEFFC}" destId="{B0FD01EB-3D46-4488-88FD-4A0E128E1957}" srcOrd="3" destOrd="0" presId="urn:microsoft.com/office/officeart/2005/8/layout/orgChart1"/>
    <dgm:cxn modelId="{3E32CE3E-ACC8-4D84-AE70-4AD46D100611}" type="presParOf" srcId="{B0FD01EB-3D46-4488-88FD-4A0E128E1957}" destId="{75EDDB08-A989-440E-8F9E-26950B70DF2C}" srcOrd="0" destOrd="0" presId="urn:microsoft.com/office/officeart/2005/8/layout/orgChart1"/>
    <dgm:cxn modelId="{81A8B5FE-92C8-4B99-B0F6-4AE7F9390362}" type="presParOf" srcId="{75EDDB08-A989-440E-8F9E-26950B70DF2C}" destId="{DD2F5C54-BACD-485B-9B5D-ACC22C7A0212}" srcOrd="0" destOrd="0" presId="urn:microsoft.com/office/officeart/2005/8/layout/orgChart1"/>
    <dgm:cxn modelId="{1938C711-5B42-45A4-8A30-79E592F2E684}" type="presParOf" srcId="{75EDDB08-A989-440E-8F9E-26950B70DF2C}" destId="{75B44463-D839-4DE9-A86D-4960413A248C}" srcOrd="1" destOrd="0" presId="urn:microsoft.com/office/officeart/2005/8/layout/orgChart1"/>
    <dgm:cxn modelId="{8F442BBB-9F79-4EB8-B0F8-8A05293A127B}" type="presParOf" srcId="{B0FD01EB-3D46-4488-88FD-4A0E128E1957}" destId="{7A8DFD01-CBC6-450F-8A52-031149D8C9ED}" srcOrd="1" destOrd="0" presId="urn:microsoft.com/office/officeart/2005/8/layout/orgChart1"/>
    <dgm:cxn modelId="{A4BD3E93-677E-4066-BB6E-7A3D6903F35B}" type="presParOf" srcId="{B0FD01EB-3D46-4488-88FD-4A0E128E1957}" destId="{5E918E05-B7E7-4402-9763-81D45BAA20A1}" srcOrd="2" destOrd="0" presId="urn:microsoft.com/office/officeart/2005/8/layout/orgChart1"/>
    <dgm:cxn modelId="{842AA3AA-1BC9-4087-A230-43B508DBF449}" type="presParOf" srcId="{20C0DC34-61AF-4269-A38C-65670E8DEFFC}" destId="{ADEC13C1-D9A2-4104-A902-4FE1EF88535F}" srcOrd="4" destOrd="0" presId="urn:microsoft.com/office/officeart/2005/8/layout/orgChart1"/>
    <dgm:cxn modelId="{BBEF1258-FCD9-41BB-A656-0A0698D33928}" type="presParOf" srcId="{20C0DC34-61AF-4269-A38C-65670E8DEFFC}" destId="{F14AF219-BB68-448C-A8CF-9D673982F417}" srcOrd="5" destOrd="0" presId="urn:microsoft.com/office/officeart/2005/8/layout/orgChart1"/>
    <dgm:cxn modelId="{FD693292-F8FC-4D9A-8F4E-0D4030D898C5}" type="presParOf" srcId="{F14AF219-BB68-448C-A8CF-9D673982F417}" destId="{43FEB5CE-1477-4D9F-ABE8-2ED03C4566F6}" srcOrd="0" destOrd="0" presId="urn:microsoft.com/office/officeart/2005/8/layout/orgChart1"/>
    <dgm:cxn modelId="{A6598085-10F2-45D8-8FB9-C1CD58E0CF4C}" type="presParOf" srcId="{43FEB5CE-1477-4D9F-ABE8-2ED03C4566F6}" destId="{FF8D117B-E3DB-45F6-8482-FEFDDD5C3B4C}" srcOrd="0" destOrd="0" presId="urn:microsoft.com/office/officeart/2005/8/layout/orgChart1"/>
    <dgm:cxn modelId="{7CAC0EAB-F5C4-4210-8A97-0138C50EC123}" type="presParOf" srcId="{43FEB5CE-1477-4D9F-ABE8-2ED03C4566F6}" destId="{3939A140-85B7-49EE-8945-6E4A5D5571DE}" srcOrd="1" destOrd="0" presId="urn:microsoft.com/office/officeart/2005/8/layout/orgChart1"/>
    <dgm:cxn modelId="{81D7DAA7-8E46-4EBF-9F9C-8F7CB4180219}" type="presParOf" srcId="{F14AF219-BB68-448C-A8CF-9D673982F417}" destId="{1D1BBBB2-D69A-4FDF-A8F1-F26F8986E92F}" srcOrd="1" destOrd="0" presId="urn:microsoft.com/office/officeart/2005/8/layout/orgChart1"/>
    <dgm:cxn modelId="{9C0E2ACC-F173-4C3B-8868-3A1AB826D1F6}" type="presParOf" srcId="{1D1BBBB2-D69A-4FDF-A8F1-F26F8986E92F}" destId="{376A00A0-9F89-4B42-96AA-DBB32A04D755}" srcOrd="0" destOrd="0" presId="urn:microsoft.com/office/officeart/2005/8/layout/orgChart1"/>
    <dgm:cxn modelId="{6ED6C27C-5AEC-452D-92EC-B5BF11D263F2}" type="presParOf" srcId="{1D1BBBB2-D69A-4FDF-A8F1-F26F8986E92F}" destId="{A231305E-981B-4158-943B-423C1FD0CA2E}" srcOrd="1" destOrd="0" presId="urn:microsoft.com/office/officeart/2005/8/layout/orgChart1"/>
    <dgm:cxn modelId="{AB66B2DC-8293-416E-97A2-06EAF49BCDF5}" type="presParOf" srcId="{A231305E-981B-4158-943B-423C1FD0CA2E}" destId="{2EDB4E11-0A91-404F-B257-D459E085BF2D}" srcOrd="0" destOrd="0" presId="urn:microsoft.com/office/officeart/2005/8/layout/orgChart1"/>
    <dgm:cxn modelId="{ACA08585-9884-42B5-99A0-775C9426C02E}" type="presParOf" srcId="{2EDB4E11-0A91-404F-B257-D459E085BF2D}" destId="{9EE6E36C-FA27-4C81-B288-BE40D4E6C4BC}" srcOrd="0" destOrd="0" presId="urn:microsoft.com/office/officeart/2005/8/layout/orgChart1"/>
    <dgm:cxn modelId="{D1F77535-5EC9-43F0-AEEA-59FCA38F0820}" type="presParOf" srcId="{2EDB4E11-0A91-404F-B257-D459E085BF2D}" destId="{ABDCAB73-85CB-401E-A2F8-2C49255AA78F}" srcOrd="1" destOrd="0" presId="urn:microsoft.com/office/officeart/2005/8/layout/orgChart1"/>
    <dgm:cxn modelId="{003C9934-CDDF-4AE9-867E-D4853907FA85}" type="presParOf" srcId="{A231305E-981B-4158-943B-423C1FD0CA2E}" destId="{E208B16C-6536-410E-8FA1-B646EBFECF8F}" srcOrd="1" destOrd="0" presId="urn:microsoft.com/office/officeart/2005/8/layout/orgChart1"/>
    <dgm:cxn modelId="{9E761EE4-C6BB-464C-9C50-380BD7B65E56}" type="presParOf" srcId="{A231305E-981B-4158-943B-423C1FD0CA2E}" destId="{8F6CE9A4-8322-443D-B371-3BA6EE706BD1}" srcOrd="2" destOrd="0" presId="urn:microsoft.com/office/officeart/2005/8/layout/orgChart1"/>
    <dgm:cxn modelId="{F1172D5F-1C65-4476-8124-B19856357F91}" type="presParOf" srcId="{F14AF219-BB68-448C-A8CF-9D673982F417}" destId="{50869421-F1CB-4D1E-816A-060C7C078198}" srcOrd="2" destOrd="0" presId="urn:microsoft.com/office/officeart/2005/8/layout/orgChart1"/>
    <dgm:cxn modelId="{71CD707C-5A84-498B-A2CC-29040FE0354A}" type="presParOf" srcId="{38D3737C-02C8-4D98-B1C4-E023DC5DDDB5}" destId="{D9790C94-7141-4E7C-8EC1-B4631D80C921}" srcOrd="2" destOrd="0" presId="urn:microsoft.com/office/officeart/2005/8/layout/orgChart1"/>
    <dgm:cxn modelId="{3DA1CE56-69FC-4E2C-A9EE-3AB0EB0CEAEA}" type="presParOf" srcId="{6A803D17-B8E1-466A-A428-22F77676AFD7}" destId="{3CDB22C0-A0AA-40F9-B8C8-49D8CBA34287}" srcOrd="4" destOrd="0" presId="urn:microsoft.com/office/officeart/2005/8/layout/orgChart1"/>
    <dgm:cxn modelId="{79B4EA3B-FDE2-46E1-AA58-045D8ADB48BD}" type="presParOf" srcId="{6A803D17-B8E1-466A-A428-22F77676AFD7}" destId="{DC4EEEAD-FCA2-4348-9F5E-0FC0AEB0E2E3}" srcOrd="5" destOrd="0" presId="urn:microsoft.com/office/officeart/2005/8/layout/orgChart1"/>
    <dgm:cxn modelId="{A6E11A03-FD5E-4972-999F-0A89A69F6894}" type="presParOf" srcId="{DC4EEEAD-FCA2-4348-9F5E-0FC0AEB0E2E3}" destId="{C72D2C0A-76F2-437B-91D3-9C96FCFE2DBE}" srcOrd="0" destOrd="0" presId="urn:microsoft.com/office/officeart/2005/8/layout/orgChart1"/>
    <dgm:cxn modelId="{3B8998C2-042B-4487-AD4A-E6AEA7750ED9}" type="presParOf" srcId="{C72D2C0A-76F2-437B-91D3-9C96FCFE2DBE}" destId="{A96B7F39-B064-402F-8C2D-A2A8B4A5F4D5}" srcOrd="0" destOrd="0" presId="urn:microsoft.com/office/officeart/2005/8/layout/orgChart1"/>
    <dgm:cxn modelId="{05261575-4BBD-4742-8860-42DE136E47B9}" type="presParOf" srcId="{C72D2C0A-76F2-437B-91D3-9C96FCFE2DBE}" destId="{6E0BBB46-4A75-4C6F-B2D9-961800973167}" srcOrd="1" destOrd="0" presId="urn:microsoft.com/office/officeart/2005/8/layout/orgChart1"/>
    <dgm:cxn modelId="{3E805F0B-939F-4318-B5A1-9EF7EE925FA4}" type="presParOf" srcId="{DC4EEEAD-FCA2-4348-9F5E-0FC0AEB0E2E3}" destId="{9A2BF5A4-BB2F-452D-ABF9-D046D5E2A124}" srcOrd="1" destOrd="0" presId="urn:microsoft.com/office/officeart/2005/8/layout/orgChart1"/>
    <dgm:cxn modelId="{970CECFB-EB97-4EB8-8038-9D6F3B950AB8}" type="presParOf" srcId="{9A2BF5A4-BB2F-452D-ABF9-D046D5E2A124}" destId="{A00E9213-3F98-4CFD-AD91-97F528D999BA}" srcOrd="0" destOrd="0" presId="urn:microsoft.com/office/officeart/2005/8/layout/orgChart1"/>
    <dgm:cxn modelId="{B3F66125-A809-4D73-B5F9-6F0F7D4E545A}" type="presParOf" srcId="{9A2BF5A4-BB2F-452D-ABF9-D046D5E2A124}" destId="{A721EFAF-A53B-42C5-A72B-1E5C00BB5887}" srcOrd="1" destOrd="0" presId="urn:microsoft.com/office/officeart/2005/8/layout/orgChart1"/>
    <dgm:cxn modelId="{DD8C56F7-CC70-4F13-A865-4CC18275513F}" type="presParOf" srcId="{A721EFAF-A53B-42C5-A72B-1E5C00BB5887}" destId="{BBEE8013-5F84-49AA-9B66-BE8B72D9BA26}" srcOrd="0" destOrd="0" presId="urn:microsoft.com/office/officeart/2005/8/layout/orgChart1"/>
    <dgm:cxn modelId="{4B7EF8F5-CBC5-4B1E-8B70-45AE7C499A46}" type="presParOf" srcId="{BBEE8013-5F84-49AA-9B66-BE8B72D9BA26}" destId="{BB16A77F-55DA-4B95-83D7-CE37A2D958DC}" srcOrd="0" destOrd="0" presId="urn:microsoft.com/office/officeart/2005/8/layout/orgChart1"/>
    <dgm:cxn modelId="{D6485E91-C577-4640-B707-6A3176F6FF8F}" type="presParOf" srcId="{BBEE8013-5F84-49AA-9B66-BE8B72D9BA26}" destId="{A95C1F8A-3355-4C51-B3B1-B2547643BB14}" srcOrd="1" destOrd="0" presId="urn:microsoft.com/office/officeart/2005/8/layout/orgChart1"/>
    <dgm:cxn modelId="{B2A143F6-55FC-4ADF-9A8C-CF8604EAD7C5}" type="presParOf" srcId="{A721EFAF-A53B-42C5-A72B-1E5C00BB5887}" destId="{700219C0-8134-4936-9E8E-8C4477D8F620}" srcOrd="1" destOrd="0" presId="urn:microsoft.com/office/officeart/2005/8/layout/orgChart1"/>
    <dgm:cxn modelId="{9D399055-2348-42E4-964A-68097C623C64}" type="presParOf" srcId="{A721EFAF-A53B-42C5-A72B-1E5C00BB5887}" destId="{14147FBE-0E95-4641-80F4-057931411D3E}" srcOrd="2" destOrd="0" presId="urn:microsoft.com/office/officeart/2005/8/layout/orgChart1"/>
    <dgm:cxn modelId="{7FC7BF49-4A93-4F27-84E5-985DBE4C8B0D}" type="presParOf" srcId="{9A2BF5A4-BB2F-452D-ABF9-D046D5E2A124}" destId="{1BD9382A-052A-4F12-BDBF-5804F490E800}" srcOrd="2" destOrd="0" presId="urn:microsoft.com/office/officeart/2005/8/layout/orgChart1"/>
    <dgm:cxn modelId="{389F26FE-D026-4D94-8112-2AF5220B1EC5}" type="presParOf" srcId="{9A2BF5A4-BB2F-452D-ABF9-D046D5E2A124}" destId="{E1248B70-017E-4AEE-9C15-D97A53D27577}" srcOrd="3" destOrd="0" presId="urn:microsoft.com/office/officeart/2005/8/layout/orgChart1"/>
    <dgm:cxn modelId="{83B9A746-4811-4548-BA8B-6B704BAA8ED3}" type="presParOf" srcId="{E1248B70-017E-4AEE-9C15-D97A53D27577}" destId="{7E00DA10-D1DD-40C6-86BC-19C165008C9F}" srcOrd="0" destOrd="0" presId="urn:microsoft.com/office/officeart/2005/8/layout/orgChart1"/>
    <dgm:cxn modelId="{9D2AB0A6-28D3-4876-A4BE-828D4CB7EC95}" type="presParOf" srcId="{7E00DA10-D1DD-40C6-86BC-19C165008C9F}" destId="{41B8D9F1-08A5-4C76-9DA5-57DC026CF1EC}" srcOrd="0" destOrd="0" presId="urn:microsoft.com/office/officeart/2005/8/layout/orgChart1"/>
    <dgm:cxn modelId="{7582ADB7-B406-4FA2-89F1-C3575D645619}" type="presParOf" srcId="{7E00DA10-D1DD-40C6-86BC-19C165008C9F}" destId="{9799191C-C8CE-4B7D-B220-7726D826CE88}" srcOrd="1" destOrd="0" presId="urn:microsoft.com/office/officeart/2005/8/layout/orgChart1"/>
    <dgm:cxn modelId="{792D9BA8-A389-45E2-97C9-D7A8D4B0B193}" type="presParOf" srcId="{E1248B70-017E-4AEE-9C15-D97A53D27577}" destId="{F241BF7A-B2FE-4AD6-9969-2E4E16D9A071}" srcOrd="1" destOrd="0" presId="urn:microsoft.com/office/officeart/2005/8/layout/orgChart1"/>
    <dgm:cxn modelId="{1ACDE4E1-D53C-4228-A5E6-6637E25783F2}" type="presParOf" srcId="{E1248B70-017E-4AEE-9C15-D97A53D27577}" destId="{C70E93D2-0224-4B99-B36C-F91EA7559375}" srcOrd="2" destOrd="0" presId="urn:microsoft.com/office/officeart/2005/8/layout/orgChart1"/>
    <dgm:cxn modelId="{D85178C1-8CC2-4F93-8E2E-4FDB58ED3DF0}" type="presParOf" srcId="{9A2BF5A4-BB2F-452D-ABF9-D046D5E2A124}" destId="{B9FDA105-4A14-4C65-90CC-F4BE39322BB4}" srcOrd="4" destOrd="0" presId="urn:microsoft.com/office/officeart/2005/8/layout/orgChart1"/>
    <dgm:cxn modelId="{FE3B5182-08DD-43CF-8ECE-2758B9978F73}" type="presParOf" srcId="{9A2BF5A4-BB2F-452D-ABF9-D046D5E2A124}" destId="{6D7C97B7-2A06-495B-85A2-D7D52D7E204C}" srcOrd="5" destOrd="0" presId="urn:microsoft.com/office/officeart/2005/8/layout/orgChart1"/>
    <dgm:cxn modelId="{D56F7E51-1D7D-4644-B4BB-C64B89C57AB8}" type="presParOf" srcId="{6D7C97B7-2A06-495B-85A2-D7D52D7E204C}" destId="{9AF4461D-C0D3-466C-9414-AF9B99919949}" srcOrd="0" destOrd="0" presId="urn:microsoft.com/office/officeart/2005/8/layout/orgChart1"/>
    <dgm:cxn modelId="{7BD35266-3504-4C2D-9FDE-D280B6D5A3DA}" type="presParOf" srcId="{9AF4461D-C0D3-466C-9414-AF9B99919949}" destId="{40BCC7A5-B4D8-452D-BB09-3055786B8DCF}" srcOrd="0" destOrd="0" presId="urn:microsoft.com/office/officeart/2005/8/layout/orgChart1"/>
    <dgm:cxn modelId="{50098907-598B-40B5-9D70-A977C8AA6272}" type="presParOf" srcId="{9AF4461D-C0D3-466C-9414-AF9B99919949}" destId="{C0FFCCBF-0204-4819-8782-8737B022F2DD}" srcOrd="1" destOrd="0" presId="urn:microsoft.com/office/officeart/2005/8/layout/orgChart1"/>
    <dgm:cxn modelId="{7D071B63-9CB0-4C59-B7D4-F1EE19417401}" type="presParOf" srcId="{6D7C97B7-2A06-495B-85A2-D7D52D7E204C}" destId="{ED89ECD9-1C2F-4AC2-998F-D3CA6E374395}" srcOrd="1" destOrd="0" presId="urn:microsoft.com/office/officeart/2005/8/layout/orgChart1"/>
    <dgm:cxn modelId="{A63BFAAE-E409-4AAD-A695-02856337A21E}" type="presParOf" srcId="{6D7C97B7-2A06-495B-85A2-D7D52D7E204C}" destId="{5F3765EF-C46A-4075-87E3-C625210C8ACE}" srcOrd="2" destOrd="0" presId="urn:microsoft.com/office/officeart/2005/8/layout/orgChart1"/>
    <dgm:cxn modelId="{C1CF9792-66AC-4F54-A958-FC1A2889169D}" type="presParOf" srcId="{DC4EEEAD-FCA2-4348-9F5E-0FC0AEB0E2E3}" destId="{8949DC17-E88A-4746-AC8F-AB37C4189E57}" srcOrd="2" destOrd="0" presId="urn:microsoft.com/office/officeart/2005/8/layout/orgChart1"/>
    <dgm:cxn modelId="{82269CD0-315C-400C-8E32-582FB8FBA108}" type="presParOf" srcId="{6A803D17-B8E1-466A-A428-22F77676AFD7}" destId="{F8F96D35-6149-4B49-BE78-AA80605D0E9C}" srcOrd="6" destOrd="0" presId="urn:microsoft.com/office/officeart/2005/8/layout/orgChart1"/>
    <dgm:cxn modelId="{9E333B2E-96C9-49A7-B090-937A97A68F2A}" type="presParOf" srcId="{6A803D17-B8E1-466A-A428-22F77676AFD7}" destId="{88627C3E-2F17-4F7F-B290-9884411570D3}" srcOrd="7" destOrd="0" presId="urn:microsoft.com/office/officeart/2005/8/layout/orgChart1"/>
    <dgm:cxn modelId="{1F07F70D-6DB4-4F4D-B2CE-D21D1E381CFC}" type="presParOf" srcId="{88627C3E-2F17-4F7F-B290-9884411570D3}" destId="{E3AC213C-127C-4F83-859C-FA111E1013CB}" srcOrd="0" destOrd="0" presId="urn:microsoft.com/office/officeart/2005/8/layout/orgChart1"/>
    <dgm:cxn modelId="{C681AEB0-F97D-4E21-BB75-D83D4ED3703B}" type="presParOf" srcId="{E3AC213C-127C-4F83-859C-FA111E1013CB}" destId="{1F93AFD9-CFF2-4F17-BA50-9AC7A60D095E}" srcOrd="0" destOrd="0" presId="urn:microsoft.com/office/officeart/2005/8/layout/orgChart1"/>
    <dgm:cxn modelId="{B8DFCD0C-FDB5-415A-9CF0-5C697C39DE7D}" type="presParOf" srcId="{E3AC213C-127C-4F83-859C-FA111E1013CB}" destId="{BA13B3E0-9B1E-45BA-B3EA-CEF85FB21AA2}" srcOrd="1" destOrd="0" presId="urn:microsoft.com/office/officeart/2005/8/layout/orgChart1"/>
    <dgm:cxn modelId="{8E48A089-3550-488A-A735-1D2BCB2452FC}" type="presParOf" srcId="{88627C3E-2F17-4F7F-B290-9884411570D3}" destId="{E20CB319-71EE-49A8-B125-5B0FABEAF013}" srcOrd="1" destOrd="0" presId="urn:microsoft.com/office/officeart/2005/8/layout/orgChart1"/>
    <dgm:cxn modelId="{D3F20B54-FB83-4EAA-9182-3B0B44F56778}" type="presParOf" srcId="{88627C3E-2F17-4F7F-B290-9884411570D3}" destId="{E34ABD62-EBCB-4AB2-8A85-9D6062B4EF7D}" srcOrd="2" destOrd="0" presId="urn:microsoft.com/office/officeart/2005/8/layout/orgChart1"/>
    <dgm:cxn modelId="{65DA712D-B79D-4213-A2D7-15C33532E67B}" type="presParOf" srcId="{9F14854F-5E45-48BD-A8E0-ECC4765B1B26}" destId="{73FFD0C8-FEB5-43AD-A7F6-D24E51E39E96}" srcOrd="2" destOrd="0" presId="urn:microsoft.com/office/officeart/2005/8/layout/orgChart1"/>
    <dgm:cxn modelId="{EFC4EF3A-191C-4586-8F0C-72C5AA99A2EE}" type="presParOf" srcId="{6B920D9A-A31D-4B38-B96C-2A3EC6F7940F}" destId="{C172BF5E-8221-4107-84F7-BE2893305F59}" srcOrd="2" destOrd="0" presId="urn:microsoft.com/office/officeart/2005/8/layout/orgChart1"/>
    <dgm:cxn modelId="{AC819133-7943-49C7-81BB-11B64042CE60}" type="presParOf" srcId="{6B920D9A-A31D-4B38-B96C-2A3EC6F7940F}" destId="{09CC6145-A5CD-401A-B596-9476A99F4AD0}" srcOrd="3" destOrd="0" presId="urn:microsoft.com/office/officeart/2005/8/layout/orgChart1"/>
    <dgm:cxn modelId="{4F7A730B-830D-4CA5-BA2E-0CA285F9D3E5}" type="presParOf" srcId="{09CC6145-A5CD-401A-B596-9476A99F4AD0}" destId="{4E697FA0-BA62-444A-B065-9C53DCCDEFFC}" srcOrd="0" destOrd="0" presId="urn:microsoft.com/office/officeart/2005/8/layout/orgChart1"/>
    <dgm:cxn modelId="{F2A23055-9F70-4EEE-BD53-E23B1C3ADCB9}" type="presParOf" srcId="{4E697FA0-BA62-444A-B065-9C53DCCDEFFC}" destId="{3672BBD0-BCEA-4CE1-86C2-5D8D53E015F3}" srcOrd="0" destOrd="0" presId="urn:microsoft.com/office/officeart/2005/8/layout/orgChart1"/>
    <dgm:cxn modelId="{AEFE7C62-881B-4D81-A6D0-B138DB3ECE17}" type="presParOf" srcId="{4E697FA0-BA62-444A-B065-9C53DCCDEFFC}" destId="{E34DB6D0-E313-4C43-9E2D-9C9A0292697D}" srcOrd="1" destOrd="0" presId="urn:microsoft.com/office/officeart/2005/8/layout/orgChart1"/>
    <dgm:cxn modelId="{F2E19855-6967-47E2-A4D7-F8E74CC010D6}" type="presParOf" srcId="{09CC6145-A5CD-401A-B596-9476A99F4AD0}" destId="{78590258-3F46-444D-B888-008F4963EFF2}" srcOrd="1" destOrd="0" presId="urn:microsoft.com/office/officeart/2005/8/layout/orgChart1"/>
    <dgm:cxn modelId="{9D475BD4-9C7A-415B-83B6-E7A2A2013425}" type="presParOf" srcId="{78590258-3F46-444D-B888-008F4963EFF2}" destId="{2E1FEB38-245E-4B67-AAE2-E601ACA9F996}" srcOrd="0" destOrd="0" presId="urn:microsoft.com/office/officeart/2005/8/layout/orgChart1"/>
    <dgm:cxn modelId="{D244B34A-7616-4601-8365-F3D0C18F67AA}" type="presParOf" srcId="{78590258-3F46-444D-B888-008F4963EFF2}" destId="{856ED7B4-E466-4797-9D63-4F3A63F121A6}" srcOrd="1" destOrd="0" presId="urn:microsoft.com/office/officeart/2005/8/layout/orgChart1"/>
    <dgm:cxn modelId="{B4D1A07F-9A6D-4871-80FE-8305E090AA32}" type="presParOf" srcId="{856ED7B4-E466-4797-9D63-4F3A63F121A6}" destId="{B8481199-D245-4B36-9DB3-6A6C857DF227}" srcOrd="0" destOrd="0" presId="urn:microsoft.com/office/officeart/2005/8/layout/orgChart1"/>
    <dgm:cxn modelId="{CDB3F9DF-797F-4489-B74F-D5C17CC29B2F}" type="presParOf" srcId="{B8481199-D245-4B36-9DB3-6A6C857DF227}" destId="{C019A62A-9B0F-41DE-9FEF-645F50C778F0}" srcOrd="0" destOrd="0" presId="urn:microsoft.com/office/officeart/2005/8/layout/orgChart1"/>
    <dgm:cxn modelId="{D842B700-EFC8-4301-B044-65B77ACB7386}" type="presParOf" srcId="{B8481199-D245-4B36-9DB3-6A6C857DF227}" destId="{1CA89D8F-CCD9-41E9-96E5-BDE5C7495AB3}" srcOrd="1" destOrd="0" presId="urn:microsoft.com/office/officeart/2005/8/layout/orgChart1"/>
    <dgm:cxn modelId="{FF1BD34B-8ED9-402D-8305-CACACB5D344D}" type="presParOf" srcId="{856ED7B4-E466-4797-9D63-4F3A63F121A6}" destId="{F30FCC91-7112-4A63-B4B1-7F5AE890DEAD}" srcOrd="1" destOrd="0" presId="urn:microsoft.com/office/officeart/2005/8/layout/orgChart1"/>
    <dgm:cxn modelId="{8A17D917-0A8B-49E4-BCA3-BBE2D9B44901}" type="presParOf" srcId="{F30FCC91-7112-4A63-B4B1-7F5AE890DEAD}" destId="{CCAEAA2E-A627-4418-A04D-EAA7C8B090B6}" srcOrd="0" destOrd="0" presId="urn:microsoft.com/office/officeart/2005/8/layout/orgChart1"/>
    <dgm:cxn modelId="{910F1F54-1D58-419A-B6A7-D29BCFEB4C7B}" type="presParOf" srcId="{F30FCC91-7112-4A63-B4B1-7F5AE890DEAD}" destId="{5886956F-EB5A-457B-9BBB-5E76556F68B6}" srcOrd="1" destOrd="0" presId="urn:microsoft.com/office/officeart/2005/8/layout/orgChart1"/>
    <dgm:cxn modelId="{7FAE6F71-231F-49C5-B8C6-47CF7815FABF}" type="presParOf" srcId="{5886956F-EB5A-457B-9BBB-5E76556F68B6}" destId="{E41EE9C9-F322-4ED5-9320-2BF320A526B4}" srcOrd="0" destOrd="0" presId="urn:microsoft.com/office/officeart/2005/8/layout/orgChart1"/>
    <dgm:cxn modelId="{59E3F462-654F-4B7A-8814-4515F386EC11}" type="presParOf" srcId="{E41EE9C9-F322-4ED5-9320-2BF320A526B4}" destId="{5FC6BDBF-069D-41A3-A79F-0AE8B27F3C47}" srcOrd="0" destOrd="0" presId="urn:microsoft.com/office/officeart/2005/8/layout/orgChart1"/>
    <dgm:cxn modelId="{17C23DC1-8BFC-4B24-A65A-8C6CDBA3496D}" type="presParOf" srcId="{E41EE9C9-F322-4ED5-9320-2BF320A526B4}" destId="{FEFD18F5-7BCA-4C25-8FA7-9E85C0DF954F}" srcOrd="1" destOrd="0" presId="urn:microsoft.com/office/officeart/2005/8/layout/orgChart1"/>
    <dgm:cxn modelId="{2C8A9627-9478-4351-AE2D-EC93EF8F58F4}" type="presParOf" srcId="{5886956F-EB5A-457B-9BBB-5E76556F68B6}" destId="{534AA743-5E99-4618-B11B-6A96C9065699}" srcOrd="1" destOrd="0" presId="urn:microsoft.com/office/officeart/2005/8/layout/orgChart1"/>
    <dgm:cxn modelId="{912152AC-C789-44E3-9022-C74A28A12832}" type="presParOf" srcId="{534AA743-5E99-4618-B11B-6A96C9065699}" destId="{1FC29C3F-995C-4121-BD94-F49B14875DA6}" srcOrd="0" destOrd="0" presId="urn:microsoft.com/office/officeart/2005/8/layout/orgChart1"/>
    <dgm:cxn modelId="{DE5F1B33-200A-457C-8385-A77CE5786A15}" type="presParOf" srcId="{534AA743-5E99-4618-B11B-6A96C9065699}" destId="{78134312-A0FA-4FDB-B371-DAED4BB31CAC}" srcOrd="1" destOrd="0" presId="urn:microsoft.com/office/officeart/2005/8/layout/orgChart1"/>
    <dgm:cxn modelId="{8CEA47AB-85D1-4789-962F-17A617C3591D}" type="presParOf" srcId="{78134312-A0FA-4FDB-B371-DAED4BB31CAC}" destId="{18216073-11E6-411A-8967-28B0631A0E0B}" srcOrd="0" destOrd="0" presId="urn:microsoft.com/office/officeart/2005/8/layout/orgChart1"/>
    <dgm:cxn modelId="{BCF8C867-7F4A-4B90-AC14-56A25A73D2CB}" type="presParOf" srcId="{18216073-11E6-411A-8967-28B0631A0E0B}" destId="{847BA771-A4B9-4AEC-8DA5-AD874FAC535F}" srcOrd="0" destOrd="0" presId="urn:microsoft.com/office/officeart/2005/8/layout/orgChart1"/>
    <dgm:cxn modelId="{C9DCDE55-FA3D-47FB-87F4-B5D18EFEE12B}" type="presParOf" srcId="{18216073-11E6-411A-8967-28B0631A0E0B}" destId="{7BA98512-6D29-4E4A-B5EC-17B66DC6C7A1}" srcOrd="1" destOrd="0" presId="urn:microsoft.com/office/officeart/2005/8/layout/orgChart1"/>
    <dgm:cxn modelId="{2128CF5A-F3A7-44F8-8CA2-79B02B640322}" type="presParOf" srcId="{78134312-A0FA-4FDB-B371-DAED4BB31CAC}" destId="{C63A46CE-7A39-4EC8-924E-9E4FEC77BE74}" srcOrd="1" destOrd="0" presId="urn:microsoft.com/office/officeart/2005/8/layout/orgChart1"/>
    <dgm:cxn modelId="{C368B64D-32C7-4BE6-9658-C3C39ED48B92}" type="presParOf" srcId="{78134312-A0FA-4FDB-B371-DAED4BB31CAC}" destId="{D249B4EA-7043-41D5-9740-1B734951EA7A}" srcOrd="2" destOrd="0" presId="urn:microsoft.com/office/officeart/2005/8/layout/orgChart1"/>
    <dgm:cxn modelId="{7E8CFC88-47C9-450C-9314-B90D1320265C}" type="presParOf" srcId="{534AA743-5E99-4618-B11B-6A96C9065699}" destId="{F9208942-1816-4D09-8E70-4C3572FB3B35}" srcOrd="2" destOrd="0" presId="urn:microsoft.com/office/officeart/2005/8/layout/orgChart1"/>
    <dgm:cxn modelId="{D50B8C15-123E-4D4C-B0C9-BD5A065A8623}" type="presParOf" srcId="{534AA743-5E99-4618-B11B-6A96C9065699}" destId="{3ACE36BE-E527-4649-89CD-F1A5F1F8394F}" srcOrd="3" destOrd="0" presId="urn:microsoft.com/office/officeart/2005/8/layout/orgChart1"/>
    <dgm:cxn modelId="{83640278-4431-4DBD-A8EA-01668B6CED07}" type="presParOf" srcId="{3ACE36BE-E527-4649-89CD-F1A5F1F8394F}" destId="{72EB3BEE-C7D3-4853-BA19-0686550EC8FF}" srcOrd="0" destOrd="0" presId="urn:microsoft.com/office/officeart/2005/8/layout/orgChart1"/>
    <dgm:cxn modelId="{3ED94F99-1FBA-4CC1-AFAC-2808C1C873C3}" type="presParOf" srcId="{72EB3BEE-C7D3-4853-BA19-0686550EC8FF}" destId="{1CBD7653-BF1F-4FBC-BE29-83803C0D9235}" srcOrd="0" destOrd="0" presId="urn:microsoft.com/office/officeart/2005/8/layout/orgChart1"/>
    <dgm:cxn modelId="{58312E29-E325-4C0C-A704-EC26F530E611}" type="presParOf" srcId="{72EB3BEE-C7D3-4853-BA19-0686550EC8FF}" destId="{95CD50FD-42D5-423E-8D38-83A5B260A586}" srcOrd="1" destOrd="0" presId="urn:microsoft.com/office/officeart/2005/8/layout/orgChart1"/>
    <dgm:cxn modelId="{1660388B-CA5A-4F53-BAD9-EAC48DB09B43}" type="presParOf" srcId="{3ACE36BE-E527-4649-89CD-F1A5F1F8394F}" destId="{3463F1ED-751B-4CA5-8442-1B4939FF7542}" srcOrd="1" destOrd="0" presId="urn:microsoft.com/office/officeart/2005/8/layout/orgChart1"/>
    <dgm:cxn modelId="{480BBB7F-42FC-430D-B82B-17E19593E279}" type="presParOf" srcId="{3ACE36BE-E527-4649-89CD-F1A5F1F8394F}" destId="{07F2CBD5-5228-41EF-A836-BB15C22E5D5A}" srcOrd="2" destOrd="0" presId="urn:microsoft.com/office/officeart/2005/8/layout/orgChart1"/>
    <dgm:cxn modelId="{E098C855-26F6-4A50-8AA2-60E1708F0C19}" type="presParOf" srcId="{5886956F-EB5A-457B-9BBB-5E76556F68B6}" destId="{93040660-30AB-4126-B095-1B11CE1B7CA9}" srcOrd="2" destOrd="0" presId="urn:microsoft.com/office/officeart/2005/8/layout/orgChart1"/>
    <dgm:cxn modelId="{078360DA-E61C-4C9E-A7C9-13BB2D42C415}" type="presParOf" srcId="{F30FCC91-7112-4A63-B4B1-7F5AE890DEAD}" destId="{00270E21-2521-4645-B8A0-ED00548824CD}" srcOrd="2" destOrd="0" presId="urn:microsoft.com/office/officeart/2005/8/layout/orgChart1"/>
    <dgm:cxn modelId="{E0E664B7-6837-4633-9F54-5CA983ADDF5E}" type="presParOf" srcId="{F30FCC91-7112-4A63-B4B1-7F5AE890DEAD}" destId="{18DC48EB-382B-4BD9-9EFC-F590E0D2CDEE}" srcOrd="3" destOrd="0" presId="urn:microsoft.com/office/officeart/2005/8/layout/orgChart1"/>
    <dgm:cxn modelId="{C268A7B0-918F-483C-B05B-9F5AB228D89C}" type="presParOf" srcId="{18DC48EB-382B-4BD9-9EFC-F590E0D2CDEE}" destId="{61602A0A-62D6-40EA-BD3C-5B73E15100EA}" srcOrd="0" destOrd="0" presId="urn:microsoft.com/office/officeart/2005/8/layout/orgChart1"/>
    <dgm:cxn modelId="{38A2A297-9743-46AE-8FDD-853F7A1460AF}" type="presParOf" srcId="{61602A0A-62D6-40EA-BD3C-5B73E15100EA}" destId="{4BE588FB-656B-448E-9B4E-8864BA8157A1}" srcOrd="0" destOrd="0" presId="urn:microsoft.com/office/officeart/2005/8/layout/orgChart1"/>
    <dgm:cxn modelId="{AB122014-8A4E-491C-A316-E2D482B919EC}" type="presParOf" srcId="{61602A0A-62D6-40EA-BD3C-5B73E15100EA}" destId="{2BE95AAE-6758-417D-85B7-C13FAC72601D}" srcOrd="1" destOrd="0" presId="urn:microsoft.com/office/officeart/2005/8/layout/orgChart1"/>
    <dgm:cxn modelId="{A8ACAEED-871D-41AF-AA35-A5DA02F89D27}" type="presParOf" srcId="{18DC48EB-382B-4BD9-9EFC-F590E0D2CDEE}" destId="{BE4EEF26-DCDA-4E82-A223-799CC3D63520}" srcOrd="1" destOrd="0" presId="urn:microsoft.com/office/officeart/2005/8/layout/orgChart1"/>
    <dgm:cxn modelId="{E9101BCF-A38E-42DE-B052-776F47ACFCC2}" type="presParOf" srcId="{BE4EEF26-DCDA-4E82-A223-799CC3D63520}" destId="{12630228-DCE8-472A-A0E8-21C8C8EAC575}" srcOrd="0" destOrd="0" presId="urn:microsoft.com/office/officeart/2005/8/layout/orgChart1"/>
    <dgm:cxn modelId="{57E10352-C57E-45E7-913E-4E48793A36FB}" type="presParOf" srcId="{BE4EEF26-DCDA-4E82-A223-799CC3D63520}" destId="{69C59F72-3DCA-4112-B036-A16B39E868D7}" srcOrd="1" destOrd="0" presId="urn:microsoft.com/office/officeart/2005/8/layout/orgChart1"/>
    <dgm:cxn modelId="{79E41E48-F3B8-4E8E-8493-B3ED7174932A}" type="presParOf" srcId="{69C59F72-3DCA-4112-B036-A16B39E868D7}" destId="{23724A99-A197-47F3-88EF-013FBA1C6C3A}" srcOrd="0" destOrd="0" presId="urn:microsoft.com/office/officeart/2005/8/layout/orgChart1"/>
    <dgm:cxn modelId="{E03FC194-D260-47AB-B195-535D148DCF4D}" type="presParOf" srcId="{23724A99-A197-47F3-88EF-013FBA1C6C3A}" destId="{7A2473C2-5DD6-4983-ABDC-9006F4D06EE9}" srcOrd="0" destOrd="0" presId="urn:microsoft.com/office/officeart/2005/8/layout/orgChart1"/>
    <dgm:cxn modelId="{5F6879A7-02A8-47BB-A448-B7AF849B00FA}" type="presParOf" srcId="{23724A99-A197-47F3-88EF-013FBA1C6C3A}" destId="{89411D8C-3F51-4F6E-B71D-790B21DFD519}" srcOrd="1" destOrd="0" presId="urn:microsoft.com/office/officeart/2005/8/layout/orgChart1"/>
    <dgm:cxn modelId="{A5D096F5-BD31-46CC-9CAC-25B22869A606}" type="presParOf" srcId="{69C59F72-3DCA-4112-B036-A16B39E868D7}" destId="{8208D552-B633-4013-A53F-B82CAB888721}" srcOrd="1" destOrd="0" presId="urn:microsoft.com/office/officeart/2005/8/layout/orgChart1"/>
    <dgm:cxn modelId="{8CC1A26F-2951-4F55-AE21-97B71AE4E993}" type="presParOf" srcId="{69C59F72-3DCA-4112-B036-A16B39E868D7}" destId="{881CF4BB-B79F-40E8-928D-C4C45998011D}" srcOrd="2" destOrd="0" presId="urn:microsoft.com/office/officeart/2005/8/layout/orgChart1"/>
    <dgm:cxn modelId="{33801172-5EDD-48AD-8EE1-0587153234D6}" type="presParOf" srcId="{18DC48EB-382B-4BD9-9EFC-F590E0D2CDEE}" destId="{711E80F1-701E-48D1-BF61-251BBE4D8552}" srcOrd="2" destOrd="0" presId="urn:microsoft.com/office/officeart/2005/8/layout/orgChart1"/>
    <dgm:cxn modelId="{C62D50EC-4FD9-48F3-8B92-5AEFFB2E18F3}" type="presParOf" srcId="{856ED7B4-E466-4797-9D63-4F3A63F121A6}" destId="{6E78DF12-7831-4369-992F-21539B8597D5}" srcOrd="2" destOrd="0" presId="urn:microsoft.com/office/officeart/2005/8/layout/orgChart1"/>
    <dgm:cxn modelId="{04BEC4AD-F192-4771-BB7C-CC17E6BC9841}" type="presParOf" srcId="{78590258-3F46-444D-B888-008F4963EFF2}" destId="{F0635655-DB03-4ABF-86FC-0469F126092A}" srcOrd="2" destOrd="0" presId="urn:microsoft.com/office/officeart/2005/8/layout/orgChart1"/>
    <dgm:cxn modelId="{2FDACAAD-00FD-42CC-A334-A9C75B8FEC63}" type="presParOf" srcId="{78590258-3F46-444D-B888-008F4963EFF2}" destId="{A95D36F2-17C4-4BE4-9735-8B96AEBAF042}" srcOrd="3" destOrd="0" presId="urn:microsoft.com/office/officeart/2005/8/layout/orgChart1"/>
    <dgm:cxn modelId="{62D69031-D83C-4032-ADB9-F82CD374F4B3}" type="presParOf" srcId="{A95D36F2-17C4-4BE4-9735-8B96AEBAF042}" destId="{951152F7-6DE6-43C1-B377-C439AC469394}" srcOrd="0" destOrd="0" presId="urn:microsoft.com/office/officeart/2005/8/layout/orgChart1"/>
    <dgm:cxn modelId="{6F26C01A-E303-4592-8431-4AE7AC596291}" type="presParOf" srcId="{951152F7-6DE6-43C1-B377-C439AC469394}" destId="{4B391BC0-21D5-4624-A670-0BD910F3DACA}" srcOrd="0" destOrd="0" presId="urn:microsoft.com/office/officeart/2005/8/layout/orgChart1"/>
    <dgm:cxn modelId="{38002667-FDC2-4532-B889-51FED001AC88}" type="presParOf" srcId="{951152F7-6DE6-43C1-B377-C439AC469394}" destId="{F88B1026-5B7C-477C-A743-8C510E9000B5}" srcOrd="1" destOrd="0" presId="urn:microsoft.com/office/officeart/2005/8/layout/orgChart1"/>
    <dgm:cxn modelId="{A73D7ACD-9E27-4364-8ED9-B858A1685B6F}" type="presParOf" srcId="{A95D36F2-17C4-4BE4-9735-8B96AEBAF042}" destId="{376BC14C-1266-4A21-8F18-C1DD7420E4BA}" srcOrd="1" destOrd="0" presId="urn:microsoft.com/office/officeart/2005/8/layout/orgChart1"/>
    <dgm:cxn modelId="{CD97E0BD-CF50-4230-9182-E5153FEB4E33}" type="presParOf" srcId="{A95D36F2-17C4-4BE4-9735-8B96AEBAF042}" destId="{5D963CB8-0113-47BF-82D4-CF40AB6CFBC5}" srcOrd="2" destOrd="0" presId="urn:microsoft.com/office/officeart/2005/8/layout/orgChart1"/>
    <dgm:cxn modelId="{D1D83F4D-8F1D-472F-958A-EA78A6AB7D1B}" type="presParOf" srcId="{09CC6145-A5CD-401A-B596-9476A99F4AD0}" destId="{3450AB4A-158D-45AC-9A4F-48D6EEDFBDA2}" srcOrd="2" destOrd="0" presId="urn:microsoft.com/office/officeart/2005/8/layout/orgChart1"/>
    <dgm:cxn modelId="{5C0ABCDE-38CA-45DE-8282-95EAA418B032}" type="presParOf" srcId="{6B920D9A-A31D-4B38-B96C-2A3EC6F7940F}" destId="{0E8449F0-4EA5-469D-9AA6-77C088904773}" srcOrd="4" destOrd="0" presId="urn:microsoft.com/office/officeart/2005/8/layout/orgChart1"/>
    <dgm:cxn modelId="{17BBE4F8-899A-497D-8E0F-29F84C6BFCA9}" type="presParOf" srcId="{6B920D9A-A31D-4B38-B96C-2A3EC6F7940F}" destId="{AAE1504E-0CF3-4AD8-88AF-A8E85B893C4C}" srcOrd="5" destOrd="0" presId="urn:microsoft.com/office/officeart/2005/8/layout/orgChart1"/>
    <dgm:cxn modelId="{D2BF2933-9E17-4BB7-84DA-B6BBB9B5B94A}" type="presParOf" srcId="{AAE1504E-0CF3-4AD8-88AF-A8E85B893C4C}" destId="{F80F9B33-895A-4FF3-864F-3E608AEE186C}" srcOrd="0" destOrd="0" presId="urn:microsoft.com/office/officeart/2005/8/layout/orgChart1"/>
    <dgm:cxn modelId="{971EC923-78D2-4C67-83FF-1C282FA00142}" type="presParOf" srcId="{F80F9B33-895A-4FF3-864F-3E608AEE186C}" destId="{1791569C-0271-43D1-A5E9-5A4DA9B95A30}" srcOrd="0" destOrd="0" presId="urn:microsoft.com/office/officeart/2005/8/layout/orgChart1"/>
    <dgm:cxn modelId="{C8D3AFCB-B702-46DB-9339-DB1203D5F9A4}" type="presParOf" srcId="{F80F9B33-895A-4FF3-864F-3E608AEE186C}" destId="{E0A675BD-40F8-47E9-BC9F-B3519B4C385C}" srcOrd="1" destOrd="0" presId="urn:microsoft.com/office/officeart/2005/8/layout/orgChart1"/>
    <dgm:cxn modelId="{C1D9A1FA-8345-4D8B-B15E-C725CCD072C4}" type="presParOf" srcId="{AAE1504E-0CF3-4AD8-88AF-A8E85B893C4C}" destId="{A30D2D4B-ADDE-4F2C-99B0-3DF6269400E8}" srcOrd="1" destOrd="0" presId="urn:microsoft.com/office/officeart/2005/8/layout/orgChart1"/>
    <dgm:cxn modelId="{CEF08EE8-25B5-495A-9F36-637C1A689E98}" type="presParOf" srcId="{A30D2D4B-ADDE-4F2C-99B0-3DF6269400E8}" destId="{9F716A3D-C971-4AE0-BBE4-2D956A21D1A3}" srcOrd="0" destOrd="0" presId="urn:microsoft.com/office/officeart/2005/8/layout/orgChart1"/>
    <dgm:cxn modelId="{25F9ABFC-1C65-438B-9122-AA5D4B568AD2}" type="presParOf" srcId="{A30D2D4B-ADDE-4F2C-99B0-3DF6269400E8}" destId="{9A3FEDC0-4CB9-4BB0-9B33-F4D67280330B}" srcOrd="1" destOrd="0" presId="urn:microsoft.com/office/officeart/2005/8/layout/orgChart1"/>
    <dgm:cxn modelId="{0C21B802-E231-461D-93DD-0C9E8090C028}" type="presParOf" srcId="{9A3FEDC0-4CB9-4BB0-9B33-F4D67280330B}" destId="{995DC11D-120F-4D27-9315-B47C72A4E8C1}" srcOrd="0" destOrd="0" presId="urn:microsoft.com/office/officeart/2005/8/layout/orgChart1"/>
    <dgm:cxn modelId="{DC071DA2-D47F-40C3-856B-509D153BFF81}" type="presParOf" srcId="{995DC11D-120F-4D27-9315-B47C72A4E8C1}" destId="{A66D1733-913F-4C74-887A-5A4C5191A149}" srcOrd="0" destOrd="0" presId="urn:microsoft.com/office/officeart/2005/8/layout/orgChart1"/>
    <dgm:cxn modelId="{97CBC15E-015F-4280-861D-B17C8B3D7AF8}" type="presParOf" srcId="{995DC11D-120F-4D27-9315-B47C72A4E8C1}" destId="{6779D0F8-87C8-49A7-BE62-CE42B61D68B2}" srcOrd="1" destOrd="0" presId="urn:microsoft.com/office/officeart/2005/8/layout/orgChart1"/>
    <dgm:cxn modelId="{C563C34E-E2CD-4B51-BAB0-3E1346B2E5A5}" type="presParOf" srcId="{9A3FEDC0-4CB9-4BB0-9B33-F4D67280330B}" destId="{9072E1C7-6226-42C4-921C-C06BCADCDA9C}" srcOrd="1" destOrd="0" presId="urn:microsoft.com/office/officeart/2005/8/layout/orgChart1"/>
    <dgm:cxn modelId="{3D4D43A6-7800-4D88-AB9B-0ECC66611294}" type="presParOf" srcId="{9A3FEDC0-4CB9-4BB0-9B33-F4D67280330B}" destId="{9900EDDA-CF8E-41D6-8689-960B8540BD24}" srcOrd="2" destOrd="0" presId="urn:microsoft.com/office/officeart/2005/8/layout/orgChart1"/>
    <dgm:cxn modelId="{5458B743-7B62-4E51-81BC-392F4D57D06F}" type="presParOf" srcId="{A30D2D4B-ADDE-4F2C-99B0-3DF6269400E8}" destId="{0D875AB1-D7D7-4F89-9A96-E7752B7BF5F1}" srcOrd="2" destOrd="0" presId="urn:microsoft.com/office/officeart/2005/8/layout/orgChart1"/>
    <dgm:cxn modelId="{6290FD85-1E5F-4875-B75B-5B3A3E647220}" type="presParOf" srcId="{A30D2D4B-ADDE-4F2C-99B0-3DF6269400E8}" destId="{4D5E946B-B890-41BF-8B1E-6AE991F1261A}" srcOrd="3" destOrd="0" presId="urn:microsoft.com/office/officeart/2005/8/layout/orgChart1"/>
    <dgm:cxn modelId="{AA54CDCB-7AE3-47FE-A80B-DBCF37F8580C}" type="presParOf" srcId="{4D5E946B-B890-41BF-8B1E-6AE991F1261A}" destId="{0D59E5D1-15C5-4516-A12F-622322BF2FC9}" srcOrd="0" destOrd="0" presId="urn:microsoft.com/office/officeart/2005/8/layout/orgChart1"/>
    <dgm:cxn modelId="{5EDAC6A5-01AA-4CC3-A367-38816775ACDC}" type="presParOf" srcId="{0D59E5D1-15C5-4516-A12F-622322BF2FC9}" destId="{BE8808E5-00DF-4612-AAA5-84A9751ED558}" srcOrd="0" destOrd="0" presId="urn:microsoft.com/office/officeart/2005/8/layout/orgChart1"/>
    <dgm:cxn modelId="{866BCC79-8FCF-4E40-B540-A346F688CB0B}" type="presParOf" srcId="{0D59E5D1-15C5-4516-A12F-622322BF2FC9}" destId="{6BE6B799-9793-4242-93D2-8AEC3FD7B147}" srcOrd="1" destOrd="0" presId="urn:microsoft.com/office/officeart/2005/8/layout/orgChart1"/>
    <dgm:cxn modelId="{C8C6671B-30FE-4D1B-B517-0EC4BB83021E}" type="presParOf" srcId="{4D5E946B-B890-41BF-8B1E-6AE991F1261A}" destId="{6A0E04EA-E1E6-4C52-8DF1-B7AFD5C58A77}" srcOrd="1" destOrd="0" presId="urn:microsoft.com/office/officeart/2005/8/layout/orgChart1"/>
    <dgm:cxn modelId="{96717BE8-BFCD-4B6B-A972-78CA9DB9D51B}" type="presParOf" srcId="{4D5E946B-B890-41BF-8B1E-6AE991F1261A}" destId="{332A463D-D4D4-4BA8-9D98-919C2DCE8A39}" srcOrd="2" destOrd="0" presId="urn:microsoft.com/office/officeart/2005/8/layout/orgChart1"/>
    <dgm:cxn modelId="{8E889785-54A2-4C82-9152-A10A18C67992}" type="presParOf" srcId="{A30D2D4B-ADDE-4F2C-99B0-3DF6269400E8}" destId="{E698E89A-4A42-4192-BB25-04586E67C17F}" srcOrd="4" destOrd="0" presId="urn:microsoft.com/office/officeart/2005/8/layout/orgChart1"/>
    <dgm:cxn modelId="{1D55FDC5-5279-4B7E-964D-171BBBFABBBB}" type="presParOf" srcId="{A30D2D4B-ADDE-4F2C-99B0-3DF6269400E8}" destId="{3DABA6C9-B26B-4446-8EAB-F50E89787858}" srcOrd="5" destOrd="0" presId="urn:microsoft.com/office/officeart/2005/8/layout/orgChart1"/>
    <dgm:cxn modelId="{4B21745D-5E76-4CEF-B7DD-58F11D077B26}" type="presParOf" srcId="{3DABA6C9-B26B-4446-8EAB-F50E89787858}" destId="{A7F46076-C523-4C7B-947C-786394935997}" srcOrd="0" destOrd="0" presId="urn:microsoft.com/office/officeart/2005/8/layout/orgChart1"/>
    <dgm:cxn modelId="{54679A33-E9F8-4764-B32D-2575A6C62848}" type="presParOf" srcId="{A7F46076-C523-4C7B-947C-786394935997}" destId="{5265A28D-E0FE-46CB-A7F8-327A766C9C97}" srcOrd="0" destOrd="0" presId="urn:microsoft.com/office/officeart/2005/8/layout/orgChart1"/>
    <dgm:cxn modelId="{0C2AC2A7-BB14-45E7-9C8B-97B79C8A4C62}" type="presParOf" srcId="{A7F46076-C523-4C7B-947C-786394935997}" destId="{018309EB-C825-46EA-97DA-4CCDAEC19B25}" srcOrd="1" destOrd="0" presId="urn:microsoft.com/office/officeart/2005/8/layout/orgChart1"/>
    <dgm:cxn modelId="{7E70053B-BA41-4BCA-88E7-1B07F86991AD}" type="presParOf" srcId="{3DABA6C9-B26B-4446-8EAB-F50E89787858}" destId="{877AAF19-6C76-4629-9E0D-8C9E251DBD94}" srcOrd="1" destOrd="0" presId="urn:microsoft.com/office/officeart/2005/8/layout/orgChart1"/>
    <dgm:cxn modelId="{621503DF-9C81-40BB-8289-82AD422253D7}" type="presParOf" srcId="{3DABA6C9-B26B-4446-8EAB-F50E89787858}" destId="{E6C90E36-7D95-488E-AC5D-BD1CF619318A}" srcOrd="2" destOrd="0" presId="urn:microsoft.com/office/officeart/2005/8/layout/orgChart1"/>
    <dgm:cxn modelId="{F82CFBE4-1161-4CDB-830E-CB70B434A4C9}" type="presParOf" srcId="{AAE1504E-0CF3-4AD8-88AF-A8E85B893C4C}" destId="{A75DD6A3-610B-44C5-ABFB-E5C499A07B1A}" srcOrd="2" destOrd="0" presId="urn:microsoft.com/office/officeart/2005/8/layout/orgChart1"/>
    <dgm:cxn modelId="{2F1664C7-C19C-488B-A99D-90E812F2FE48}" type="presParOf" srcId="{6B920D9A-A31D-4B38-B96C-2A3EC6F7940F}" destId="{F109126A-9A1F-463F-982A-9D25A42B04F5}" srcOrd="6" destOrd="0" presId="urn:microsoft.com/office/officeart/2005/8/layout/orgChart1"/>
    <dgm:cxn modelId="{42E075AE-FE22-4974-A5EC-1F7AAD64B119}" type="presParOf" srcId="{6B920D9A-A31D-4B38-B96C-2A3EC6F7940F}" destId="{6AF48F5D-C5DB-4D62-8E12-C7B448877E5A}" srcOrd="7" destOrd="0" presId="urn:microsoft.com/office/officeart/2005/8/layout/orgChart1"/>
    <dgm:cxn modelId="{F95F81E2-CCD8-4653-8677-8E5C1518F1CA}" type="presParOf" srcId="{6AF48F5D-C5DB-4D62-8E12-C7B448877E5A}" destId="{DD1EB188-3BE1-4B7F-86DC-9DB18FC2F81B}" srcOrd="0" destOrd="0" presId="urn:microsoft.com/office/officeart/2005/8/layout/orgChart1"/>
    <dgm:cxn modelId="{7736AF6D-E5AF-4F47-9B22-17373CFFA3AD}" type="presParOf" srcId="{DD1EB188-3BE1-4B7F-86DC-9DB18FC2F81B}" destId="{6E2BC61A-CAC2-4B0D-B36B-F7E43C132CEE}" srcOrd="0" destOrd="0" presId="urn:microsoft.com/office/officeart/2005/8/layout/orgChart1"/>
    <dgm:cxn modelId="{3107CF22-B360-47D7-AC65-18E0FD228975}" type="presParOf" srcId="{DD1EB188-3BE1-4B7F-86DC-9DB18FC2F81B}" destId="{763D5E66-9BE9-45FE-AD97-9C1A4688EFD3}" srcOrd="1" destOrd="0" presId="urn:microsoft.com/office/officeart/2005/8/layout/orgChart1"/>
    <dgm:cxn modelId="{A140BCFF-649F-41CC-B983-C0E59FAF11ED}" type="presParOf" srcId="{6AF48F5D-C5DB-4D62-8E12-C7B448877E5A}" destId="{6C5E53AE-8EA7-4ECA-AE0A-698E9ECD705B}" srcOrd="1" destOrd="0" presId="urn:microsoft.com/office/officeart/2005/8/layout/orgChart1"/>
    <dgm:cxn modelId="{62CA00C9-8454-47FD-82A3-EF22774DAB47}" type="presParOf" srcId="{6AF48F5D-C5DB-4D62-8E12-C7B448877E5A}" destId="{AF2B380B-9B93-456D-A918-BD62C22E65C0}" srcOrd="2" destOrd="0" presId="urn:microsoft.com/office/officeart/2005/8/layout/orgChart1"/>
    <dgm:cxn modelId="{98D4894E-7663-4517-82FD-B329E045E716}" type="presParOf" srcId="{6B920D9A-A31D-4B38-B96C-2A3EC6F7940F}" destId="{DEA81891-0474-44F8-A3CF-5272FB389C11}" srcOrd="8" destOrd="0" presId="urn:microsoft.com/office/officeart/2005/8/layout/orgChart1"/>
    <dgm:cxn modelId="{1D1CC092-4CF8-46B6-98F7-CA207098CD7B}" type="presParOf" srcId="{6B920D9A-A31D-4B38-B96C-2A3EC6F7940F}" destId="{4AC02DB4-E00B-4C57-8FB0-C9E988484463}" srcOrd="9" destOrd="0" presId="urn:microsoft.com/office/officeart/2005/8/layout/orgChart1"/>
    <dgm:cxn modelId="{D22C995F-7F66-4633-B4FB-164733E496B4}" type="presParOf" srcId="{4AC02DB4-E00B-4C57-8FB0-C9E988484463}" destId="{4DB29DB8-8076-4A98-BE96-023C05A7656E}" srcOrd="0" destOrd="0" presId="urn:microsoft.com/office/officeart/2005/8/layout/orgChart1"/>
    <dgm:cxn modelId="{64E29809-C537-4FDA-9D82-990A0DED578B}" type="presParOf" srcId="{4DB29DB8-8076-4A98-BE96-023C05A7656E}" destId="{420BE344-470C-45AE-8C89-6C9BAC164915}" srcOrd="0" destOrd="0" presId="urn:microsoft.com/office/officeart/2005/8/layout/orgChart1"/>
    <dgm:cxn modelId="{2196B0CE-D4E7-47E8-8BD2-F88F18ED0405}" type="presParOf" srcId="{4DB29DB8-8076-4A98-BE96-023C05A7656E}" destId="{08BCF820-DC03-4C7E-92F1-6C9763707689}" srcOrd="1" destOrd="0" presId="urn:microsoft.com/office/officeart/2005/8/layout/orgChart1"/>
    <dgm:cxn modelId="{E15F5FAD-861C-41FE-AD47-EB1DC24E36B0}" type="presParOf" srcId="{4AC02DB4-E00B-4C57-8FB0-C9E988484463}" destId="{DECB7045-F729-4D5A-B0DB-D420541B89FB}" srcOrd="1" destOrd="0" presId="urn:microsoft.com/office/officeart/2005/8/layout/orgChart1"/>
    <dgm:cxn modelId="{2DFDCB88-988B-4B12-AE5E-4FF271DAAAD6}" type="presParOf" srcId="{4AC02DB4-E00B-4C57-8FB0-C9E988484463}" destId="{173DEFCC-EA71-4FBF-9F76-CD7C33AF172E}" srcOrd="2" destOrd="0" presId="urn:microsoft.com/office/officeart/2005/8/layout/orgChart1"/>
    <dgm:cxn modelId="{EB093DA9-0E4D-44C7-A976-E57EEAE2D593}" type="presParOf" srcId="{B012F6CC-76CE-4CBC-8441-C7CBDA2076B6}" destId="{45F30134-2674-46FA-8052-EA7FB89360BB}" srcOrd="2" destOrd="0" presId="urn:microsoft.com/office/officeart/2005/8/layout/orgChart1"/>
    <dgm:cxn modelId="{0BC4A9A2-45BA-4201-8E5D-DEA50CF5E88D}" type="presParOf" srcId="{45F30134-2674-46FA-8052-EA7FB89360BB}" destId="{7A26AEB7-5A42-401A-A18F-1049C5C49E75}" srcOrd="0" destOrd="0" presId="urn:microsoft.com/office/officeart/2005/8/layout/orgChart1"/>
    <dgm:cxn modelId="{0EB383D9-9D37-461C-847E-B380E5589082}" type="presParOf" srcId="{45F30134-2674-46FA-8052-EA7FB89360BB}" destId="{09F11634-0241-426A-A35C-16CD789ECA98}" srcOrd="1" destOrd="0" presId="urn:microsoft.com/office/officeart/2005/8/layout/orgChart1"/>
    <dgm:cxn modelId="{7034912B-9F70-4468-810A-77D1267441DF}" type="presParOf" srcId="{09F11634-0241-426A-A35C-16CD789ECA98}" destId="{8A31C418-5746-45FC-848B-D1D9D4133034}" srcOrd="0" destOrd="0" presId="urn:microsoft.com/office/officeart/2005/8/layout/orgChart1"/>
    <dgm:cxn modelId="{B1CEC6AB-7F1C-4762-A25A-326182ADF0BF}" type="presParOf" srcId="{8A31C418-5746-45FC-848B-D1D9D4133034}" destId="{3342B028-8D70-40D8-A194-67EF18390798}" srcOrd="0" destOrd="0" presId="urn:microsoft.com/office/officeart/2005/8/layout/orgChart1"/>
    <dgm:cxn modelId="{7A3C69EB-4DB9-4BE5-B141-4D21D428F391}" type="presParOf" srcId="{8A31C418-5746-45FC-848B-D1D9D4133034}" destId="{122B7374-7796-483B-951A-EE97322CE7B6}" srcOrd="1" destOrd="0" presId="urn:microsoft.com/office/officeart/2005/8/layout/orgChart1"/>
    <dgm:cxn modelId="{C36566DC-28BB-41CD-8066-C05294C078AB}" type="presParOf" srcId="{09F11634-0241-426A-A35C-16CD789ECA98}" destId="{B0A75B4E-09BC-4066-8F74-CCFAF02DCEA5}" srcOrd="1" destOrd="0" presId="urn:microsoft.com/office/officeart/2005/8/layout/orgChart1"/>
    <dgm:cxn modelId="{44267451-E323-4978-9B4A-8D52F31DBEBB}" type="presParOf" srcId="{09F11634-0241-426A-A35C-16CD789ECA98}" destId="{180DE4C5-3A3A-4309-A7EF-72E774C99325}" srcOrd="2" destOrd="0" presId="urn:microsoft.com/office/officeart/2005/8/layout/orgChart1"/>
    <dgm:cxn modelId="{4B4C42DC-A019-472E-AB58-F3AE13E6BC6D}" type="presParOf" srcId="{180DE4C5-3A3A-4309-A7EF-72E774C99325}" destId="{2F7D4549-B3AC-4487-9E33-D73016376E39}" srcOrd="0" destOrd="0" presId="urn:microsoft.com/office/officeart/2005/8/layout/orgChart1"/>
    <dgm:cxn modelId="{3623D106-F404-41C1-882A-A925AC51AAD6}" type="presParOf" srcId="{180DE4C5-3A3A-4309-A7EF-72E774C99325}" destId="{D9DBCBF5-20ED-44DC-9E99-EA07E97B3836}" srcOrd="1" destOrd="0" presId="urn:microsoft.com/office/officeart/2005/8/layout/orgChart1"/>
    <dgm:cxn modelId="{1890052E-2A3A-40FE-BDC4-60C550A8A27F}" type="presParOf" srcId="{D9DBCBF5-20ED-44DC-9E99-EA07E97B3836}" destId="{34FA8E67-7696-4539-97C9-4D77F653A4C6}" srcOrd="0" destOrd="0" presId="urn:microsoft.com/office/officeart/2005/8/layout/orgChart1"/>
    <dgm:cxn modelId="{CB082998-13DF-4074-8BAD-A5E47BE8E7EB}" type="presParOf" srcId="{34FA8E67-7696-4539-97C9-4D77F653A4C6}" destId="{8A85E581-DE99-482F-8A46-A03E415DFF3F}" srcOrd="0" destOrd="0" presId="urn:microsoft.com/office/officeart/2005/8/layout/orgChart1"/>
    <dgm:cxn modelId="{7CCDAF65-ED64-4ED6-8F64-0852A1C3F354}" type="presParOf" srcId="{34FA8E67-7696-4539-97C9-4D77F653A4C6}" destId="{42BB31A0-829E-4ED9-99E3-C2D7198E549B}" srcOrd="1" destOrd="0" presId="urn:microsoft.com/office/officeart/2005/8/layout/orgChart1"/>
    <dgm:cxn modelId="{F828A08D-BC84-4EAA-951B-DE2655E838EB}" type="presParOf" srcId="{D9DBCBF5-20ED-44DC-9E99-EA07E97B3836}" destId="{191B9B5D-3DBA-40D2-97B0-39FB09FD67E1}" srcOrd="1" destOrd="0" presId="urn:microsoft.com/office/officeart/2005/8/layout/orgChart1"/>
    <dgm:cxn modelId="{AC6844EA-5548-45BF-92D7-80C10F163052}" type="presParOf" srcId="{D9DBCBF5-20ED-44DC-9E99-EA07E97B3836}" destId="{32570B0E-23F1-4481-9960-6123C7E8A2E4}" srcOrd="2" destOrd="0" presId="urn:microsoft.com/office/officeart/2005/8/layout/orgChart1"/>
    <dgm:cxn modelId="{BC58AD15-5D90-4D7E-B356-7099AFAC220B}" type="presParOf" srcId="{45F30134-2674-46FA-8052-EA7FB89360BB}" destId="{2EF42184-F97E-44FD-9A92-7D9D2EF00158}" srcOrd="2" destOrd="0" presId="urn:microsoft.com/office/officeart/2005/8/layout/orgChart1"/>
    <dgm:cxn modelId="{9FE06795-3CFD-4B73-B188-76EAFF999F14}" type="presParOf" srcId="{45F30134-2674-46FA-8052-EA7FB89360BB}" destId="{777EDC0A-B5C6-41B5-8D15-74E4DF743F94}" srcOrd="3" destOrd="0" presId="urn:microsoft.com/office/officeart/2005/8/layout/orgChart1"/>
    <dgm:cxn modelId="{17D01603-7BAA-451F-9773-5E4DDAB4D9B4}" type="presParOf" srcId="{777EDC0A-B5C6-41B5-8D15-74E4DF743F94}" destId="{D7F9DCCB-1687-4BEF-AFB9-6C0FE395F556}" srcOrd="0" destOrd="0" presId="urn:microsoft.com/office/officeart/2005/8/layout/orgChart1"/>
    <dgm:cxn modelId="{06958D9A-5AE0-4C4C-B67D-5086ECAD052B}" type="presParOf" srcId="{D7F9DCCB-1687-4BEF-AFB9-6C0FE395F556}" destId="{5D7A2D46-AD75-47BD-BC33-F16B6A90DBEC}" srcOrd="0" destOrd="0" presId="urn:microsoft.com/office/officeart/2005/8/layout/orgChart1"/>
    <dgm:cxn modelId="{589E1D34-BEBB-4303-9FD8-7A176824B267}" type="presParOf" srcId="{D7F9DCCB-1687-4BEF-AFB9-6C0FE395F556}" destId="{E42C28FB-F97B-48C8-9BAC-5E9B6F59831E}" srcOrd="1" destOrd="0" presId="urn:microsoft.com/office/officeart/2005/8/layout/orgChart1"/>
    <dgm:cxn modelId="{7F41BBBA-D71E-4C37-9367-7D6340EA2670}" type="presParOf" srcId="{777EDC0A-B5C6-41B5-8D15-74E4DF743F94}" destId="{DBC140C5-E6DA-4249-A6DD-1701BA0BDFC7}" srcOrd="1" destOrd="0" presId="urn:microsoft.com/office/officeart/2005/8/layout/orgChart1"/>
    <dgm:cxn modelId="{F3DDCBD1-9A47-4BCC-8FEF-151834590090}" type="presParOf" srcId="{777EDC0A-B5C6-41B5-8D15-74E4DF743F94}" destId="{D38BE10A-104E-4F0D-A0F8-3541F137E321}" srcOrd="2" destOrd="0" presId="urn:microsoft.com/office/officeart/2005/8/layout/orgChart1"/>
    <dgm:cxn modelId="{4C0EFB7D-BCB3-4519-9EAE-8F7F326E659E}" type="presParOf" srcId="{D38BE10A-104E-4F0D-A0F8-3541F137E321}" destId="{9589E5C4-23C3-496B-8BCC-163AC52C2705}" srcOrd="0" destOrd="0" presId="urn:microsoft.com/office/officeart/2005/8/layout/orgChart1"/>
    <dgm:cxn modelId="{799D8628-D977-472C-BF52-007B7D89E748}" type="presParOf" srcId="{D38BE10A-104E-4F0D-A0F8-3541F137E321}" destId="{D012DED1-A028-410C-9913-57438E2B332A}" srcOrd="1" destOrd="0" presId="urn:microsoft.com/office/officeart/2005/8/layout/orgChart1"/>
    <dgm:cxn modelId="{C67A69CF-8BB5-40CA-AD4F-CEEDAE826490}" type="presParOf" srcId="{D012DED1-A028-410C-9913-57438E2B332A}" destId="{EB0BA422-6D27-478E-A4AF-4786FAAD7741}" srcOrd="0" destOrd="0" presId="urn:microsoft.com/office/officeart/2005/8/layout/orgChart1"/>
    <dgm:cxn modelId="{A1BC8514-F19C-4AFC-8AAD-BCFF6D91A833}" type="presParOf" srcId="{EB0BA422-6D27-478E-A4AF-4786FAAD7741}" destId="{F4422E79-1701-4749-B19D-F31C1498CE36}" srcOrd="0" destOrd="0" presId="urn:microsoft.com/office/officeart/2005/8/layout/orgChart1"/>
    <dgm:cxn modelId="{D33D7F53-E281-421F-BBF8-2D2AEF451DF8}" type="presParOf" srcId="{EB0BA422-6D27-478E-A4AF-4786FAAD7741}" destId="{8DD284A2-02D3-4CF9-9B9F-5851837DC373}" srcOrd="1" destOrd="0" presId="urn:microsoft.com/office/officeart/2005/8/layout/orgChart1"/>
    <dgm:cxn modelId="{05B0EFF4-4302-44B3-A093-1648FAC16DBE}" type="presParOf" srcId="{D012DED1-A028-410C-9913-57438E2B332A}" destId="{0D3E6BB0-4758-4A15-ABDF-667C33354011}" srcOrd="1" destOrd="0" presId="urn:microsoft.com/office/officeart/2005/8/layout/orgChart1"/>
    <dgm:cxn modelId="{15D2A8E6-B70A-4973-AD63-0A53BB226CE0}" type="presParOf" srcId="{D012DED1-A028-410C-9913-57438E2B332A}" destId="{3FC720C0-2FA4-4D28-9A51-B3F6281F4F90}" srcOrd="2" destOrd="0" presId="urn:microsoft.com/office/officeart/2005/8/layout/orgChart1"/>
    <dgm:cxn modelId="{7D7ECA83-754E-4527-9915-D07495FEF852}" type="presParOf" srcId="{45F30134-2674-46FA-8052-EA7FB89360BB}" destId="{BA9CD37E-B4C4-413F-9473-457887A7E83E}" srcOrd="4" destOrd="0" presId="urn:microsoft.com/office/officeart/2005/8/layout/orgChart1"/>
    <dgm:cxn modelId="{1B807F35-A994-43DF-8DC0-3E300095100A}" type="presParOf" srcId="{45F30134-2674-46FA-8052-EA7FB89360BB}" destId="{6D38CDDE-98F5-41DB-A4C5-C90726D5C985}" srcOrd="5" destOrd="0" presId="urn:microsoft.com/office/officeart/2005/8/layout/orgChart1"/>
    <dgm:cxn modelId="{BA353A9D-A3D1-4CA8-B7B1-BAF37C26F45E}" type="presParOf" srcId="{6D38CDDE-98F5-41DB-A4C5-C90726D5C985}" destId="{13818E33-BE48-4852-9DA7-DBB8641CCBCB}" srcOrd="0" destOrd="0" presId="urn:microsoft.com/office/officeart/2005/8/layout/orgChart1"/>
    <dgm:cxn modelId="{C3AA9745-152D-46F9-A8CC-5C37BC662898}" type="presParOf" srcId="{13818E33-BE48-4852-9DA7-DBB8641CCBCB}" destId="{7648D078-0BBE-4B2B-ACE0-DE89028E7EC9}" srcOrd="0" destOrd="0" presId="urn:microsoft.com/office/officeart/2005/8/layout/orgChart1"/>
    <dgm:cxn modelId="{9E8E3C07-5943-4911-BA94-301AAD7B4011}" type="presParOf" srcId="{13818E33-BE48-4852-9DA7-DBB8641CCBCB}" destId="{2B3DB244-6B96-4B51-BEDB-26225E496DC3}" srcOrd="1" destOrd="0" presId="urn:microsoft.com/office/officeart/2005/8/layout/orgChart1"/>
    <dgm:cxn modelId="{A60C072A-4A4B-4EB8-974C-B226FC3A36E4}" type="presParOf" srcId="{6D38CDDE-98F5-41DB-A4C5-C90726D5C985}" destId="{550E04D5-38C8-466D-BF74-77FEB842EE2A}" srcOrd="1" destOrd="0" presId="urn:microsoft.com/office/officeart/2005/8/layout/orgChart1"/>
    <dgm:cxn modelId="{D148C141-2EA8-426D-B099-7E87A9C8A408}" type="presParOf" srcId="{6D38CDDE-98F5-41DB-A4C5-C90726D5C985}" destId="{99D01A87-87CD-46CA-86FC-1CE9BDB82B3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C33F11D-09F5-4F44-84E6-68B4F8BC1943}"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3B28FFCF-A145-4FDF-A400-2CE4944EFDDC}">
      <dgm:prSet phldrT="[Text]"/>
      <dgm:spPr>
        <a:solidFill>
          <a:srgbClr val="F8A31A"/>
        </a:solidFill>
        <a:ln>
          <a:noFill/>
        </a:ln>
      </dgm:spPr>
      <dgm:t>
        <a:bodyPr/>
        <a:lstStyle/>
        <a:p>
          <a:r>
            <a:rPr lang="en-US" b="1" dirty="0">
              <a:latin typeface="Segoe UI Semibold" panose="020B0702040204020203" pitchFamily="34" charset="0"/>
              <a:cs typeface="Segoe UI Semibold" panose="020B0702040204020203" pitchFamily="34" charset="0"/>
            </a:rPr>
            <a:t>FAC Director</a:t>
          </a:r>
          <a:endParaRPr lang="en-US" dirty="0"/>
        </a:p>
      </dgm:t>
    </dgm:pt>
    <dgm:pt modelId="{C8456DF9-E596-459D-9DB4-F91A9F4EA664}" type="parTrans" cxnId="{293FE0E0-7E46-44FD-897C-AF9AEEBA0B65}">
      <dgm:prSet/>
      <dgm:spPr/>
      <dgm:t>
        <a:bodyPr/>
        <a:lstStyle/>
        <a:p>
          <a:endParaRPr lang="en-US"/>
        </a:p>
      </dgm:t>
    </dgm:pt>
    <dgm:pt modelId="{C970ECA6-EC40-47CA-B104-53AB1B01134B}" type="sibTrans" cxnId="{293FE0E0-7E46-44FD-897C-AF9AEEBA0B65}">
      <dgm:prSet/>
      <dgm:spPr/>
      <dgm:t>
        <a:bodyPr/>
        <a:lstStyle/>
        <a:p>
          <a:endParaRPr lang="en-US"/>
        </a:p>
      </dgm:t>
    </dgm:pt>
    <dgm:pt modelId="{2D877438-77C4-4303-A9E6-9BA11A338547}">
      <dgm:prSet phldrT="[Text]"/>
      <dgm:spPr>
        <a:ln>
          <a:noFill/>
        </a:ln>
      </dgm:spPr>
      <dgm:t>
        <a:bodyPr/>
        <a:lstStyle/>
        <a:p>
          <a:r>
            <a:rPr lang="en-US" dirty="0">
              <a:latin typeface="Segoe UI Semibold" panose="020B0702040204020203" pitchFamily="34" charset="0"/>
              <a:cs typeface="Segoe UI Semibold" panose="020B0702040204020203" pitchFamily="34" charset="0"/>
            </a:rPr>
            <a:t>Finance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 Chief</a:t>
          </a:r>
          <a:endParaRPr lang="en-US" dirty="0"/>
        </a:p>
      </dgm:t>
    </dgm:pt>
    <dgm:pt modelId="{285943AA-9BDF-42AD-9545-0573EFAC77BF}" type="parTrans" cxnId="{E7284EA7-7D9E-4F90-876A-B7560E60D9B8}">
      <dgm:prSet/>
      <dgm:spPr/>
      <dgm:t>
        <a:bodyPr/>
        <a:lstStyle/>
        <a:p>
          <a:endParaRPr lang="en-US"/>
        </a:p>
      </dgm:t>
    </dgm:pt>
    <dgm:pt modelId="{8D2E0348-C967-488E-A150-A0135F21748F}" type="sibTrans" cxnId="{E7284EA7-7D9E-4F90-876A-B7560E60D9B8}">
      <dgm:prSet/>
      <dgm:spPr/>
      <dgm:t>
        <a:bodyPr/>
        <a:lstStyle/>
        <a:p>
          <a:endParaRPr lang="en-US"/>
        </a:p>
      </dgm:t>
    </dgm:pt>
    <dgm:pt modelId="{C5693C6A-CC13-4B23-8F9C-6B6AE6B489D7}"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Safety Officer (SO)</a:t>
          </a:r>
        </a:p>
      </dgm:t>
    </dgm:pt>
    <dgm:pt modelId="{EC44D18D-2A3F-45A4-8541-DFCF9C58B7DB}" type="parTrans" cxnId="{2A61E2B9-4479-482E-AEE9-55893D8056BB}">
      <dgm:prSet/>
      <dgm:spPr/>
      <dgm:t>
        <a:bodyPr/>
        <a:lstStyle/>
        <a:p>
          <a:endParaRPr lang="en-US"/>
        </a:p>
      </dgm:t>
    </dgm:pt>
    <dgm:pt modelId="{8F78AC55-A42F-444B-9628-676BA217D7B2}" type="sibTrans" cxnId="{2A61E2B9-4479-482E-AEE9-55893D8056BB}">
      <dgm:prSet/>
      <dgm:spPr/>
      <dgm:t>
        <a:bodyPr/>
        <a:lstStyle/>
        <a:p>
          <a:endParaRPr lang="en-US"/>
        </a:p>
      </dgm:t>
    </dgm:pt>
    <dgm:pt modelId="{6B2CA776-BF45-4B5A-99FE-31D727AE4881}"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Assistant SO - Mental Health</a:t>
          </a:r>
        </a:p>
      </dgm:t>
    </dgm:pt>
    <dgm:pt modelId="{7FEA0ED3-771B-49FC-8F34-66B60291E541}" type="parTrans" cxnId="{99C7566C-AB66-46B8-92A7-2AB5396B3E8D}">
      <dgm:prSet/>
      <dgm:spPr/>
      <dgm:t>
        <a:bodyPr/>
        <a:lstStyle/>
        <a:p>
          <a:endParaRPr lang="en-US"/>
        </a:p>
      </dgm:t>
    </dgm:pt>
    <dgm:pt modelId="{55E47A9A-911B-4337-871A-5AF378FBCD88}" type="sibTrans" cxnId="{99C7566C-AB66-46B8-92A7-2AB5396B3E8D}">
      <dgm:prSet/>
      <dgm:spPr/>
      <dgm:t>
        <a:bodyPr/>
        <a:lstStyle/>
        <a:p>
          <a:endParaRPr lang="en-US"/>
        </a:p>
      </dgm:t>
    </dgm:pt>
    <dgm:pt modelId="{B577C14E-D7C1-4921-BC7A-4B53E73C9297}"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Liaison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Officer</a:t>
          </a:r>
        </a:p>
      </dgm:t>
    </dgm:pt>
    <dgm:pt modelId="{622B992D-6ADC-474F-98F4-66186916E03E}" type="parTrans" cxnId="{864E8707-8499-41FD-A348-6DD5D71AB195}">
      <dgm:prSet/>
      <dgm:spPr/>
      <dgm:t>
        <a:bodyPr/>
        <a:lstStyle/>
        <a:p>
          <a:endParaRPr lang="en-US"/>
        </a:p>
      </dgm:t>
    </dgm:pt>
    <dgm:pt modelId="{EAC32369-EFF2-44BA-9F70-A13D2969AEF7}" type="sibTrans" cxnId="{864E8707-8499-41FD-A348-6DD5D71AB195}">
      <dgm:prSet/>
      <dgm:spPr/>
      <dgm:t>
        <a:bodyPr/>
        <a:lstStyle/>
        <a:p>
          <a:endParaRPr lang="en-US"/>
        </a:p>
      </dgm:t>
    </dgm:pt>
    <dgm:pt modelId="{A92CCD84-5BB5-4C0E-90EF-1DF8BA79AC1B}"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Facility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Liaison</a:t>
          </a:r>
        </a:p>
      </dgm:t>
    </dgm:pt>
    <dgm:pt modelId="{738ED620-CC15-4992-95FB-8983392176A9}" type="parTrans" cxnId="{180F82E4-B040-4343-833D-59C46AEF61B9}">
      <dgm:prSet/>
      <dgm:spPr/>
      <dgm:t>
        <a:bodyPr/>
        <a:lstStyle/>
        <a:p>
          <a:endParaRPr lang="en-US"/>
        </a:p>
      </dgm:t>
    </dgm:pt>
    <dgm:pt modelId="{6E3D984D-BCAE-4DAB-A4CB-6D92CCB52748}" type="sibTrans" cxnId="{180F82E4-B040-4343-833D-59C46AEF61B9}">
      <dgm:prSet/>
      <dgm:spPr/>
      <dgm:t>
        <a:bodyPr/>
        <a:lstStyle/>
        <a:p>
          <a:endParaRPr lang="en-US"/>
        </a:p>
      </dgm:t>
    </dgm:pt>
    <dgm:pt modelId="{25F16F0D-33E3-47E1-8206-3B339E6A7010}" type="asst">
      <dgm:prSet phldrT="[Text]"/>
      <dgm:spPr>
        <a:ln>
          <a:noFill/>
        </a:ln>
      </dgm:spPr>
      <dgm:t>
        <a:bodyPr/>
        <a:lstStyle/>
        <a:p>
          <a:r>
            <a:rPr lang="en-US" dirty="0">
              <a:latin typeface="Segoe UI Semibold" panose="020B0702040204020203" pitchFamily="34" charset="0"/>
              <a:cs typeface="Segoe UI Semibold" panose="020B0702040204020203" pitchFamily="34" charset="0"/>
            </a:rPr>
            <a:t>FAC Public Information Officer</a:t>
          </a:r>
        </a:p>
      </dgm:t>
    </dgm:pt>
    <dgm:pt modelId="{7D221E88-2FBE-4D3C-87BA-C6F6A03FC356}" type="parTrans" cxnId="{DD4C450E-4D01-403E-819F-1A69C8789B2D}">
      <dgm:prSet/>
      <dgm:spPr/>
      <dgm:t>
        <a:bodyPr/>
        <a:lstStyle/>
        <a:p>
          <a:endParaRPr lang="en-US"/>
        </a:p>
      </dgm:t>
    </dgm:pt>
    <dgm:pt modelId="{AFB10BDD-6AD2-48AC-BD4F-E23C23929586}" type="sibTrans" cxnId="{DD4C450E-4D01-403E-819F-1A69C8789B2D}">
      <dgm:prSet/>
      <dgm:spPr/>
      <dgm:t>
        <a:bodyPr/>
        <a:lstStyle/>
        <a:p>
          <a:endParaRPr lang="en-US"/>
        </a:p>
      </dgm:t>
    </dgm:pt>
    <dgm:pt modelId="{C99A1538-F236-4457-ABE1-F8C74133008C}">
      <dgm:prSet phldrT="[Text]"/>
      <dgm:spPr>
        <a:ln>
          <a:noFill/>
        </a:ln>
      </dgm:spPr>
      <dgm:t>
        <a:bodyPr/>
        <a:lstStyle/>
        <a:p>
          <a:r>
            <a:rPr lang="en-US" dirty="0">
              <a:latin typeface="Segoe UI Semibold" panose="020B0702040204020203" pitchFamily="34" charset="0"/>
              <a:cs typeface="Segoe UI Semibold" panose="020B0702040204020203" pitchFamily="34" charset="0"/>
            </a:rPr>
            <a:t>Operations Section Chief</a:t>
          </a:r>
        </a:p>
      </dgm:t>
    </dgm:pt>
    <dgm:pt modelId="{66A41EAB-2E6E-4EE8-863D-8611DE728D73}" type="parTrans" cxnId="{54F7C210-BBB1-4EC6-AF2B-74700603C1E0}">
      <dgm:prSet/>
      <dgm:spPr/>
      <dgm:t>
        <a:bodyPr/>
        <a:lstStyle/>
        <a:p>
          <a:endParaRPr lang="en-US"/>
        </a:p>
      </dgm:t>
    </dgm:pt>
    <dgm:pt modelId="{5893A62E-9F18-401C-9A3C-E7525BF71817}" type="sibTrans" cxnId="{54F7C210-BBB1-4EC6-AF2B-74700603C1E0}">
      <dgm:prSet/>
      <dgm:spPr/>
      <dgm:t>
        <a:bodyPr/>
        <a:lstStyle/>
        <a:p>
          <a:endParaRPr lang="en-US"/>
        </a:p>
      </dgm:t>
    </dgm:pt>
    <dgm:pt modelId="{C2FE6BFC-F318-46BA-9002-CC7AEB02410F}">
      <dgm:prSet phldrT="[Text]"/>
      <dgm:spPr>
        <a:ln>
          <a:noFill/>
        </a:ln>
      </dgm:spPr>
      <dgm:t>
        <a:bodyPr/>
        <a:lstStyle/>
        <a:p>
          <a:r>
            <a:rPr lang="en-US" dirty="0">
              <a:latin typeface="Segoe UI Semibold" panose="020B0702040204020203" pitchFamily="34" charset="0"/>
              <a:cs typeface="Segoe UI Semibold" panose="020B0702040204020203" pitchFamily="34" charset="0"/>
            </a:rPr>
            <a:t>Planning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 Chief</a:t>
          </a:r>
        </a:p>
      </dgm:t>
    </dgm:pt>
    <dgm:pt modelId="{8960F1AA-DDC0-4C84-A704-3E667F666089}" type="parTrans" cxnId="{0EDC516C-B66E-40E3-903A-3428B94DF550}">
      <dgm:prSet/>
      <dgm:spPr/>
      <dgm:t>
        <a:bodyPr/>
        <a:lstStyle/>
        <a:p>
          <a:endParaRPr lang="en-US"/>
        </a:p>
      </dgm:t>
    </dgm:pt>
    <dgm:pt modelId="{4EF1738C-2AA3-454D-9EC0-D5C042102C95}" type="sibTrans" cxnId="{0EDC516C-B66E-40E3-903A-3428B94DF550}">
      <dgm:prSet/>
      <dgm:spPr/>
      <dgm:t>
        <a:bodyPr/>
        <a:lstStyle/>
        <a:p>
          <a:endParaRPr lang="en-US"/>
        </a:p>
      </dgm:t>
    </dgm:pt>
    <dgm:pt modelId="{425C85FF-41F1-479A-814A-3A41CF378F3E}">
      <dgm:prSet phldrT="[Text]"/>
      <dgm:spPr>
        <a:ln>
          <a:noFill/>
        </a:ln>
      </dgm:spPr>
      <dgm:t>
        <a:bodyPr/>
        <a:lstStyle/>
        <a:p>
          <a:r>
            <a:rPr lang="en-US" dirty="0">
              <a:latin typeface="Segoe UI Semibold" panose="020B0702040204020203" pitchFamily="34" charset="0"/>
              <a:cs typeface="Segoe UI Semibold" panose="020B0702040204020203" pitchFamily="34" charset="0"/>
            </a:rPr>
            <a:t>Logistics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 Chief</a:t>
          </a:r>
        </a:p>
      </dgm:t>
    </dgm:pt>
    <dgm:pt modelId="{C58B5101-425C-4D0B-90B4-D8644C776AC7}" type="parTrans" cxnId="{9EE15C58-A618-461B-98F8-4C11A0BCB055}">
      <dgm:prSet/>
      <dgm:spPr/>
      <dgm:t>
        <a:bodyPr/>
        <a:lstStyle/>
        <a:p>
          <a:endParaRPr lang="en-US"/>
        </a:p>
      </dgm:t>
    </dgm:pt>
    <dgm:pt modelId="{D37BA443-2C0A-487F-8B09-94E904BD7D0B}" type="sibTrans" cxnId="{9EE15C58-A618-461B-98F8-4C11A0BCB055}">
      <dgm:prSet/>
      <dgm:spPr/>
      <dgm:t>
        <a:bodyPr/>
        <a:lstStyle/>
        <a:p>
          <a:endParaRPr lang="en-US"/>
        </a:p>
      </dgm:t>
    </dgm:pt>
    <dgm:pt modelId="{54D45701-3652-43E8-88BA-9C8E362FC459}">
      <dgm:prSet phldrT="[Text]"/>
      <dgm:spPr>
        <a:ln>
          <a:noFill/>
        </a:ln>
      </dgm:spPr>
      <dgm:t>
        <a:bodyPr/>
        <a:lstStyle/>
        <a:p>
          <a:r>
            <a:rPr lang="en-US" dirty="0">
              <a:latin typeface="Segoe UI Semibold" panose="020B0702040204020203" pitchFamily="34" charset="0"/>
              <a:cs typeface="Segoe UI Semibold" panose="020B0702040204020203" pitchFamily="34" charset="0"/>
            </a:rPr>
            <a:t>Investigation Section</a:t>
          </a:r>
          <a:endParaRPr lang="en-US" dirty="0"/>
        </a:p>
      </dgm:t>
    </dgm:pt>
    <dgm:pt modelId="{2B43D7F5-98D0-4EF9-AD07-5B15E8C4CE63}" type="parTrans" cxnId="{A24D3FA0-E162-4470-A99B-8001F16BF8E8}">
      <dgm:prSet/>
      <dgm:spPr>
        <a:ln>
          <a:prstDash val="dash"/>
        </a:ln>
      </dgm:spPr>
      <dgm:t>
        <a:bodyPr/>
        <a:lstStyle/>
        <a:p>
          <a:endParaRPr lang="en-US"/>
        </a:p>
      </dgm:t>
    </dgm:pt>
    <dgm:pt modelId="{7E18D0BF-59C9-486F-ADFC-C1855D06325E}" type="sibTrans" cxnId="{A24D3FA0-E162-4470-A99B-8001F16BF8E8}">
      <dgm:prSet/>
      <dgm:spPr/>
      <dgm:t>
        <a:bodyPr/>
        <a:lstStyle/>
        <a:p>
          <a:endParaRPr lang="en-US"/>
        </a:p>
      </dgm:t>
    </dgm:pt>
    <dgm:pt modelId="{9A51E1F4-82FB-4050-BA7F-0B5F3A4A0F8B}" type="pres">
      <dgm:prSet presAssocID="{0C33F11D-09F5-4F44-84E6-68B4F8BC1943}" presName="hierChild1" presStyleCnt="0">
        <dgm:presLayoutVars>
          <dgm:orgChart val="1"/>
          <dgm:chPref val="1"/>
          <dgm:dir/>
          <dgm:animOne val="branch"/>
          <dgm:animLvl val="lvl"/>
          <dgm:resizeHandles/>
        </dgm:presLayoutVars>
      </dgm:prSet>
      <dgm:spPr/>
    </dgm:pt>
    <dgm:pt modelId="{8408C130-CD19-41BF-B315-12C75C9BA262}" type="pres">
      <dgm:prSet presAssocID="{3B28FFCF-A145-4FDF-A400-2CE4944EFDDC}" presName="hierRoot1" presStyleCnt="0">
        <dgm:presLayoutVars>
          <dgm:hierBranch val="init"/>
        </dgm:presLayoutVars>
      </dgm:prSet>
      <dgm:spPr/>
    </dgm:pt>
    <dgm:pt modelId="{E4772595-2D2E-40D8-B6D4-82E90D0EA618}" type="pres">
      <dgm:prSet presAssocID="{3B28FFCF-A145-4FDF-A400-2CE4944EFDDC}" presName="rootComposite1" presStyleCnt="0"/>
      <dgm:spPr/>
    </dgm:pt>
    <dgm:pt modelId="{6979AD73-B208-4DFC-B4BF-4D8FA376B85A}" type="pres">
      <dgm:prSet presAssocID="{3B28FFCF-A145-4FDF-A400-2CE4944EFDDC}" presName="rootText1" presStyleLbl="node0" presStyleIdx="0" presStyleCnt="1">
        <dgm:presLayoutVars>
          <dgm:chPref val="3"/>
        </dgm:presLayoutVars>
      </dgm:prSet>
      <dgm:spPr/>
    </dgm:pt>
    <dgm:pt modelId="{6EF862DB-2223-480A-82AF-240A543E895C}" type="pres">
      <dgm:prSet presAssocID="{3B28FFCF-A145-4FDF-A400-2CE4944EFDDC}" presName="rootConnector1" presStyleLbl="node1" presStyleIdx="0" presStyleCnt="0"/>
      <dgm:spPr/>
    </dgm:pt>
    <dgm:pt modelId="{78B6E24C-5378-4750-8A3A-DED9C84332D7}" type="pres">
      <dgm:prSet presAssocID="{3B28FFCF-A145-4FDF-A400-2CE4944EFDDC}" presName="hierChild2" presStyleCnt="0"/>
      <dgm:spPr/>
    </dgm:pt>
    <dgm:pt modelId="{D8D9F73B-82C2-4EDD-8A34-A1B3675099B0}" type="pres">
      <dgm:prSet presAssocID="{66A41EAB-2E6E-4EE8-863D-8611DE728D73}" presName="Name37" presStyleLbl="parChTrans1D2" presStyleIdx="0" presStyleCnt="8"/>
      <dgm:spPr/>
    </dgm:pt>
    <dgm:pt modelId="{AD93BC8B-7BDA-4FBB-8B4C-CC7067665AE4}" type="pres">
      <dgm:prSet presAssocID="{C99A1538-F236-4457-ABE1-F8C74133008C}" presName="hierRoot2" presStyleCnt="0">
        <dgm:presLayoutVars>
          <dgm:hierBranch val="init"/>
        </dgm:presLayoutVars>
      </dgm:prSet>
      <dgm:spPr/>
    </dgm:pt>
    <dgm:pt modelId="{EF6F59EE-D272-4EC5-8689-765474354285}" type="pres">
      <dgm:prSet presAssocID="{C99A1538-F236-4457-ABE1-F8C74133008C}" presName="rootComposite" presStyleCnt="0"/>
      <dgm:spPr/>
    </dgm:pt>
    <dgm:pt modelId="{C15A1091-E7B8-4CDB-966D-064CB8506D80}" type="pres">
      <dgm:prSet presAssocID="{C99A1538-F236-4457-ABE1-F8C74133008C}" presName="rootText" presStyleLbl="node2" presStyleIdx="0" presStyleCnt="5">
        <dgm:presLayoutVars>
          <dgm:chPref val="3"/>
        </dgm:presLayoutVars>
      </dgm:prSet>
      <dgm:spPr/>
    </dgm:pt>
    <dgm:pt modelId="{662ACDBF-4FC1-4A95-A97A-AB769094A64A}" type="pres">
      <dgm:prSet presAssocID="{C99A1538-F236-4457-ABE1-F8C74133008C}" presName="rootConnector" presStyleLbl="node2" presStyleIdx="0" presStyleCnt="5"/>
      <dgm:spPr/>
    </dgm:pt>
    <dgm:pt modelId="{F02F78E8-022C-4645-BC73-555A91028E34}" type="pres">
      <dgm:prSet presAssocID="{C99A1538-F236-4457-ABE1-F8C74133008C}" presName="hierChild4" presStyleCnt="0"/>
      <dgm:spPr/>
    </dgm:pt>
    <dgm:pt modelId="{D1E3B396-996F-4143-B00C-0F5CABEFF14C}" type="pres">
      <dgm:prSet presAssocID="{C99A1538-F236-4457-ABE1-F8C74133008C}" presName="hierChild5" presStyleCnt="0"/>
      <dgm:spPr/>
    </dgm:pt>
    <dgm:pt modelId="{2D1CE951-9B98-4753-9AFF-EE8FCB74B6CE}" type="pres">
      <dgm:prSet presAssocID="{C58B5101-425C-4D0B-90B4-D8644C776AC7}" presName="Name37" presStyleLbl="parChTrans1D2" presStyleIdx="1" presStyleCnt="8"/>
      <dgm:spPr/>
    </dgm:pt>
    <dgm:pt modelId="{421FFC09-50C3-4630-9F1E-CADEB01BA835}" type="pres">
      <dgm:prSet presAssocID="{425C85FF-41F1-479A-814A-3A41CF378F3E}" presName="hierRoot2" presStyleCnt="0">
        <dgm:presLayoutVars>
          <dgm:hierBranch val="init"/>
        </dgm:presLayoutVars>
      </dgm:prSet>
      <dgm:spPr/>
    </dgm:pt>
    <dgm:pt modelId="{DF9B436D-4A7E-4180-A325-25571441C3BF}" type="pres">
      <dgm:prSet presAssocID="{425C85FF-41F1-479A-814A-3A41CF378F3E}" presName="rootComposite" presStyleCnt="0"/>
      <dgm:spPr/>
    </dgm:pt>
    <dgm:pt modelId="{358AC594-E964-499E-A6F6-858F72CC951D}" type="pres">
      <dgm:prSet presAssocID="{425C85FF-41F1-479A-814A-3A41CF378F3E}" presName="rootText" presStyleLbl="node2" presStyleIdx="1" presStyleCnt="5">
        <dgm:presLayoutVars>
          <dgm:chPref val="3"/>
        </dgm:presLayoutVars>
      </dgm:prSet>
      <dgm:spPr/>
    </dgm:pt>
    <dgm:pt modelId="{B222FB57-0D82-4491-8080-E24AC11CCF08}" type="pres">
      <dgm:prSet presAssocID="{425C85FF-41F1-479A-814A-3A41CF378F3E}" presName="rootConnector" presStyleLbl="node2" presStyleIdx="1" presStyleCnt="5"/>
      <dgm:spPr/>
    </dgm:pt>
    <dgm:pt modelId="{9BD195AC-4387-41B4-B2C3-B1B8802F6979}" type="pres">
      <dgm:prSet presAssocID="{425C85FF-41F1-479A-814A-3A41CF378F3E}" presName="hierChild4" presStyleCnt="0"/>
      <dgm:spPr/>
    </dgm:pt>
    <dgm:pt modelId="{0FEC649D-72C9-4067-9604-656037925F5F}" type="pres">
      <dgm:prSet presAssocID="{425C85FF-41F1-479A-814A-3A41CF378F3E}" presName="hierChild5" presStyleCnt="0"/>
      <dgm:spPr/>
    </dgm:pt>
    <dgm:pt modelId="{AAE115B6-FC78-42E3-9FFF-7932226C7461}" type="pres">
      <dgm:prSet presAssocID="{8960F1AA-DDC0-4C84-A704-3E667F666089}" presName="Name37" presStyleLbl="parChTrans1D2" presStyleIdx="2" presStyleCnt="8"/>
      <dgm:spPr/>
    </dgm:pt>
    <dgm:pt modelId="{3C4A407E-F6FE-4AD0-BE93-A6731AC4F46B}" type="pres">
      <dgm:prSet presAssocID="{C2FE6BFC-F318-46BA-9002-CC7AEB02410F}" presName="hierRoot2" presStyleCnt="0">
        <dgm:presLayoutVars>
          <dgm:hierBranch val="init"/>
        </dgm:presLayoutVars>
      </dgm:prSet>
      <dgm:spPr/>
    </dgm:pt>
    <dgm:pt modelId="{D0FB36DC-48C4-4BD4-8666-D9700C4EDDF5}" type="pres">
      <dgm:prSet presAssocID="{C2FE6BFC-F318-46BA-9002-CC7AEB02410F}" presName="rootComposite" presStyleCnt="0"/>
      <dgm:spPr/>
    </dgm:pt>
    <dgm:pt modelId="{7DC04897-1626-4057-8159-9D1E3501BAB6}" type="pres">
      <dgm:prSet presAssocID="{C2FE6BFC-F318-46BA-9002-CC7AEB02410F}" presName="rootText" presStyleLbl="node2" presStyleIdx="2" presStyleCnt="5">
        <dgm:presLayoutVars>
          <dgm:chPref val="3"/>
        </dgm:presLayoutVars>
      </dgm:prSet>
      <dgm:spPr/>
    </dgm:pt>
    <dgm:pt modelId="{B14E0FEC-B821-4268-9B68-B07E69CCC706}" type="pres">
      <dgm:prSet presAssocID="{C2FE6BFC-F318-46BA-9002-CC7AEB02410F}" presName="rootConnector" presStyleLbl="node2" presStyleIdx="2" presStyleCnt="5"/>
      <dgm:spPr/>
    </dgm:pt>
    <dgm:pt modelId="{13DA78C2-549E-486B-9668-E9F2E34CD873}" type="pres">
      <dgm:prSet presAssocID="{C2FE6BFC-F318-46BA-9002-CC7AEB02410F}" presName="hierChild4" presStyleCnt="0"/>
      <dgm:spPr/>
    </dgm:pt>
    <dgm:pt modelId="{E676B54F-BE41-4FAA-AC88-5C8F4D83010C}" type="pres">
      <dgm:prSet presAssocID="{C2FE6BFC-F318-46BA-9002-CC7AEB02410F}" presName="hierChild5" presStyleCnt="0"/>
      <dgm:spPr/>
    </dgm:pt>
    <dgm:pt modelId="{B3B12826-2922-4291-BCF3-DB5970301BC3}" type="pres">
      <dgm:prSet presAssocID="{285943AA-9BDF-42AD-9545-0573EFAC77BF}" presName="Name37" presStyleLbl="parChTrans1D2" presStyleIdx="3" presStyleCnt="8"/>
      <dgm:spPr/>
    </dgm:pt>
    <dgm:pt modelId="{AD6B1858-53F3-4111-A43A-5BD323BB4ED2}" type="pres">
      <dgm:prSet presAssocID="{2D877438-77C4-4303-A9E6-9BA11A338547}" presName="hierRoot2" presStyleCnt="0">
        <dgm:presLayoutVars>
          <dgm:hierBranch val="init"/>
        </dgm:presLayoutVars>
      </dgm:prSet>
      <dgm:spPr/>
    </dgm:pt>
    <dgm:pt modelId="{1C8E0CB5-DDEC-4589-AE57-B3A10C0A7FEC}" type="pres">
      <dgm:prSet presAssocID="{2D877438-77C4-4303-A9E6-9BA11A338547}" presName="rootComposite" presStyleCnt="0"/>
      <dgm:spPr/>
    </dgm:pt>
    <dgm:pt modelId="{61AF9B70-5C32-43BB-BD72-F6E931E25D12}" type="pres">
      <dgm:prSet presAssocID="{2D877438-77C4-4303-A9E6-9BA11A338547}" presName="rootText" presStyleLbl="node2" presStyleIdx="3" presStyleCnt="5">
        <dgm:presLayoutVars>
          <dgm:chPref val="3"/>
        </dgm:presLayoutVars>
      </dgm:prSet>
      <dgm:spPr/>
    </dgm:pt>
    <dgm:pt modelId="{B8A30F26-FD6D-4241-ADE5-67943256C8FF}" type="pres">
      <dgm:prSet presAssocID="{2D877438-77C4-4303-A9E6-9BA11A338547}" presName="rootConnector" presStyleLbl="node2" presStyleIdx="3" presStyleCnt="5"/>
      <dgm:spPr/>
    </dgm:pt>
    <dgm:pt modelId="{E17C99CC-3A34-4ADA-9F88-D7A36DF77F3A}" type="pres">
      <dgm:prSet presAssocID="{2D877438-77C4-4303-A9E6-9BA11A338547}" presName="hierChild4" presStyleCnt="0"/>
      <dgm:spPr/>
    </dgm:pt>
    <dgm:pt modelId="{A73F1E00-8F11-4504-9E41-39B7818D5E62}" type="pres">
      <dgm:prSet presAssocID="{2D877438-77C4-4303-A9E6-9BA11A338547}" presName="hierChild5" presStyleCnt="0"/>
      <dgm:spPr/>
    </dgm:pt>
    <dgm:pt modelId="{E8679C77-4D3A-4EAB-88E0-50BAAEC57BCA}" type="pres">
      <dgm:prSet presAssocID="{2B43D7F5-98D0-4EF9-AD07-5B15E8C4CE63}" presName="Name37" presStyleLbl="parChTrans1D2" presStyleIdx="4" presStyleCnt="8"/>
      <dgm:spPr/>
    </dgm:pt>
    <dgm:pt modelId="{4624763C-B391-4598-9880-88D2A9B5A239}" type="pres">
      <dgm:prSet presAssocID="{54D45701-3652-43E8-88BA-9C8E362FC459}" presName="hierRoot2" presStyleCnt="0">
        <dgm:presLayoutVars>
          <dgm:hierBranch val="init"/>
        </dgm:presLayoutVars>
      </dgm:prSet>
      <dgm:spPr/>
    </dgm:pt>
    <dgm:pt modelId="{0E6C2B1F-E646-459E-86A2-33B722981DA7}" type="pres">
      <dgm:prSet presAssocID="{54D45701-3652-43E8-88BA-9C8E362FC459}" presName="rootComposite" presStyleCnt="0"/>
      <dgm:spPr/>
    </dgm:pt>
    <dgm:pt modelId="{048493F9-9353-486A-B7C9-E4A60EE1ECFE}" type="pres">
      <dgm:prSet presAssocID="{54D45701-3652-43E8-88BA-9C8E362FC459}" presName="rootText" presStyleLbl="node2" presStyleIdx="4" presStyleCnt="5">
        <dgm:presLayoutVars>
          <dgm:chPref val="3"/>
        </dgm:presLayoutVars>
      </dgm:prSet>
      <dgm:spPr/>
    </dgm:pt>
    <dgm:pt modelId="{972F86F0-AD37-46E5-B850-30548135ECD2}" type="pres">
      <dgm:prSet presAssocID="{54D45701-3652-43E8-88BA-9C8E362FC459}" presName="rootConnector" presStyleLbl="node2" presStyleIdx="4" presStyleCnt="5"/>
      <dgm:spPr/>
    </dgm:pt>
    <dgm:pt modelId="{FCA15B4E-00F8-428D-99A6-E89FDFD55D5A}" type="pres">
      <dgm:prSet presAssocID="{54D45701-3652-43E8-88BA-9C8E362FC459}" presName="hierChild4" presStyleCnt="0"/>
      <dgm:spPr/>
    </dgm:pt>
    <dgm:pt modelId="{88DE0852-0549-45E9-83BD-D009C18407A0}" type="pres">
      <dgm:prSet presAssocID="{54D45701-3652-43E8-88BA-9C8E362FC459}" presName="hierChild5" presStyleCnt="0"/>
      <dgm:spPr/>
    </dgm:pt>
    <dgm:pt modelId="{632703A0-7470-4DD8-8607-DB9E8869EAE0}" type="pres">
      <dgm:prSet presAssocID="{3B28FFCF-A145-4FDF-A400-2CE4944EFDDC}" presName="hierChild3" presStyleCnt="0"/>
      <dgm:spPr/>
    </dgm:pt>
    <dgm:pt modelId="{76CF3FCB-4414-4482-B42B-AADDF88BBF9D}" type="pres">
      <dgm:prSet presAssocID="{EC44D18D-2A3F-45A4-8541-DFCF9C58B7DB}" presName="Name111" presStyleLbl="parChTrans1D2" presStyleIdx="5" presStyleCnt="8"/>
      <dgm:spPr/>
    </dgm:pt>
    <dgm:pt modelId="{81E66C0A-9982-4CDF-A108-BED5D29855F7}" type="pres">
      <dgm:prSet presAssocID="{C5693C6A-CC13-4B23-8F9C-6B6AE6B489D7}" presName="hierRoot3" presStyleCnt="0">
        <dgm:presLayoutVars>
          <dgm:hierBranch val="init"/>
        </dgm:presLayoutVars>
      </dgm:prSet>
      <dgm:spPr/>
    </dgm:pt>
    <dgm:pt modelId="{DB76A058-9856-4ADE-8401-91E11E35A39C}" type="pres">
      <dgm:prSet presAssocID="{C5693C6A-CC13-4B23-8F9C-6B6AE6B489D7}" presName="rootComposite3" presStyleCnt="0"/>
      <dgm:spPr/>
    </dgm:pt>
    <dgm:pt modelId="{6127DFB7-4280-48BF-928C-031A937563B4}" type="pres">
      <dgm:prSet presAssocID="{C5693C6A-CC13-4B23-8F9C-6B6AE6B489D7}" presName="rootText3" presStyleLbl="asst1" presStyleIdx="0" presStyleCnt="5">
        <dgm:presLayoutVars>
          <dgm:chPref val="3"/>
        </dgm:presLayoutVars>
      </dgm:prSet>
      <dgm:spPr/>
    </dgm:pt>
    <dgm:pt modelId="{DE8FF0CC-C9F6-482A-80B1-C9DD30CE7DDB}" type="pres">
      <dgm:prSet presAssocID="{C5693C6A-CC13-4B23-8F9C-6B6AE6B489D7}" presName="rootConnector3" presStyleLbl="asst1" presStyleIdx="0" presStyleCnt="5"/>
      <dgm:spPr/>
    </dgm:pt>
    <dgm:pt modelId="{3A2BADCE-3DE2-410C-AECB-235E7C355878}" type="pres">
      <dgm:prSet presAssocID="{C5693C6A-CC13-4B23-8F9C-6B6AE6B489D7}" presName="hierChild6" presStyleCnt="0"/>
      <dgm:spPr/>
    </dgm:pt>
    <dgm:pt modelId="{2008C07E-27E2-48D1-B4EC-DF8B08972D69}" type="pres">
      <dgm:prSet presAssocID="{C5693C6A-CC13-4B23-8F9C-6B6AE6B489D7}" presName="hierChild7" presStyleCnt="0"/>
      <dgm:spPr/>
    </dgm:pt>
    <dgm:pt modelId="{BDEB3D3D-D78A-4CC9-8C7F-1C29DE84E0E1}" type="pres">
      <dgm:prSet presAssocID="{7FEA0ED3-771B-49FC-8F34-66B60291E541}" presName="Name111" presStyleLbl="parChTrans1D3" presStyleIdx="0" presStyleCnt="2"/>
      <dgm:spPr/>
    </dgm:pt>
    <dgm:pt modelId="{FB85E004-E24D-41E7-96ED-4650BA2372F0}" type="pres">
      <dgm:prSet presAssocID="{6B2CA776-BF45-4B5A-99FE-31D727AE4881}" presName="hierRoot3" presStyleCnt="0">
        <dgm:presLayoutVars>
          <dgm:hierBranch val="init"/>
        </dgm:presLayoutVars>
      </dgm:prSet>
      <dgm:spPr/>
    </dgm:pt>
    <dgm:pt modelId="{775BED92-40F5-4BD7-A31D-4565210AA46A}" type="pres">
      <dgm:prSet presAssocID="{6B2CA776-BF45-4B5A-99FE-31D727AE4881}" presName="rootComposite3" presStyleCnt="0"/>
      <dgm:spPr/>
    </dgm:pt>
    <dgm:pt modelId="{91B6A5D7-96FD-4A97-80C3-FC73E2FBDB88}" type="pres">
      <dgm:prSet presAssocID="{6B2CA776-BF45-4B5A-99FE-31D727AE4881}" presName="rootText3" presStyleLbl="asst1" presStyleIdx="1" presStyleCnt="5">
        <dgm:presLayoutVars>
          <dgm:chPref val="3"/>
        </dgm:presLayoutVars>
      </dgm:prSet>
      <dgm:spPr/>
    </dgm:pt>
    <dgm:pt modelId="{562930CE-057F-473D-BA11-5E64DFF3F75A}" type="pres">
      <dgm:prSet presAssocID="{6B2CA776-BF45-4B5A-99FE-31D727AE4881}" presName="rootConnector3" presStyleLbl="asst1" presStyleIdx="1" presStyleCnt="5"/>
      <dgm:spPr/>
    </dgm:pt>
    <dgm:pt modelId="{CE9B0B81-FBA8-4DF8-BC8C-73BDAF5E8545}" type="pres">
      <dgm:prSet presAssocID="{6B2CA776-BF45-4B5A-99FE-31D727AE4881}" presName="hierChild6" presStyleCnt="0"/>
      <dgm:spPr/>
    </dgm:pt>
    <dgm:pt modelId="{52EB5378-CD58-4A6E-AEAC-5691D05239E1}" type="pres">
      <dgm:prSet presAssocID="{6B2CA776-BF45-4B5A-99FE-31D727AE4881}" presName="hierChild7" presStyleCnt="0"/>
      <dgm:spPr/>
    </dgm:pt>
    <dgm:pt modelId="{DE1194BB-D12A-43AA-8235-4C670EB9275C}" type="pres">
      <dgm:prSet presAssocID="{622B992D-6ADC-474F-98F4-66186916E03E}" presName="Name111" presStyleLbl="parChTrans1D2" presStyleIdx="6" presStyleCnt="8"/>
      <dgm:spPr/>
    </dgm:pt>
    <dgm:pt modelId="{6292C906-662E-4D6D-ABFF-6C19B686A5C6}" type="pres">
      <dgm:prSet presAssocID="{B577C14E-D7C1-4921-BC7A-4B53E73C9297}" presName="hierRoot3" presStyleCnt="0">
        <dgm:presLayoutVars>
          <dgm:hierBranch val="init"/>
        </dgm:presLayoutVars>
      </dgm:prSet>
      <dgm:spPr/>
    </dgm:pt>
    <dgm:pt modelId="{F0C7DA3D-5111-49D3-8F47-D96227416E86}" type="pres">
      <dgm:prSet presAssocID="{B577C14E-D7C1-4921-BC7A-4B53E73C9297}" presName="rootComposite3" presStyleCnt="0"/>
      <dgm:spPr/>
    </dgm:pt>
    <dgm:pt modelId="{1FD06B04-1DF3-40A2-BB5B-FF88C87D6F4A}" type="pres">
      <dgm:prSet presAssocID="{B577C14E-D7C1-4921-BC7A-4B53E73C9297}" presName="rootText3" presStyleLbl="asst1" presStyleIdx="2" presStyleCnt="5">
        <dgm:presLayoutVars>
          <dgm:chPref val="3"/>
        </dgm:presLayoutVars>
      </dgm:prSet>
      <dgm:spPr/>
    </dgm:pt>
    <dgm:pt modelId="{2FFC1796-8B8D-4ADA-ACF3-CB802399CC06}" type="pres">
      <dgm:prSet presAssocID="{B577C14E-D7C1-4921-BC7A-4B53E73C9297}" presName="rootConnector3" presStyleLbl="asst1" presStyleIdx="2" presStyleCnt="5"/>
      <dgm:spPr/>
    </dgm:pt>
    <dgm:pt modelId="{F7E61625-E21E-44C9-B109-F43BEDABA8EF}" type="pres">
      <dgm:prSet presAssocID="{B577C14E-D7C1-4921-BC7A-4B53E73C9297}" presName="hierChild6" presStyleCnt="0"/>
      <dgm:spPr/>
    </dgm:pt>
    <dgm:pt modelId="{A94E1B0F-E1BB-4E2F-8E24-352B05FEC0BF}" type="pres">
      <dgm:prSet presAssocID="{B577C14E-D7C1-4921-BC7A-4B53E73C9297}" presName="hierChild7" presStyleCnt="0"/>
      <dgm:spPr/>
    </dgm:pt>
    <dgm:pt modelId="{BBC18B17-ED21-49F7-93FB-30718404C6D3}" type="pres">
      <dgm:prSet presAssocID="{738ED620-CC15-4992-95FB-8983392176A9}" presName="Name111" presStyleLbl="parChTrans1D3" presStyleIdx="1" presStyleCnt="2"/>
      <dgm:spPr/>
    </dgm:pt>
    <dgm:pt modelId="{65F1E3DC-18B2-4468-B3B7-23380490B359}" type="pres">
      <dgm:prSet presAssocID="{A92CCD84-5BB5-4C0E-90EF-1DF8BA79AC1B}" presName="hierRoot3" presStyleCnt="0">
        <dgm:presLayoutVars>
          <dgm:hierBranch val="init"/>
        </dgm:presLayoutVars>
      </dgm:prSet>
      <dgm:spPr/>
    </dgm:pt>
    <dgm:pt modelId="{C27C3240-7B6A-4DDA-AFC7-7579CB56E418}" type="pres">
      <dgm:prSet presAssocID="{A92CCD84-5BB5-4C0E-90EF-1DF8BA79AC1B}" presName="rootComposite3" presStyleCnt="0"/>
      <dgm:spPr/>
    </dgm:pt>
    <dgm:pt modelId="{BB884036-5C3E-43AB-8F6E-F3581F3A7043}" type="pres">
      <dgm:prSet presAssocID="{A92CCD84-5BB5-4C0E-90EF-1DF8BA79AC1B}" presName="rootText3" presStyleLbl="asst1" presStyleIdx="3" presStyleCnt="5">
        <dgm:presLayoutVars>
          <dgm:chPref val="3"/>
        </dgm:presLayoutVars>
      </dgm:prSet>
      <dgm:spPr/>
    </dgm:pt>
    <dgm:pt modelId="{4ADE6CAF-3510-42FE-9BCB-7CBA417A99BA}" type="pres">
      <dgm:prSet presAssocID="{A92CCD84-5BB5-4C0E-90EF-1DF8BA79AC1B}" presName="rootConnector3" presStyleLbl="asst1" presStyleIdx="3" presStyleCnt="5"/>
      <dgm:spPr/>
    </dgm:pt>
    <dgm:pt modelId="{3FFE9B51-6E47-4208-8245-8429A2EF5EB4}" type="pres">
      <dgm:prSet presAssocID="{A92CCD84-5BB5-4C0E-90EF-1DF8BA79AC1B}" presName="hierChild6" presStyleCnt="0"/>
      <dgm:spPr/>
    </dgm:pt>
    <dgm:pt modelId="{4AE54633-57C3-43FE-8457-4E9063B7849B}" type="pres">
      <dgm:prSet presAssocID="{A92CCD84-5BB5-4C0E-90EF-1DF8BA79AC1B}" presName="hierChild7" presStyleCnt="0"/>
      <dgm:spPr/>
    </dgm:pt>
    <dgm:pt modelId="{7D9FFB77-E245-458D-9F1F-66D4FDC53049}" type="pres">
      <dgm:prSet presAssocID="{7D221E88-2FBE-4D3C-87BA-C6F6A03FC356}" presName="Name111" presStyleLbl="parChTrans1D2" presStyleIdx="7" presStyleCnt="8"/>
      <dgm:spPr/>
    </dgm:pt>
    <dgm:pt modelId="{C9FDA676-02C5-4012-8D99-ACAFF42CCE65}" type="pres">
      <dgm:prSet presAssocID="{25F16F0D-33E3-47E1-8206-3B339E6A7010}" presName="hierRoot3" presStyleCnt="0">
        <dgm:presLayoutVars>
          <dgm:hierBranch val="init"/>
        </dgm:presLayoutVars>
      </dgm:prSet>
      <dgm:spPr/>
    </dgm:pt>
    <dgm:pt modelId="{BEF4FB38-219D-4001-A446-559EA8E09A38}" type="pres">
      <dgm:prSet presAssocID="{25F16F0D-33E3-47E1-8206-3B339E6A7010}" presName="rootComposite3" presStyleCnt="0"/>
      <dgm:spPr/>
    </dgm:pt>
    <dgm:pt modelId="{AE3E735B-F673-40FF-B82D-D66C7A87E568}" type="pres">
      <dgm:prSet presAssocID="{25F16F0D-33E3-47E1-8206-3B339E6A7010}" presName="rootText3" presStyleLbl="asst1" presStyleIdx="4" presStyleCnt="5">
        <dgm:presLayoutVars>
          <dgm:chPref val="3"/>
        </dgm:presLayoutVars>
      </dgm:prSet>
      <dgm:spPr/>
    </dgm:pt>
    <dgm:pt modelId="{84C33A38-DA91-4C35-B213-ECF73A046FA6}" type="pres">
      <dgm:prSet presAssocID="{25F16F0D-33E3-47E1-8206-3B339E6A7010}" presName="rootConnector3" presStyleLbl="asst1" presStyleIdx="4" presStyleCnt="5"/>
      <dgm:spPr/>
    </dgm:pt>
    <dgm:pt modelId="{B82F0CF0-B4EB-4311-A522-CE91CEAF547D}" type="pres">
      <dgm:prSet presAssocID="{25F16F0D-33E3-47E1-8206-3B339E6A7010}" presName="hierChild6" presStyleCnt="0"/>
      <dgm:spPr/>
    </dgm:pt>
    <dgm:pt modelId="{8A0FA734-D1B6-406F-817F-A645557DC0A6}" type="pres">
      <dgm:prSet presAssocID="{25F16F0D-33E3-47E1-8206-3B339E6A7010}" presName="hierChild7" presStyleCnt="0"/>
      <dgm:spPr/>
    </dgm:pt>
  </dgm:ptLst>
  <dgm:cxnLst>
    <dgm:cxn modelId="{ED96C202-0190-493A-9C99-0301EEC0663F}" type="presOf" srcId="{0C33F11D-09F5-4F44-84E6-68B4F8BC1943}" destId="{9A51E1F4-82FB-4050-BA7F-0B5F3A4A0F8B}" srcOrd="0" destOrd="0" presId="urn:microsoft.com/office/officeart/2005/8/layout/orgChart1"/>
    <dgm:cxn modelId="{864E8707-8499-41FD-A348-6DD5D71AB195}" srcId="{3B28FFCF-A145-4FDF-A400-2CE4944EFDDC}" destId="{B577C14E-D7C1-4921-BC7A-4B53E73C9297}" srcOrd="1" destOrd="0" parTransId="{622B992D-6ADC-474F-98F4-66186916E03E}" sibTransId="{EAC32369-EFF2-44BA-9F70-A13D2969AEF7}"/>
    <dgm:cxn modelId="{DD4C450E-4D01-403E-819F-1A69C8789B2D}" srcId="{3B28FFCF-A145-4FDF-A400-2CE4944EFDDC}" destId="{25F16F0D-33E3-47E1-8206-3B339E6A7010}" srcOrd="2" destOrd="0" parTransId="{7D221E88-2FBE-4D3C-87BA-C6F6A03FC356}" sibTransId="{AFB10BDD-6AD2-48AC-BD4F-E23C23929586}"/>
    <dgm:cxn modelId="{54F7C210-BBB1-4EC6-AF2B-74700603C1E0}" srcId="{3B28FFCF-A145-4FDF-A400-2CE4944EFDDC}" destId="{C99A1538-F236-4457-ABE1-F8C74133008C}" srcOrd="3" destOrd="0" parTransId="{66A41EAB-2E6E-4EE8-863D-8611DE728D73}" sibTransId="{5893A62E-9F18-401C-9A3C-E7525BF71817}"/>
    <dgm:cxn modelId="{6068CA11-001A-41E6-AFD1-0DBD76C3E775}" type="presOf" srcId="{C2FE6BFC-F318-46BA-9002-CC7AEB02410F}" destId="{B14E0FEC-B821-4268-9B68-B07E69CCC706}" srcOrd="1" destOrd="0" presId="urn:microsoft.com/office/officeart/2005/8/layout/orgChart1"/>
    <dgm:cxn modelId="{ABF09C13-2A46-493C-A5BA-551E4F3811EE}" type="presOf" srcId="{285943AA-9BDF-42AD-9545-0573EFAC77BF}" destId="{B3B12826-2922-4291-BCF3-DB5970301BC3}" srcOrd="0" destOrd="0" presId="urn:microsoft.com/office/officeart/2005/8/layout/orgChart1"/>
    <dgm:cxn modelId="{C97E7B29-E2D5-4E7C-9E52-F2912CABBCF1}" type="presOf" srcId="{25F16F0D-33E3-47E1-8206-3B339E6A7010}" destId="{AE3E735B-F673-40FF-B82D-D66C7A87E568}" srcOrd="0" destOrd="0" presId="urn:microsoft.com/office/officeart/2005/8/layout/orgChart1"/>
    <dgm:cxn modelId="{B28D7330-CB69-4CF7-A694-926AC4703BD8}" type="presOf" srcId="{3B28FFCF-A145-4FDF-A400-2CE4944EFDDC}" destId="{6979AD73-B208-4DFC-B4BF-4D8FA376B85A}" srcOrd="0" destOrd="0" presId="urn:microsoft.com/office/officeart/2005/8/layout/orgChart1"/>
    <dgm:cxn modelId="{99D00B3C-A01D-4F1F-853A-48785FB70394}" type="presOf" srcId="{54D45701-3652-43E8-88BA-9C8E362FC459}" destId="{972F86F0-AD37-46E5-B850-30548135ECD2}" srcOrd="1" destOrd="0" presId="urn:microsoft.com/office/officeart/2005/8/layout/orgChart1"/>
    <dgm:cxn modelId="{7D23873C-0876-42E6-9891-631274FE16F9}" type="presOf" srcId="{A92CCD84-5BB5-4C0E-90EF-1DF8BA79AC1B}" destId="{BB884036-5C3E-43AB-8F6E-F3581F3A7043}" srcOrd="0" destOrd="0" presId="urn:microsoft.com/office/officeart/2005/8/layout/orgChart1"/>
    <dgm:cxn modelId="{E18FA95F-4160-4493-9EE8-74D7CF19681D}" type="presOf" srcId="{7D221E88-2FBE-4D3C-87BA-C6F6A03FC356}" destId="{7D9FFB77-E245-458D-9F1F-66D4FDC53049}" srcOrd="0" destOrd="0" presId="urn:microsoft.com/office/officeart/2005/8/layout/orgChart1"/>
    <dgm:cxn modelId="{E7EABB61-E140-4AE9-B740-D0BDC9E03B9B}" type="presOf" srcId="{C99A1538-F236-4457-ABE1-F8C74133008C}" destId="{C15A1091-E7B8-4CDB-966D-064CB8506D80}" srcOrd="0" destOrd="0" presId="urn:microsoft.com/office/officeart/2005/8/layout/orgChart1"/>
    <dgm:cxn modelId="{05D5FA64-D3EF-483C-9AB0-A0F528AB7222}" type="presOf" srcId="{8960F1AA-DDC0-4C84-A704-3E667F666089}" destId="{AAE115B6-FC78-42E3-9FFF-7932226C7461}" srcOrd="0" destOrd="0" presId="urn:microsoft.com/office/officeart/2005/8/layout/orgChart1"/>
    <dgm:cxn modelId="{B9CC4A65-0E1E-44BC-9F82-31F2269E51E8}" type="presOf" srcId="{B577C14E-D7C1-4921-BC7A-4B53E73C9297}" destId="{2FFC1796-8B8D-4ADA-ACF3-CB802399CC06}" srcOrd="1" destOrd="0" presId="urn:microsoft.com/office/officeart/2005/8/layout/orgChart1"/>
    <dgm:cxn modelId="{0EDC516C-B66E-40E3-903A-3428B94DF550}" srcId="{3B28FFCF-A145-4FDF-A400-2CE4944EFDDC}" destId="{C2FE6BFC-F318-46BA-9002-CC7AEB02410F}" srcOrd="5" destOrd="0" parTransId="{8960F1AA-DDC0-4C84-A704-3E667F666089}" sibTransId="{4EF1738C-2AA3-454D-9EC0-D5C042102C95}"/>
    <dgm:cxn modelId="{99C7566C-AB66-46B8-92A7-2AB5396B3E8D}" srcId="{C5693C6A-CC13-4B23-8F9C-6B6AE6B489D7}" destId="{6B2CA776-BF45-4B5A-99FE-31D727AE4881}" srcOrd="0" destOrd="0" parTransId="{7FEA0ED3-771B-49FC-8F34-66B60291E541}" sibTransId="{55E47A9A-911B-4337-871A-5AF378FBCD88}"/>
    <dgm:cxn modelId="{FCDCF74C-3FC1-4083-B2C2-CBA2A1F27FFC}" type="presOf" srcId="{425C85FF-41F1-479A-814A-3A41CF378F3E}" destId="{B222FB57-0D82-4491-8080-E24AC11CCF08}" srcOrd="1" destOrd="0" presId="urn:microsoft.com/office/officeart/2005/8/layout/orgChart1"/>
    <dgm:cxn modelId="{B3E9D84E-0354-4E4F-9DA4-FF9863A1E3AB}" type="presOf" srcId="{B577C14E-D7C1-4921-BC7A-4B53E73C9297}" destId="{1FD06B04-1DF3-40A2-BB5B-FF88C87D6F4A}" srcOrd="0" destOrd="0" presId="urn:microsoft.com/office/officeart/2005/8/layout/orgChart1"/>
    <dgm:cxn modelId="{9EE15C58-A618-461B-98F8-4C11A0BCB055}" srcId="{3B28FFCF-A145-4FDF-A400-2CE4944EFDDC}" destId="{425C85FF-41F1-479A-814A-3A41CF378F3E}" srcOrd="4" destOrd="0" parTransId="{C58B5101-425C-4D0B-90B4-D8644C776AC7}" sibTransId="{D37BA443-2C0A-487F-8B09-94E904BD7D0B}"/>
    <dgm:cxn modelId="{ACC3BA7E-5998-4D5F-A220-0768538A4C5F}" type="presOf" srcId="{2B43D7F5-98D0-4EF9-AD07-5B15E8C4CE63}" destId="{E8679C77-4D3A-4EAB-88E0-50BAAEC57BCA}" srcOrd="0" destOrd="0" presId="urn:microsoft.com/office/officeart/2005/8/layout/orgChart1"/>
    <dgm:cxn modelId="{A192158E-CE28-4038-8E55-9F8ED95D461A}" type="presOf" srcId="{C99A1538-F236-4457-ABE1-F8C74133008C}" destId="{662ACDBF-4FC1-4A95-A97A-AB769094A64A}" srcOrd="1" destOrd="0" presId="urn:microsoft.com/office/officeart/2005/8/layout/orgChart1"/>
    <dgm:cxn modelId="{A24D3FA0-E162-4470-A99B-8001F16BF8E8}" srcId="{3B28FFCF-A145-4FDF-A400-2CE4944EFDDC}" destId="{54D45701-3652-43E8-88BA-9C8E362FC459}" srcOrd="7" destOrd="0" parTransId="{2B43D7F5-98D0-4EF9-AD07-5B15E8C4CE63}" sibTransId="{7E18D0BF-59C9-486F-ADFC-C1855D06325E}"/>
    <dgm:cxn modelId="{1CD3AEA0-F486-4038-9A71-974E93121545}" type="presOf" srcId="{6B2CA776-BF45-4B5A-99FE-31D727AE4881}" destId="{562930CE-057F-473D-BA11-5E64DFF3F75A}" srcOrd="1" destOrd="0" presId="urn:microsoft.com/office/officeart/2005/8/layout/orgChart1"/>
    <dgm:cxn modelId="{3162C3A0-DEFD-4128-96D1-A4644B5A405C}" type="presOf" srcId="{EC44D18D-2A3F-45A4-8541-DFCF9C58B7DB}" destId="{76CF3FCB-4414-4482-B42B-AADDF88BBF9D}" srcOrd="0" destOrd="0" presId="urn:microsoft.com/office/officeart/2005/8/layout/orgChart1"/>
    <dgm:cxn modelId="{E7284EA7-7D9E-4F90-876A-B7560E60D9B8}" srcId="{3B28FFCF-A145-4FDF-A400-2CE4944EFDDC}" destId="{2D877438-77C4-4303-A9E6-9BA11A338547}" srcOrd="6" destOrd="0" parTransId="{285943AA-9BDF-42AD-9545-0573EFAC77BF}" sibTransId="{8D2E0348-C967-488E-A150-A0135F21748F}"/>
    <dgm:cxn modelId="{2A61E2B9-4479-482E-AEE9-55893D8056BB}" srcId="{3B28FFCF-A145-4FDF-A400-2CE4944EFDDC}" destId="{C5693C6A-CC13-4B23-8F9C-6B6AE6B489D7}" srcOrd="0" destOrd="0" parTransId="{EC44D18D-2A3F-45A4-8541-DFCF9C58B7DB}" sibTransId="{8F78AC55-A42F-444B-9628-676BA217D7B2}"/>
    <dgm:cxn modelId="{F651D3BA-12C4-42F8-BF3C-81A0974D4DB5}" type="presOf" srcId="{C5693C6A-CC13-4B23-8F9C-6B6AE6B489D7}" destId="{DE8FF0CC-C9F6-482A-80B1-C9DD30CE7DDB}" srcOrd="1" destOrd="0" presId="urn:microsoft.com/office/officeart/2005/8/layout/orgChart1"/>
    <dgm:cxn modelId="{CB8F93C3-57CD-4CF5-94B0-60AF02FE23CF}" type="presOf" srcId="{25F16F0D-33E3-47E1-8206-3B339E6A7010}" destId="{84C33A38-DA91-4C35-B213-ECF73A046FA6}" srcOrd="1" destOrd="0" presId="urn:microsoft.com/office/officeart/2005/8/layout/orgChart1"/>
    <dgm:cxn modelId="{A0C9AAC8-6187-4016-BFFB-033577A02A31}" type="presOf" srcId="{A92CCD84-5BB5-4C0E-90EF-1DF8BA79AC1B}" destId="{4ADE6CAF-3510-42FE-9BCB-7CBA417A99BA}" srcOrd="1" destOrd="0" presId="urn:microsoft.com/office/officeart/2005/8/layout/orgChart1"/>
    <dgm:cxn modelId="{158353CA-8B31-4414-82DA-C6BA8269609B}" type="presOf" srcId="{C2FE6BFC-F318-46BA-9002-CC7AEB02410F}" destId="{7DC04897-1626-4057-8159-9D1E3501BAB6}" srcOrd="0" destOrd="0" presId="urn:microsoft.com/office/officeart/2005/8/layout/orgChart1"/>
    <dgm:cxn modelId="{DEB995CE-EB8C-4C3D-B19E-E6F23F07F54C}" type="presOf" srcId="{622B992D-6ADC-474F-98F4-66186916E03E}" destId="{DE1194BB-D12A-43AA-8235-4C670EB9275C}" srcOrd="0" destOrd="0" presId="urn:microsoft.com/office/officeart/2005/8/layout/orgChart1"/>
    <dgm:cxn modelId="{EB74B8D0-C633-43BB-8C13-A04D3E8BE2C0}" type="presOf" srcId="{2D877438-77C4-4303-A9E6-9BA11A338547}" destId="{B8A30F26-FD6D-4241-ADE5-67943256C8FF}" srcOrd="1" destOrd="0" presId="urn:microsoft.com/office/officeart/2005/8/layout/orgChart1"/>
    <dgm:cxn modelId="{3CB11DD2-73DD-404A-AF57-509E95F2D370}" type="presOf" srcId="{54D45701-3652-43E8-88BA-9C8E362FC459}" destId="{048493F9-9353-486A-B7C9-E4A60EE1ECFE}" srcOrd="0" destOrd="0" presId="urn:microsoft.com/office/officeart/2005/8/layout/orgChart1"/>
    <dgm:cxn modelId="{833364D3-E101-4BB3-8A42-03C1D5A00423}" type="presOf" srcId="{C58B5101-425C-4D0B-90B4-D8644C776AC7}" destId="{2D1CE951-9B98-4753-9AFF-EE8FCB74B6CE}" srcOrd="0" destOrd="0" presId="urn:microsoft.com/office/officeart/2005/8/layout/orgChart1"/>
    <dgm:cxn modelId="{591C8BD9-E964-4D29-B222-F2CCA9183539}" type="presOf" srcId="{738ED620-CC15-4992-95FB-8983392176A9}" destId="{BBC18B17-ED21-49F7-93FB-30718404C6D3}" srcOrd="0" destOrd="0" presId="urn:microsoft.com/office/officeart/2005/8/layout/orgChart1"/>
    <dgm:cxn modelId="{1BD6ECDE-4BAE-4378-B098-789705121354}" type="presOf" srcId="{6B2CA776-BF45-4B5A-99FE-31D727AE4881}" destId="{91B6A5D7-96FD-4A97-80C3-FC73E2FBDB88}" srcOrd="0" destOrd="0" presId="urn:microsoft.com/office/officeart/2005/8/layout/orgChart1"/>
    <dgm:cxn modelId="{293FE0E0-7E46-44FD-897C-AF9AEEBA0B65}" srcId="{0C33F11D-09F5-4F44-84E6-68B4F8BC1943}" destId="{3B28FFCF-A145-4FDF-A400-2CE4944EFDDC}" srcOrd="0" destOrd="0" parTransId="{C8456DF9-E596-459D-9DB4-F91A9F4EA664}" sibTransId="{C970ECA6-EC40-47CA-B104-53AB1B01134B}"/>
    <dgm:cxn modelId="{E5AAFFE1-50EB-4107-A57B-74D50AB6AF72}" type="presOf" srcId="{C5693C6A-CC13-4B23-8F9C-6B6AE6B489D7}" destId="{6127DFB7-4280-48BF-928C-031A937563B4}" srcOrd="0" destOrd="0" presId="urn:microsoft.com/office/officeart/2005/8/layout/orgChart1"/>
    <dgm:cxn modelId="{4F5761E4-0A17-4488-8003-703582CA035E}" type="presOf" srcId="{2D877438-77C4-4303-A9E6-9BA11A338547}" destId="{61AF9B70-5C32-43BB-BD72-F6E931E25D12}" srcOrd="0" destOrd="0" presId="urn:microsoft.com/office/officeart/2005/8/layout/orgChart1"/>
    <dgm:cxn modelId="{A88045E4-CA0E-45B8-B6C7-12B60EE2302B}" type="presOf" srcId="{425C85FF-41F1-479A-814A-3A41CF378F3E}" destId="{358AC594-E964-499E-A6F6-858F72CC951D}" srcOrd="0" destOrd="0" presId="urn:microsoft.com/office/officeart/2005/8/layout/orgChart1"/>
    <dgm:cxn modelId="{180F82E4-B040-4343-833D-59C46AEF61B9}" srcId="{B577C14E-D7C1-4921-BC7A-4B53E73C9297}" destId="{A92CCD84-5BB5-4C0E-90EF-1DF8BA79AC1B}" srcOrd="0" destOrd="0" parTransId="{738ED620-CC15-4992-95FB-8983392176A9}" sibTransId="{6E3D984D-BCAE-4DAB-A4CB-6D92CCB52748}"/>
    <dgm:cxn modelId="{C57481EC-2D79-4F3B-904F-4477C9907249}" type="presOf" srcId="{7FEA0ED3-771B-49FC-8F34-66B60291E541}" destId="{BDEB3D3D-D78A-4CC9-8C7F-1C29DE84E0E1}" srcOrd="0" destOrd="0" presId="urn:microsoft.com/office/officeart/2005/8/layout/orgChart1"/>
    <dgm:cxn modelId="{6D377DF9-27BA-4466-9682-FED08DA07BEF}" type="presOf" srcId="{66A41EAB-2E6E-4EE8-863D-8611DE728D73}" destId="{D8D9F73B-82C2-4EDD-8A34-A1B3675099B0}" srcOrd="0" destOrd="0" presId="urn:microsoft.com/office/officeart/2005/8/layout/orgChart1"/>
    <dgm:cxn modelId="{D56136FC-5FD1-443A-B8B1-85281D0AA3A0}" type="presOf" srcId="{3B28FFCF-A145-4FDF-A400-2CE4944EFDDC}" destId="{6EF862DB-2223-480A-82AF-240A543E895C}" srcOrd="1" destOrd="0" presId="urn:microsoft.com/office/officeart/2005/8/layout/orgChart1"/>
    <dgm:cxn modelId="{D75FB3FF-94E1-4404-BDD8-F205FFB44363}" type="presParOf" srcId="{9A51E1F4-82FB-4050-BA7F-0B5F3A4A0F8B}" destId="{8408C130-CD19-41BF-B315-12C75C9BA262}" srcOrd="0" destOrd="0" presId="urn:microsoft.com/office/officeart/2005/8/layout/orgChart1"/>
    <dgm:cxn modelId="{1732B095-4D05-4C02-9119-0B927FFA89CE}" type="presParOf" srcId="{8408C130-CD19-41BF-B315-12C75C9BA262}" destId="{E4772595-2D2E-40D8-B6D4-82E90D0EA618}" srcOrd="0" destOrd="0" presId="urn:microsoft.com/office/officeart/2005/8/layout/orgChart1"/>
    <dgm:cxn modelId="{BFA57D51-CF97-4FD5-A905-D67A64EBF3AE}" type="presParOf" srcId="{E4772595-2D2E-40D8-B6D4-82E90D0EA618}" destId="{6979AD73-B208-4DFC-B4BF-4D8FA376B85A}" srcOrd="0" destOrd="0" presId="urn:microsoft.com/office/officeart/2005/8/layout/orgChart1"/>
    <dgm:cxn modelId="{2B7D69EE-4A83-48D4-8AC8-AF8C638FEAEC}" type="presParOf" srcId="{E4772595-2D2E-40D8-B6D4-82E90D0EA618}" destId="{6EF862DB-2223-480A-82AF-240A543E895C}" srcOrd="1" destOrd="0" presId="urn:microsoft.com/office/officeart/2005/8/layout/orgChart1"/>
    <dgm:cxn modelId="{357624E8-807C-43EF-B1F2-27DF14CC3DA9}" type="presParOf" srcId="{8408C130-CD19-41BF-B315-12C75C9BA262}" destId="{78B6E24C-5378-4750-8A3A-DED9C84332D7}" srcOrd="1" destOrd="0" presId="urn:microsoft.com/office/officeart/2005/8/layout/orgChart1"/>
    <dgm:cxn modelId="{F3A2295C-B341-4D7C-B4D3-DC42C83D8C56}" type="presParOf" srcId="{78B6E24C-5378-4750-8A3A-DED9C84332D7}" destId="{D8D9F73B-82C2-4EDD-8A34-A1B3675099B0}" srcOrd="0" destOrd="0" presId="urn:microsoft.com/office/officeart/2005/8/layout/orgChart1"/>
    <dgm:cxn modelId="{7C094FAD-8A20-4949-AE86-1443F61BDE77}" type="presParOf" srcId="{78B6E24C-5378-4750-8A3A-DED9C84332D7}" destId="{AD93BC8B-7BDA-4FBB-8B4C-CC7067665AE4}" srcOrd="1" destOrd="0" presId="urn:microsoft.com/office/officeart/2005/8/layout/orgChart1"/>
    <dgm:cxn modelId="{2BAEDD89-FB14-4F72-9FE2-C7774629B0BF}" type="presParOf" srcId="{AD93BC8B-7BDA-4FBB-8B4C-CC7067665AE4}" destId="{EF6F59EE-D272-4EC5-8689-765474354285}" srcOrd="0" destOrd="0" presId="urn:microsoft.com/office/officeart/2005/8/layout/orgChart1"/>
    <dgm:cxn modelId="{62A37B24-9458-4F38-88BD-F0200E00DC81}" type="presParOf" srcId="{EF6F59EE-D272-4EC5-8689-765474354285}" destId="{C15A1091-E7B8-4CDB-966D-064CB8506D80}" srcOrd="0" destOrd="0" presId="urn:microsoft.com/office/officeart/2005/8/layout/orgChart1"/>
    <dgm:cxn modelId="{79D9F457-B122-49B0-AA67-380B9954472E}" type="presParOf" srcId="{EF6F59EE-D272-4EC5-8689-765474354285}" destId="{662ACDBF-4FC1-4A95-A97A-AB769094A64A}" srcOrd="1" destOrd="0" presId="urn:microsoft.com/office/officeart/2005/8/layout/orgChart1"/>
    <dgm:cxn modelId="{65235AAA-2018-42F3-8E6E-77DE83AE1BC9}" type="presParOf" srcId="{AD93BC8B-7BDA-4FBB-8B4C-CC7067665AE4}" destId="{F02F78E8-022C-4645-BC73-555A91028E34}" srcOrd="1" destOrd="0" presId="urn:microsoft.com/office/officeart/2005/8/layout/orgChart1"/>
    <dgm:cxn modelId="{537E02F3-97B0-4B00-A1AE-1F2AD8722B80}" type="presParOf" srcId="{AD93BC8B-7BDA-4FBB-8B4C-CC7067665AE4}" destId="{D1E3B396-996F-4143-B00C-0F5CABEFF14C}" srcOrd="2" destOrd="0" presId="urn:microsoft.com/office/officeart/2005/8/layout/orgChart1"/>
    <dgm:cxn modelId="{575D333D-E595-43DB-869C-53B9DEEBC5C8}" type="presParOf" srcId="{78B6E24C-5378-4750-8A3A-DED9C84332D7}" destId="{2D1CE951-9B98-4753-9AFF-EE8FCB74B6CE}" srcOrd="2" destOrd="0" presId="urn:microsoft.com/office/officeart/2005/8/layout/orgChart1"/>
    <dgm:cxn modelId="{1B06F76C-BC9D-4304-95EB-DD2A208BD753}" type="presParOf" srcId="{78B6E24C-5378-4750-8A3A-DED9C84332D7}" destId="{421FFC09-50C3-4630-9F1E-CADEB01BA835}" srcOrd="3" destOrd="0" presId="urn:microsoft.com/office/officeart/2005/8/layout/orgChart1"/>
    <dgm:cxn modelId="{47BE71DF-448E-4E33-8F34-5D48A88AABCA}" type="presParOf" srcId="{421FFC09-50C3-4630-9F1E-CADEB01BA835}" destId="{DF9B436D-4A7E-4180-A325-25571441C3BF}" srcOrd="0" destOrd="0" presId="urn:microsoft.com/office/officeart/2005/8/layout/orgChart1"/>
    <dgm:cxn modelId="{83ED1480-A2F5-4E18-9EAB-5EBB7475BC64}" type="presParOf" srcId="{DF9B436D-4A7E-4180-A325-25571441C3BF}" destId="{358AC594-E964-499E-A6F6-858F72CC951D}" srcOrd="0" destOrd="0" presId="urn:microsoft.com/office/officeart/2005/8/layout/orgChart1"/>
    <dgm:cxn modelId="{353CC529-921E-414D-BD51-A5B76E04D078}" type="presParOf" srcId="{DF9B436D-4A7E-4180-A325-25571441C3BF}" destId="{B222FB57-0D82-4491-8080-E24AC11CCF08}" srcOrd="1" destOrd="0" presId="urn:microsoft.com/office/officeart/2005/8/layout/orgChart1"/>
    <dgm:cxn modelId="{D79BA8FF-0104-4672-9FD8-71534B5AFE20}" type="presParOf" srcId="{421FFC09-50C3-4630-9F1E-CADEB01BA835}" destId="{9BD195AC-4387-41B4-B2C3-B1B8802F6979}" srcOrd="1" destOrd="0" presId="urn:microsoft.com/office/officeart/2005/8/layout/orgChart1"/>
    <dgm:cxn modelId="{9296D982-7110-48E9-9740-DBD27D21A147}" type="presParOf" srcId="{421FFC09-50C3-4630-9F1E-CADEB01BA835}" destId="{0FEC649D-72C9-4067-9604-656037925F5F}" srcOrd="2" destOrd="0" presId="urn:microsoft.com/office/officeart/2005/8/layout/orgChart1"/>
    <dgm:cxn modelId="{77D5EB27-72D9-4218-B4E1-C3C28DC117D4}" type="presParOf" srcId="{78B6E24C-5378-4750-8A3A-DED9C84332D7}" destId="{AAE115B6-FC78-42E3-9FFF-7932226C7461}" srcOrd="4" destOrd="0" presId="urn:microsoft.com/office/officeart/2005/8/layout/orgChart1"/>
    <dgm:cxn modelId="{4BA09EEC-FA4E-40FC-BED0-75D01C6E90E5}" type="presParOf" srcId="{78B6E24C-5378-4750-8A3A-DED9C84332D7}" destId="{3C4A407E-F6FE-4AD0-BE93-A6731AC4F46B}" srcOrd="5" destOrd="0" presId="urn:microsoft.com/office/officeart/2005/8/layout/orgChart1"/>
    <dgm:cxn modelId="{79DEABE7-39DE-4C9C-8A63-BA6BC75CD4A5}" type="presParOf" srcId="{3C4A407E-F6FE-4AD0-BE93-A6731AC4F46B}" destId="{D0FB36DC-48C4-4BD4-8666-D9700C4EDDF5}" srcOrd="0" destOrd="0" presId="urn:microsoft.com/office/officeart/2005/8/layout/orgChart1"/>
    <dgm:cxn modelId="{29418E42-314E-4555-BCB8-211D3285658C}" type="presParOf" srcId="{D0FB36DC-48C4-4BD4-8666-D9700C4EDDF5}" destId="{7DC04897-1626-4057-8159-9D1E3501BAB6}" srcOrd="0" destOrd="0" presId="urn:microsoft.com/office/officeart/2005/8/layout/orgChart1"/>
    <dgm:cxn modelId="{A5728224-BAF6-4D15-B37F-9ED253FDFFF6}" type="presParOf" srcId="{D0FB36DC-48C4-4BD4-8666-D9700C4EDDF5}" destId="{B14E0FEC-B821-4268-9B68-B07E69CCC706}" srcOrd="1" destOrd="0" presId="urn:microsoft.com/office/officeart/2005/8/layout/orgChart1"/>
    <dgm:cxn modelId="{26403C47-EECC-4EE4-9EF3-0F659CA61577}" type="presParOf" srcId="{3C4A407E-F6FE-4AD0-BE93-A6731AC4F46B}" destId="{13DA78C2-549E-486B-9668-E9F2E34CD873}" srcOrd="1" destOrd="0" presId="urn:microsoft.com/office/officeart/2005/8/layout/orgChart1"/>
    <dgm:cxn modelId="{D1CBDD29-4F28-4044-921E-E023EE81A16D}" type="presParOf" srcId="{3C4A407E-F6FE-4AD0-BE93-A6731AC4F46B}" destId="{E676B54F-BE41-4FAA-AC88-5C8F4D83010C}" srcOrd="2" destOrd="0" presId="urn:microsoft.com/office/officeart/2005/8/layout/orgChart1"/>
    <dgm:cxn modelId="{FFCCC8BD-C921-46F3-9040-A0B30D5AA9A7}" type="presParOf" srcId="{78B6E24C-5378-4750-8A3A-DED9C84332D7}" destId="{B3B12826-2922-4291-BCF3-DB5970301BC3}" srcOrd="6" destOrd="0" presId="urn:microsoft.com/office/officeart/2005/8/layout/orgChart1"/>
    <dgm:cxn modelId="{A2370D77-EB72-4B65-9DCF-F862F1DAD317}" type="presParOf" srcId="{78B6E24C-5378-4750-8A3A-DED9C84332D7}" destId="{AD6B1858-53F3-4111-A43A-5BD323BB4ED2}" srcOrd="7" destOrd="0" presId="urn:microsoft.com/office/officeart/2005/8/layout/orgChart1"/>
    <dgm:cxn modelId="{EBBCA834-B777-4673-9034-1689A7267096}" type="presParOf" srcId="{AD6B1858-53F3-4111-A43A-5BD323BB4ED2}" destId="{1C8E0CB5-DDEC-4589-AE57-B3A10C0A7FEC}" srcOrd="0" destOrd="0" presId="urn:microsoft.com/office/officeart/2005/8/layout/orgChart1"/>
    <dgm:cxn modelId="{8720B2D2-D99E-41CE-9620-9E6FB565A0C5}" type="presParOf" srcId="{1C8E0CB5-DDEC-4589-AE57-B3A10C0A7FEC}" destId="{61AF9B70-5C32-43BB-BD72-F6E931E25D12}" srcOrd="0" destOrd="0" presId="urn:microsoft.com/office/officeart/2005/8/layout/orgChart1"/>
    <dgm:cxn modelId="{8BF30928-50F5-40A9-AE05-C105A490E33B}" type="presParOf" srcId="{1C8E0CB5-DDEC-4589-AE57-B3A10C0A7FEC}" destId="{B8A30F26-FD6D-4241-ADE5-67943256C8FF}" srcOrd="1" destOrd="0" presId="urn:microsoft.com/office/officeart/2005/8/layout/orgChart1"/>
    <dgm:cxn modelId="{958A5D43-F3FA-4F22-B1B1-109478CDC964}" type="presParOf" srcId="{AD6B1858-53F3-4111-A43A-5BD323BB4ED2}" destId="{E17C99CC-3A34-4ADA-9F88-D7A36DF77F3A}" srcOrd="1" destOrd="0" presId="urn:microsoft.com/office/officeart/2005/8/layout/orgChart1"/>
    <dgm:cxn modelId="{1DFC7F5C-9FB2-4C96-A526-8DF513AD4B12}" type="presParOf" srcId="{AD6B1858-53F3-4111-A43A-5BD323BB4ED2}" destId="{A73F1E00-8F11-4504-9E41-39B7818D5E62}" srcOrd="2" destOrd="0" presId="urn:microsoft.com/office/officeart/2005/8/layout/orgChart1"/>
    <dgm:cxn modelId="{AB374953-0C6D-497B-8472-BE99902364E6}" type="presParOf" srcId="{78B6E24C-5378-4750-8A3A-DED9C84332D7}" destId="{E8679C77-4D3A-4EAB-88E0-50BAAEC57BCA}" srcOrd="8" destOrd="0" presId="urn:microsoft.com/office/officeart/2005/8/layout/orgChart1"/>
    <dgm:cxn modelId="{A01D16EE-21EA-4FEE-AB51-A4B2BB7023AB}" type="presParOf" srcId="{78B6E24C-5378-4750-8A3A-DED9C84332D7}" destId="{4624763C-B391-4598-9880-88D2A9B5A239}" srcOrd="9" destOrd="0" presId="urn:microsoft.com/office/officeart/2005/8/layout/orgChart1"/>
    <dgm:cxn modelId="{552E4C57-2B89-45AB-B2E6-62D2672EA959}" type="presParOf" srcId="{4624763C-B391-4598-9880-88D2A9B5A239}" destId="{0E6C2B1F-E646-459E-86A2-33B722981DA7}" srcOrd="0" destOrd="0" presId="urn:microsoft.com/office/officeart/2005/8/layout/orgChart1"/>
    <dgm:cxn modelId="{6A16EA1E-B81F-48E0-9B8C-21FC214DF0A8}" type="presParOf" srcId="{0E6C2B1F-E646-459E-86A2-33B722981DA7}" destId="{048493F9-9353-486A-B7C9-E4A60EE1ECFE}" srcOrd="0" destOrd="0" presId="urn:microsoft.com/office/officeart/2005/8/layout/orgChart1"/>
    <dgm:cxn modelId="{5A181F44-A8B7-4F34-AEEA-83D2F67D8034}" type="presParOf" srcId="{0E6C2B1F-E646-459E-86A2-33B722981DA7}" destId="{972F86F0-AD37-46E5-B850-30548135ECD2}" srcOrd="1" destOrd="0" presId="urn:microsoft.com/office/officeart/2005/8/layout/orgChart1"/>
    <dgm:cxn modelId="{4CB66F7F-F4D9-4231-9BD1-A3F5A6A649EB}" type="presParOf" srcId="{4624763C-B391-4598-9880-88D2A9B5A239}" destId="{FCA15B4E-00F8-428D-99A6-E89FDFD55D5A}" srcOrd="1" destOrd="0" presId="urn:microsoft.com/office/officeart/2005/8/layout/orgChart1"/>
    <dgm:cxn modelId="{806DEED5-709E-4EE3-A48B-A5F842649B44}" type="presParOf" srcId="{4624763C-B391-4598-9880-88D2A9B5A239}" destId="{88DE0852-0549-45E9-83BD-D009C18407A0}" srcOrd="2" destOrd="0" presId="urn:microsoft.com/office/officeart/2005/8/layout/orgChart1"/>
    <dgm:cxn modelId="{FBCA670A-5187-4077-99C6-B6962331B7BB}" type="presParOf" srcId="{8408C130-CD19-41BF-B315-12C75C9BA262}" destId="{632703A0-7470-4DD8-8607-DB9E8869EAE0}" srcOrd="2" destOrd="0" presId="urn:microsoft.com/office/officeart/2005/8/layout/orgChart1"/>
    <dgm:cxn modelId="{6DC4D77C-5E7A-4606-BEC0-3087BE40414B}" type="presParOf" srcId="{632703A0-7470-4DD8-8607-DB9E8869EAE0}" destId="{76CF3FCB-4414-4482-B42B-AADDF88BBF9D}" srcOrd="0" destOrd="0" presId="urn:microsoft.com/office/officeart/2005/8/layout/orgChart1"/>
    <dgm:cxn modelId="{B56C2FA9-0928-4B40-9782-5DE7F2CB087A}" type="presParOf" srcId="{632703A0-7470-4DD8-8607-DB9E8869EAE0}" destId="{81E66C0A-9982-4CDF-A108-BED5D29855F7}" srcOrd="1" destOrd="0" presId="urn:microsoft.com/office/officeart/2005/8/layout/orgChart1"/>
    <dgm:cxn modelId="{B1AD48ED-DA2E-40F0-B36F-83B4359B2500}" type="presParOf" srcId="{81E66C0A-9982-4CDF-A108-BED5D29855F7}" destId="{DB76A058-9856-4ADE-8401-91E11E35A39C}" srcOrd="0" destOrd="0" presId="urn:microsoft.com/office/officeart/2005/8/layout/orgChart1"/>
    <dgm:cxn modelId="{456BCE1E-BC58-4E2A-A767-01B2506A3102}" type="presParOf" srcId="{DB76A058-9856-4ADE-8401-91E11E35A39C}" destId="{6127DFB7-4280-48BF-928C-031A937563B4}" srcOrd="0" destOrd="0" presId="urn:microsoft.com/office/officeart/2005/8/layout/orgChart1"/>
    <dgm:cxn modelId="{4AA6343A-DF80-43EB-9462-DD8D02B8F7F1}" type="presParOf" srcId="{DB76A058-9856-4ADE-8401-91E11E35A39C}" destId="{DE8FF0CC-C9F6-482A-80B1-C9DD30CE7DDB}" srcOrd="1" destOrd="0" presId="urn:microsoft.com/office/officeart/2005/8/layout/orgChart1"/>
    <dgm:cxn modelId="{B8F9DCBE-CFCA-4807-8283-0B2BEC2DD221}" type="presParOf" srcId="{81E66C0A-9982-4CDF-A108-BED5D29855F7}" destId="{3A2BADCE-3DE2-410C-AECB-235E7C355878}" srcOrd="1" destOrd="0" presId="urn:microsoft.com/office/officeart/2005/8/layout/orgChart1"/>
    <dgm:cxn modelId="{7498D53A-EE5C-43CD-A921-874975836910}" type="presParOf" srcId="{81E66C0A-9982-4CDF-A108-BED5D29855F7}" destId="{2008C07E-27E2-48D1-B4EC-DF8B08972D69}" srcOrd="2" destOrd="0" presId="urn:microsoft.com/office/officeart/2005/8/layout/orgChart1"/>
    <dgm:cxn modelId="{AD1AC8C5-5C1F-446D-9CF0-724E98F2D34E}" type="presParOf" srcId="{2008C07E-27E2-48D1-B4EC-DF8B08972D69}" destId="{BDEB3D3D-D78A-4CC9-8C7F-1C29DE84E0E1}" srcOrd="0" destOrd="0" presId="urn:microsoft.com/office/officeart/2005/8/layout/orgChart1"/>
    <dgm:cxn modelId="{F391248C-CAF6-48B8-90C0-AEF400877FED}" type="presParOf" srcId="{2008C07E-27E2-48D1-B4EC-DF8B08972D69}" destId="{FB85E004-E24D-41E7-96ED-4650BA2372F0}" srcOrd="1" destOrd="0" presId="urn:microsoft.com/office/officeart/2005/8/layout/orgChart1"/>
    <dgm:cxn modelId="{4A75E040-39A2-4FC8-BAA7-9CCEE7EAEEFB}" type="presParOf" srcId="{FB85E004-E24D-41E7-96ED-4650BA2372F0}" destId="{775BED92-40F5-4BD7-A31D-4565210AA46A}" srcOrd="0" destOrd="0" presId="urn:microsoft.com/office/officeart/2005/8/layout/orgChart1"/>
    <dgm:cxn modelId="{656816E1-A49B-41E0-AFE2-55688B01686E}" type="presParOf" srcId="{775BED92-40F5-4BD7-A31D-4565210AA46A}" destId="{91B6A5D7-96FD-4A97-80C3-FC73E2FBDB88}" srcOrd="0" destOrd="0" presId="urn:microsoft.com/office/officeart/2005/8/layout/orgChart1"/>
    <dgm:cxn modelId="{41678914-47EF-49EE-8657-90A2E021ADFD}" type="presParOf" srcId="{775BED92-40F5-4BD7-A31D-4565210AA46A}" destId="{562930CE-057F-473D-BA11-5E64DFF3F75A}" srcOrd="1" destOrd="0" presId="urn:microsoft.com/office/officeart/2005/8/layout/orgChart1"/>
    <dgm:cxn modelId="{57494302-C6BA-4E65-8545-D437972C7C3B}" type="presParOf" srcId="{FB85E004-E24D-41E7-96ED-4650BA2372F0}" destId="{CE9B0B81-FBA8-4DF8-BC8C-73BDAF5E8545}" srcOrd="1" destOrd="0" presId="urn:microsoft.com/office/officeart/2005/8/layout/orgChart1"/>
    <dgm:cxn modelId="{FD23DE51-FC26-4CAD-BACC-36B4DA8B337A}" type="presParOf" srcId="{FB85E004-E24D-41E7-96ED-4650BA2372F0}" destId="{52EB5378-CD58-4A6E-AEAC-5691D05239E1}" srcOrd="2" destOrd="0" presId="urn:microsoft.com/office/officeart/2005/8/layout/orgChart1"/>
    <dgm:cxn modelId="{B06FCEEF-3D45-41B4-A794-4619AE12BC59}" type="presParOf" srcId="{632703A0-7470-4DD8-8607-DB9E8869EAE0}" destId="{DE1194BB-D12A-43AA-8235-4C670EB9275C}" srcOrd="2" destOrd="0" presId="urn:microsoft.com/office/officeart/2005/8/layout/orgChart1"/>
    <dgm:cxn modelId="{1D6AF025-3307-471F-ACC8-9029F0A947E1}" type="presParOf" srcId="{632703A0-7470-4DD8-8607-DB9E8869EAE0}" destId="{6292C906-662E-4D6D-ABFF-6C19B686A5C6}" srcOrd="3" destOrd="0" presId="urn:microsoft.com/office/officeart/2005/8/layout/orgChart1"/>
    <dgm:cxn modelId="{AA1A7CC1-40D0-4BAE-B5D8-EC2F4CF450F5}" type="presParOf" srcId="{6292C906-662E-4D6D-ABFF-6C19B686A5C6}" destId="{F0C7DA3D-5111-49D3-8F47-D96227416E86}" srcOrd="0" destOrd="0" presId="urn:microsoft.com/office/officeart/2005/8/layout/orgChart1"/>
    <dgm:cxn modelId="{8AA66D17-9676-455A-AEFA-F1BAF8710A8E}" type="presParOf" srcId="{F0C7DA3D-5111-49D3-8F47-D96227416E86}" destId="{1FD06B04-1DF3-40A2-BB5B-FF88C87D6F4A}" srcOrd="0" destOrd="0" presId="urn:microsoft.com/office/officeart/2005/8/layout/orgChart1"/>
    <dgm:cxn modelId="{2C399318-5592-4F23-A991-D53F722A172C}" type="presParOf" srcId="{F0C7DA3D-5111-49D3-8F47-D96227416E86}" destId="{2FFC1796-8B8D-4ADA-ACF3-CB802399CC06}" srcOrd="1" destOrd="0" presId="urn:microsoft.com/office/officeart/2005/8/layout/orgChart1"/>
    <dgm:cxn modelId="{B3FF1A2B-1E3F-4E33-BF55-B81E5ACFDC3D}" type="presParOf" srcId="{6292C906-662E-4D6D-ABFF-6C19B686A5C6}" destId="{F7E61625-E21E-44C9-B109-F43BEDABA8EF}" srcOrd="1" destOrd="0" presId="urn:microsoft.com/office/officeart/2005/8/layout/orgChart1"/>
    <dgm:cxn modelId="{0F426347-F0A2-43D5-8F48-976A96F95C00}" type="presParOf" srcId="{6292C906-662E-4D6D-ABFF-6C19B686A5C6}" destId="{A94E1B0F-E1BB-4E2F-8E24-352B05FEC0BF}" srcOrd="2" destOrd="0" presId="urn:microsoft.com/office/officeart/2005/8/layout/orgChart1"/>
    <dgm:cxn modelId="{BE2BE18C-19BA-4267-8D7D-B47D40B2DF18}" type="presParOf" srcId="{A94E1B0F-E1BB-4E2F-8E24-352B05FEC0BF}" destId="{BBC18B17-ED21-49F7-93FB-30718404C6D3}" srcOrd="0" destOrd="0" presId="urn:microsoft.com/office/officeart/2005/8/layout/orgChart1"/>
    <dgm:cxn modelId="{BA19A1D1-F29F-4A5F-BDC9-9DA88E956C1F}" type="presParOf" srcId="{A94E1B0F-E1BB-4E2F-8E24-352B05FEC0BF}" destId="{65F1E3DC-18B2-4468-B3B7-23380490B359}" srcOrd="1" destOrd="0" presId="urn:microsoft.com/office/officeart/2005/8/layout/orgChart1"/>
    <dgm:cxn modelId="{458F745B-88DC-458F-9BFC-633448C0D78E}" type="presParOf" srcId="{65F1E3DC-18B2-4468-B3B7-23380490B359}" destId="{C27C3240-7B6A-4DDA-AFC7-7579CB56E418}" srcOrd="0" destOrd="0" presId="urn:microsoft.com/office/officeart/2005/8/layout/orgChart1"/>
    <dgm:cxn modelId="{F64B88C7-ABA1-4B75-B25B-CEFF5945FB6E}" type="presParOf" srcId="{C27C3240-7B6A-4DDA-AFC7-7579CB56E418}" destId="{BB884036-5C3E-43AB-8F6E-F3581F3A7043}" srcOrd="0" destOrd="0" presId="urn:microsoft.com/office/officeart/2005/8/layout/orgChart1"/>
    <dgm:cxn modelId="{AFD0B691-40E6-40BB-A33F-984F339BF794}" type="presParOf" srcId="{C27C3240-7B6A-4DDA-AFC7-7579CB56E418}" destId="{4ADE6CAF-3510-42FE-9BCB-7CBA417A99BA}" srcOrd="1" destOrd="0" presId="urn:microsoft.com/office/officeart/2005/8/layout/orgChart1"/>
    <dgm:cxn modelId="{8B961D4B-AEF3-4283-83A9-E5CA5FBF43A5}" type="presParOf" srcId="{65F1E3DC-18B2-4468-B3B7-23380490B359}" destId="{3FFE9B51-6E47-4208-8245-8429A2EF5EB4}" srcOrd="1" destOrd="0" presId="urn:microsoft.com/office/officeart/2005/8/layout/orgChart1"/>
    <dgm:cxn modelId="{F37FFFED-F630-4587-83B6-15BEBF850CEE}" type="presParOf" srcId="{65F1E3DC-18B2-4468-B3B7-23380490B359}" destId="{4AE54633-57C3-43FE-8457-4E9063B7849B}" srcOrd="2" destOrd="0" presId="urn:microsoft.com/office/officeart/2005/8/layout/orgChart1"/>
    <dgm:cxn modelId="{028D959F-29D5-440F-83A6-214459C3452B}" type="presParOf" srcId="{632703A0-7470-4DD8-8607-DB9E8869EAE0}" destId="{7D9FFB77-E245-458D-9F1F-66D4FDC53049}" srcOrd="4" destOrd="0" presId="urn:microsoft.com/office/officeart/2005/8/layout/orgChart1"/>
    <dgm:cxn modelId="{E86F273C-E5AA-49A1-B2D8-7A1D19E51872}" type="presParOf" srcId="{632703A0-7470-4DD8-8607-DB9E8869EAE0}" destId="{C9FDA676-02C5-4012-8D99-ACAFF42CCE65}" srcOrd="5" destOrd="0" presId="urn:microsoft.com/office/officeart/2005/8/layout/orgChart1"/>
    <dgm:cxn modelId="{9C5A7999-8066-4380-885F-782C78EFDC47}" type="presParOf" srcId="{C9FDA676-02C5-4012-8D99-ACAFF42CCE65}" destId="{BEF4FB38-219D-4001-A446-559EA8E09A38}" srcOrd="0" destOrd="0" presId="urn:microsoft.com/office/officeart/2005/8/layout/orgChart1"/>
    <dgm:cxn modelId="{1DCE57D2-23C5-41BE-A94C-450A905919B7}" type="presParOf" srcId="{BEF4FB38-219D-4001-A446-559EA8E09A38}" destId="{AE3E735B-F673-40FF-B82D-D66C7A87E568}" srcOrd="0" destOrd="0" presId="urn:microsoft.com/office/officeart/2005/8/layout/orgChart1"/>
    <dgm:cxn modelId="{A7820621-75DB-4FE8-8287-FF7723A707D4}" type="presParOf" srcId="{BEF4FB38-219D-4001-A446-559EA8E09A38}" destId="{84C33A38-DA91-4C35-B213-ECF73A046FA6}" srcOrd="1" destOrd="0" presId="urn:microsoft.com/office/officeart/2005/8/layout/orgChart1"/>
    <dgm:cxn modelId="{A8DA14FD-2B22-4807-9F1C-ABB2A3D32D70}" type="presParOf" srcId="{C9FDA676-02C5-4012-8D99-ACAFF42CCE65}" destId="{B82F0CF0-B4EB-4311-A522-CE91CEAF547D}" srcOrd="1" destOrd="0" presId="urn:microsoft.com/office/officeart/2005/8/layout/orgChart1"/>
    <dgm:cxn modelId="{C3BB4246-D208-4BC6-9CB9-E872468403A1}" type="presParOf" srcId="{C9FDA676-02C5-4012-8D99-ACAFF42CCE65}" destId="{8A0FA734-D1B6-406F-817F-A645557DC0A6}"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163CA6-507D-4D91-A031-30DBBEE436D1}"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C66ACECB-EAA9-4D69-BCD5-BF24305106B3}">
      <dgm:prSet phldrT="[Text]"/>
      <dgm:spPr>
        <a:ln>
          <a:noFill/>
        </a:ln>
      </dgm:spPr>
      <dgm:t>
        <a:bodyPr/>
        <a:lstStyle/>
        <a:p>
          <a:r>
            <a:rPr lang="en-US" dirty="0">
              <a:latin typeface="Segoe UI Semibold" panose="020B0702040204020203" pitchFamily="34" charset="0"/>
              <a:cs typeface="Segoe UI Semibold" panose="020B0702040204020203" pitchFamily="34" charset="0"/>
            </a:rPr>
            <a:t>Operations Section</a:t>
          </a:r>
          <a:endParaRPr lang="en-US" dirty="0"/>
        </a:p>
      </dgm:t>
    </dgm:pt>
    <dgm:pt modelId="{AB64A2E6-4B89-4D6D-80C0-0C2FE307219C}" type="parTrans" cxnId="{AFEA52B3-ECD5-4C1C-8F30-AFF66615E363}">
      <dgm:prSet/>
      <dgm:spPr/>
      <dgm:t>
        <a:bodyPr/>
        <a:lstStyle/>
        <a:p>
          <a:endParaRPr lang="en-US"/>
        </a:p>
      </dgm:t>
    </dgm:pt>
    <dgm:pt modelId="{D9F9712C-58D4-4316-9EAD-441048C9806A}" type="sibTrans" cxnId="{AFEA52B3-ECD5-4C1C-8F30-AFF66615E363}">
      <dgm:prSet/>
      <dgm:spPr/>
      <dgm:t>
        <a:bodyPr/>
        <a:lstStyle/>
        <a:p>
          <a:endParaRPr lang="en-US"/>
        </a:p>
      </dgm:t>
    </dgm:pt>
    <dgm:pt modelId="{2FDA05D3-40C1-4D49-936B-DF3BD8A51209}">
      <dgm:prSet phldrT="[Text]"/>
      <dgm:spPr>
        <a:ln>
          <a:noFill/>
        </a:ln>
      </dgm:spPr>
      <dgm:t>
        <a:bodyPr/>
        <a:lstStyle/>
        <a:p>
          <a:r>
            <a:rPr lang="en-US" dirty="0">
              <a:latin typeface="Segoe UI Semibold" panose="020B0702040204020203" pitchFamily="34" charset="0"/>
              <a:cs typeface="Segoe UI Semibold" panose="020B0702040204020203" pitchFamily="34" charset="0"/>
            </a:rPr>
            <a:t>Reception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8D96A3B7-C10A-4DB6-83E5-6C124B86FDEE}" type="parTrans" cxnId="{DDD99371-EBB5-4102-9AE4-D1CE554A6E06}">
      <dgm:prSet/>
      <dgm:spPr/>
      <dgm:t>
        <a:bodyPr/>
        <a:lstStyle/>
        <a:p>
          <a:endParaRPr lang="en-US"/>
        </a:p>
      </dgm:t>
    </dgm:pt>
    <dgm:pt modelId="{D677F15D-9CAF-4C2D-919B-40BDF050D1E6}" type="sibTrans" cxnId="{DDD99371-EBB5-4102-9AE4-D1CE554A6E06}">
      <dgm:prSet/>
      <dgm:spPr/>
      <dgm:t>
        <a:bodyPr/>
        <a:lstStyle/>
        <a:p>
          <a:endParaRPr lang="en-US"/>
        </a:p>
      </dgm:t>
    </dgm:pt>
    <dgm:pt modelId="{38C413AC-70F2-42EB-9555-0914429C8B75}">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Registration Group</a:t>
          </a:r>
        </a:p>
      </dgm:t>
    </dgm:pt>
    <dgm:pt modelId="{572F24CA-2AF8-4789-B6FB-597ED0E7FC7C}" type="parTrans" cxnId="{43F037B4-C4B7-498C-AF4E-0C239B2D26A1}">
      <dgm:prSet/>
      <dgm:spPr/>
      <dgm:t>
        <a:bodyPr/>
        <a:lstStyle/>
        <a:p>
          <a:endParaRPr lang="en-US"/>
        </a:p>
      </dgm:t>
    </dgm:pt>
    <dgm:pt modelId="{391419FC-1F2D-44F9-BCFF-22657535EE79}" type="sibTrans" cxnId="{43F037B4-C4B7-498C-AF4E-0C239B2D26A1}">
      <dgm:prSet/>
      <dgm:spPr/>
      <dgm:t>
        <a:bodyPr/>
        <a:lstStyle/>
        <a:p>
          <a:endParaRPr lang="en-US"/>
        </a:p>
      </dgm:t>
    </dgm:pt>
    <dgm:pt modelId="{367F099D-09D8-4860-AD1F-89EDC4DB5252}">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Family Host Group</a:t>
          </a:r>
        </a:p>
      </dgm:t>
    </dgm:pt>
    <dgm:pt modelId="{F237746D-3276-494E-9CEA-9C1323888492}" type="parTrans" cxnId="{2011DAF6-FA92-4E45-9B7E-1D2988E31748}">
      <dgm:prSet/>
      <dgm:spPr/>
      <dgm:t>
        <a:bodyPr/>
        <a:lstStyle/>
        <a:p>
          <a:endParaRPr lang="en-US"/>
        </a:p>
      </dgm:t>
    </dgm:pt>
    <dgm:pt modelId="{0A48BF9B-5BFD-40A3-8CE2-91C7B2FEE065}" type="sibTrans" cxnId="{2011DAF6-FA92-4E45-9B7E-1D2988E31748}">
      <dgm:prSet/>
      <dgm:spPr/>
      <dgm:t>
        <a:bodyPr/>
        <a:lstStyle/>
        <a:p>
          <a:endParaRPr lang="en-US"/>
        </a:p>
      </dgm:t>
    </dgm:pt>
    <dgm:pt modelId="{E28FFC7D-29B1-4440-BF22-4F3A4F2A2E46}">
      <dgm:prSet phldrT="[Text]"/>
      <dgm:spPr>
        <a:ln>
          <a:noFill/>
        </a:ln>
      </dgm:spPr>
      <dgm:t>
        <a:bodyPr/>
        <a:lstStyle/>
        <a:p>
          <a:r>
            <a:rPr lang="en-US" dirty="0">
              <a:latin typeface="Segoe UI Semibold" panose="020B0702040204020203" pitchFamily="34" charset="0"/>
              <a:cs typeface="Segoe UI Semibold" panose="020B0702040204020203" pitchFamily="34" charset="0"/>
            </a:rPr>
            <a:t>Services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699F6D78-14D8-4E2B-ACCA-9A0481966D54}" type="parTrans" cxnId="{CBFD2536-13F8-40C9-9412-AEA31E0CA508}">
      <dgm:prSet/>
      <dgm:spPr/>
      <dgm:t>
        <a:bodyPr/>
        <a:lstStyle/>
        <a:p>
          <a:endParaRPr lang="en-US"/>
        </a:p>
      </dgm:t>
    </dgm:pt>
    <dgm:pt modelId="{F55B79FC-4D4C-4059-8AA6-F5A769CAA4EF}" type="sibTrans" cxnId="{CBFD2536-13F8-40C9-9412-AEA31E0CA508}">
      <dgm:prSet/>
      <dgm:spPr/>
      <dgm:t>
        <a:bodyPr/>
        <a:lstStyle/>
        <a:p>
          <a:endParaRPr lang="en-US"/>
        </a:p>
      </dgm:t>
    </dgm:pt>
    <dgm:pt modelId="{4F02D4B3-3F0F-45FB-BE3B-4259B95E5598}">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Mental Health Services Group</a:t>
          </a:r>
        </a:p>
      </dgm:t>
    </dgm:pt>
    <dgm:pt modelId="{C707F5CE-009E-438F-941D-7F34E3C57269}" type="parTrans" cxnId="{F5E9469E-3618-4878-99E6-0B579019E9E0}">
      <dgm:prSet/>
      <dgm:spPr/>
      <dgm:t>
        <a:bodyPr/>
        <a:lstStyle/>
        <a:p>
          <a:endParaRPr lang="en-US"/>
        </a:p>
      </dgm:t>
    </dgm:pt>
    <dgm:pt modelId="{B2BFE7B7-A1A8-4180-804A-980255ED2D47}" type="sibTrans" cxnId="{F5E9469E-3618-4878-99E6-0B579019E9E0}">
      <dgm:prSet/>
      <dgm:spPr/>
      <dgm:t>
        <a:bodyPr/>
        <a:lstStyle/>
        <a:p>
          <a:endParaRPr lang="en-US"/>
        </a:p>
      </dgm:t>
    </dgm:pt>
    <dgm:pt modelId="{39B94098-A710-475C-8CD6-A0BBF0781D1E}">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Spiritual Care Unit</a:t>
          </a:r>
        </a:p>
      </dgm:t>
    </dgm:pt>
    <dgm:pt modelId="{8A5D39D5-4513-439E-9E85-3597588BC902}" type="parTrans" cxnId="{EE4C4701-F9BE-4D17-B3B6-2494BFA55A9F}">
      <dgm:prSet/>
      <dgm:spPr/>
      <dgm:t>
        <a:bodyPr/>
        <a:lstStyle/>
        <a:p>
          <a:endParaRPr lang="en-US"/>
        </a:p>
      </dgm:t>
    </dgm:pt>
    <dgm:pt modelId="{2AA17CC7-BFF2-486E-B8F2-CF7EB61962E3}" type="sibTrans" cxnId="{EE4C4701-F9BE-4D17-B3B6-2494BFA55A9F}">
      <dgm:prSet/>
      <dgm:spPr/>
      <dgm:t>
        <a:bodyPr/>
        <a:lstStyle/>
        <a:p>
          <a:endParaRPr lang="en-US"/>
        </a:p>
      </dgm:t>
    </dgm:pt>
    <dgm:pt modelId="{6BFD3FD6-DC47-4CF1-A8B8-850A803B52C6}">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Public Health Services Group</a:t>
          </a:r>
        </a:p>
      </dgm:t>
    </dgm:pt>
    <dgm:pt modelId="{B758757F-7607-4C10-A827-D5B65F31F7E3}" type="parTrans" cxnId="{C79DCE61-26E7-4668-8668-5866BE3ED5E7}">
      <dgm:prSet/>
      <dgm:spPr/>
      <dgm:t>
        <a:bodyPr/>
        <a:lstStyle/>
        <a:p>
          <a:endParaRPr lang="en-US"/>
        </a:p>
      </dgm:t>
    </dgm:pt>
    <dgm:pt modelId="{6F12FDEC-D064-462E-A1D1-CF63261CFB23}" type="sibTrans" cxnId="{C79DCE61-26E7-4668-8668-5866BE3ED5E7}">
      <dgm:prSet/>
      <dgm:spPr/>
      <dgm:t>
        <a:bodyPr/>
        <a:lstStyle/>
        <a:p>
          <a:endParaRPr lang="en-US"/>
        </a:p>
      </dgm:t>
    </dgm:pt>
    <dgm:pt modelId="{29A25FF2-282B-4D9F-83FC-554B150ECC89}">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Social Services Group</a:t>
          </a:r>
        </a:p>
      </dgm:t>
    </dgm:pt>
    <dgm:pt modelId="{E08DF0A2-632C-4394-8CC5-AAF153680A08}" type="parTrans" cxnId="{FBD644C2-3A75-495A-B51E-A54F4DB3DF53}">
      <dgm:prSet/>
      <dgm:spPr/>
      <dgm:t>
        <a:bodyPr/>
        <a:lstStyle/>
        <a:p>
          <a:endParaRPr lang="en-US"/>
        </a:p>
      </dgm:t>
    </dgm:pt>
    <dgm:pt modelId="{6D6CAB85-2753-40A8-AAF2-8738B9E31967}" type="sibTrans" cxnId="{FBD644C2-3A75-495A-B51E-A54F4DB3DF53}">
      <dgm:prSet/>
      <dgm:spPr/>
      <dgm:t>
        <a:bodyPr/>
        <a:lstStyle/>
        <a:p>
          <a:endParaRPr lang="en-US"/>
        </a:p>
      </dgm:t>
    </dgm:pt>
    <dgm:pt modelId="{303E5740-EA7E-4773-A6E4-F94222F97C85}">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Child Care Unit</a:t>
          </a:r>
        </a:p>
      </dgm:t>
    </dgm:pt>
    <dgm:pt modelId="{8831DA27-6B3B-4CEC-953A-1B55C3B9BEB0}" type="parTrans" cxnId="{C69EE59E-C1E2-4EF3-8922-253537D66C12}">
      <dgm:prSet/>
      <dgm:spPr/>
      <dgm:t>
        <a:bodyPr/>
        <a:lstStyle/>
        <a:p>
          <a:endParaRPr lang="en-US"/>
        </a:p>
      </dgm:t>
    </dgm:pt>
    <dgm:pt modelId="{AA47595F-2E4E-4469-9A02-75AB2D816E7D}" type="sibTrans" cxnId="{C69EE59E-C1E2-4EF3-8922-253537D66C12}">
      <dgm:prSet/>
      <dgm:spPr/>
      <dgm:t>
        <a:bodyPr/>
        <a:lstStyle/>
        <a:p>
          <a:endParaRPr lang="en-US"/>
        </a:p>
      </dgm:t>
    </dgm:pt>
    <dgm:pt modelId="{CD66410C-CF3C-427F-9281-61BDA4F5E57E}">
      <dgm:prSet phldrT="[Text]"/>
      <dgm:spPr>
        <a:ln>
          <a:noFill/>
        </a:ln>
      </dgm:spPr>
      <dgm:t>
        <a:bodyPr/>
        <a:lstStyle/>
        <a:p>
          <a:r>
            <a:rPr lang="en-US" dirty="0">
              <a:latin typeface="Segoe UI Semibold" panose="020B0702040204020203" pitchFamily="34" charset="0"/>
              <a:cs typeface="Segoe UI Semibold" panose="020B0702040204020203" pitchFamily="34" charset="0"/>
            </a:rPr>
            <a:t>Information Branch</a:t>
          </a:r>
        </a:p>
      </dgm:t>
    </dgm:pt>
    <dgm:pt modelId="{E7D9C1E8-868B-4ECB-B560-B3481D703396}" type="parTrans" cxnId="{A607065A-5835-4B3C-8B87-66E1F30160CC}">
      <dgm:prSet/>
      <dgm:spPr/>
      <dgm:t>
        <a:bodyPr/>
        <a:lstStyle/>
        <a:p>
          <a:endParaRPr lang="en-US"/>
        </a:p>
      </dgm:t>
    </dgm:pt>
    <dgm:pt modelId="{90F9C139-4429-4155-9CC4-3FCA194DAA9D}" type="sibTrans" cxnId="{A607065A-5835-4B3C-8B87-66E1F30160CC}">
      <dgm:prSet/>
      <dgm:spPr/>
      <dgm:t>
        <a:bodyPr/>
        <a:lstStyle/>
        <a:p>
          <a:endParaRPr lang="en-US"/>
        </a:p>
      </dgm:t>
    </dgm:pt>
    <dgm:pt modelId="{8D8C1A67-9CD8-464F-9FE8-4D942D572B99}">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Communications Center</a:t>
          </a:r>
        </a:p>
      </dgm:t>
    </dgm:pt>
    <dgm:pt modelId="{BAFE7F71-17CC-4DEF-956B-AF50EEE65E73}" type="parTrans" cxnId="{BC8FAA8F-E38A-4DD5-92BE-8DB005F84451}">
      <dgm:prSet/>
      <dgm:spPr/>
      <dgm:t>
        <a:bodyPr/>
        <a:lstStyle/>
        <a:p>
          <a:endParaRPr lang="en-US"/>
        </a:p>
      </dgm:t>
    </dgm:pt>
    <dgm:pt modelId="{30F3BB47-D9D8-47BC-8898-619B79108B9E}" type="sibTrans" cxnId="{BC8FAA8F-E38A-4DD5-92BE-8DB005F84451}">
      <dgm:prSet/>
      <dgm:spPr/>
      <dgm:t>
        <a:bodyPr/>
        <a:lstStyle/>
        <a:p>
          <a:endParaRPr lang="en-US"/>
        </a:p>
      </dgm:t>
    </dgm:pt>
    <dgm:pt modelId="{617526C6-1232-48A7-9D55-EC1A89C2E277}">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Victims Status Group</a:t>
          </a:r>
        </a:p>
      </dgm:t>
    </dgm:pt>
    <dgm:pt modelId="{5BD0111A-32A3-41BB-BA5E-22803AFF44F7}" type="parTrans" cxnId="{B2A00287-E3C0-4A85-B4E4-D2CE1E44B58E}">
      <dgm:prSet/>
      <dgm:spPr/>
      <dgm:t>
        <a:bodyPr/>
        <a:lstStyle/>
        <a:p>
          <a:endParaRPr lang="en-US"/>
        </a:p>
      </dgm:t>
    </dgm:pt>
    <dgm:pt modelId="{8A39DD9C-7E70-4C00-833A-8B7BE2CAE2B2}" type="sibTrans" cxnId="{B2A00287-E3C0-4A85-B4E4-D2CE1E44B58E}">
      <dgm:prSet/>
      <dgm:spPr/>
      <dgm:t>
        <a:bodyPr/>
        <a:lstStyle/>
        <a:p>
          <a:endParaRPr lang="en-US"/>
        </a:p>
      </dgm:t>
    </dgm:pt>
    <dgm:pt modelId="{FB65D8C0-E9DA-45F0-9FCE-A33880D27C5B}">
      <dgm:prSet phldrT="[Text]"/>
      <dgm:spPr>
        <a:solidFill>
          <a:schemeClr val="bg1">
            <a:lumMod val="75000"/>
          </a:schemeClr>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Notification Group</a:t>
          </a:r>
        </a:p>
      </dgm:t>
    </dgm:pt>
    <dgm:pt modelId="{6809CF0D-09DC-4559-B7EE-6375CFE86322}" type="parTrans" cxnId="{22141110-9954-4AE6-BD07-3E9C7934F1A0}">
      <dgm:prSet/>
      <dgm:spPr/>
      <dgm:t>
        <a:bodyPr/>
        <a:lstStyle/>
        <a:p>
          <a:endParaRPr lang="en-US"/>
        </a:p>
      </dgm:t>
    </dgm:pt>
    <dgm:pt modelId="{0740E349-B265-4B12-81C7-9E3C625B65EF}" type="sibTrans" cxnId="{22141110-9954-4AE6-BD07-3E9C7934F1A0}">
      <dgm:prSet/>
      <dgm:spPr/>
      <dgm:t>
        <a:bodyPr/>
        <a:lstStyle/>
        <a:p>
          <a:endParaRPr lang="en-US"/>
        </a:p>
      </dgm:t>
    </dgm:pt>
    <dgm:pt modelId="{196B1DA9-8C54-4A50-BCD0-6A5A13EACE67}">
      <dgm:prSet phldrT="[Text]"/>
      <dgm:spPr>
        <a:ln>
          <a:noFill/>
        </a:ln>
      </dgm:spPr>
      <dgm:t>
        <a:bodyPr/>
        <a:lstStyle/>
        <a:p>
          <a:r>
            <a:rPr lang="en-US" dirty="0">
              <a:latin typeface="Segoe UI Semibold" panose="020B0702040204020203" pitchFamily="34" charset="0"/>
              <a:cs typeface="Segoe UI Semibold" panose="020B0702040204020203" pitchFamily="34" charset="0"/>
            </a:rPr>
            <a:t>Security Branch</a:t>
          </a:r>
        </a:p>
      </dgm:t>
    </dgm:pt>
    <dgm:pt modelId="{42BA7458-E546-4532-A68F-AEF8DAB8CA89}" type="parTrans" cxnId="{10F4F38D-1E62-4FD0-B905-05BEA08FAFBB}">
      <dgm:prSet/>
      <dgm:spPr/>
      <dgm:t>
        <a:bodyPr/>
        <a:lstStyle/>
        <a:p>
          <a:endParaRPr lang="en-US"/>
        </a:p>
      </dgm:t>
    </dgm:pt>
    <dgm:pt modelId="{39F74A5C-F4B8-48E3-B408-5616CF24560A}" type="sibTrans" cxnId="{10F4F38D-1E62-4FD0-B905-05BEA08FAFBB}">
      <dgm:prSet/>
      <dgm:spPr/>
      <dgm:t>
        <a:bodyPr/>
        <a:lstStyle/>
        <a:p>
          <a:endParaRPr lang="en-US"/>
        </a:p>
      </dgm:t>
    </dgm:pt>
    <dgm:pt modelId="{42D6960B-04AC-4D4E-ABCC-35B7609BEB0C}" type="pres">
      <dgm:prSet presAssocID="{46163CA6-507D-4D91-A031-30DBBEE436D1}" presName="hierChild1" presStyleCnt="0">
        <dgm:presLayoutVars>
          <dgm:orgChart val="1"/>
          <dgm:chPref val="1"/>
          <dgm:dir/>
          <dgm:animOne val="branch"/>
          <dgm:animLvl val="lvl"/>
          <dgm:resizeHandles/>
        </dgm:presLayoutVars>
      </dgm:prSet>
      <dgm:spPr/>
    </dgm:pt>
    <dgm:pt modelId="{13D8E551-1A70-4392-94FA-19E6FC35E641}" type="pres">
      <dgm:prSet presAssocID="{C66ACECB-EAA9-4D69-BCD5-BF24305106B3}" presName="hierRoot1" presStyleCnt="0">
        <dgm:presLayoutVars>
          <dgm:hierBranch val="init"/>
        </dgm:presLayoutVars>
      </dgm:prSet>
      <dgm:spPr/>
    </dgm:pt>
    <dgm:pt modelId="{60B11F5C-9FE5-4511-BFCD-442CBAF320F7}" type="pres">
      <dgm:prSet presAssocID="{C66ACECB-EAA9-4D69-BCD5-BF24305106B3}" presName="rootComposite1" presStyleCnt="0"/>
      <dgm:spPr/>
    </dgm:pt>
    <dgm:pt modelId="{1B9A806B-BEF2-4EA0-80E6-F1A5C8C6FEC3}" type="pres">
      <dgm:prSet presAssocID="{C66ACECB-EAA9-4D69-BCD5-BF24305106B3}" presName="rootText1" presStyleLbl="node0" presStyleIdx="0" presStyleCnt="1">
        <dgm:presLayoutVars>
          <dgm:chPref val="3"/>
        </dgm:presLayoutVars>
      </dgm:prSet>
      <dgm:spPr/>
    </dgm:pt>
    <dgm:pt modelId="{003575FD-B939-463B-AEC7-673670DC4C87}" type="pres">
      <dgm:prSet presAssocID="{C66ACECB-EAA9-4D69-BCD5-BF24305106B3}" presName="rootConnector1" presStyleLbl="node1" presStyleIdx="0" presStyleCnt="0"/>
      <dgm:spPr/>
    </dgm:pt>
    <dgm:pt modelId="{1576BB1D-06F4-43A9-ADF1-FA9FAAF34168}" type="pres">
      <dgm:prSet presAssocID="{C66ACECB-EAA9-4D69-BCD5-BF24305106B3}" presName="hierChild2" presStyleCnt="0"/>
      <dgm:spPr/>
    </dgm:pt>
    <dgm:pt modelId="{35B670FC-64FF-4691-A89E-AB435C16C127}" type="pres">
      <dgm:prSet presAssocID="{8D96A3B7-C10A-4DB6-83E5-6C124B86FDEE}" presName="Name37" presStyleLbl="parChTrans1D2" presStyleIdx="0" presStyleCnt="4"/>
      <dgm:spPr/>
    </dgm:pt>
    <dgm:pt modelId="{49D3319F-C6F6-465E-8397-E54A5D142349}" type="pres">
      <dgm:prSet presAssocID="{2FDA05D3-40C1-4D49-936B-DF3BD8A51209}" presName="hierRoot2" presStyleCnt="0">
        <dgm:presLayoutVars>
          <dgm:hierBranch val="init"/>
        </dgm:presLayoutVars>
      </dgm:prSet>
      <dgm:spPr/>
    </dgm:pt>
    <dgm:pt modelId="{7B29548A-0C8C-4096-B0A1-266965CF3DE7}" type="pres">
      <dgm:prSet presAssocID="{2FDA05D3-40C1-4D49-936B-DF3BD8A51209}" presName="rootComposite" presStyleCnt="0"/>
      <dgm:spPr/>
    </dgm:pt>
    <dgm:pt modelId="{F1DD8F03-5443-42D0-B493-C9B6A93F5A0D}" type="pres">
      <dgm:prSet presAssocID="{2FDA05D3-40C1-4D49-936B-DF3BD8A51209}" presName="rootText" presStyleLbl="node2" presStyleIdx="0" presStyleCnt="4">
        <dgm:presLayoutVars>
          <dgm:chPref val="3"/>
        </dgm:presLayoutVars>
      </dgm:prSet>
      <dgm:spPr/>
    </dgm:pt>
    <dgm:pt modelId="{CA497765-0E50-495A-AC56-C62F276E41EE}" type="pres">
      <dgm:prSet presAssocID="{2FDA05D3-40C1-4D49-936B-DF3BD8A51209}" presName="rootConnector" presStyleLbl="node2" presStyleIdx="0" presStyleCnt="4"/>
      <dgm:spPr/>
    </dgm:pt>
    <dgm:pt modelId="{75678ABA-DC6E-42BE-A1A9-942584621C68}" type="pres">
      <dgm:prSet presAssocID="{2FDA05D3-40C1-4D49-936B-DF3BD8A51209}" presName="hierChild4" presStyleCnt="0"/>
      <dgm:spPr/>
    </dgm:pt>
    <dgm:pt modelId="{00CDEFD3-222A-4A37-9E16-B8188CBC1001}" type="pres">
      <dgm:prSet presAssocID="{572F24CA-2AF8-4789-B6FB-597ED0E7FC7C}" presName="Name37" presStyleLbl="parChTrans1D3" presStyleIdx="0" presStyleCnt="8"/>
      <dgm:spPr/>
    </dgm:pt>
    <dgm:pt modelId="{A3C50383-662D-4115-96A6-9C3FC25AFB55}" type="pres">
      <dgm:prSet presAssocID="{38C413AC-70F2-42EB-9555-0914429C8B75}" presName="hierRoot2" presStyleCnt="0">
        <dgm:presLayoutVars>
          <dgm:hierBranch val="init"/>
        </dgm:presLayoutVars>
      </dgm:prSet>
      <dgm:spPr/>
    </dgm:pt>
    <dgm:pt modelId="{65F0DDBE-71D6-4960-AA52-EC75E55D31B4}" type="pres">
      <dgm:prSet presAssocID="{38C413AC-70F2-42EB-9555-0914429C8B75}" presName="rootComposite" presStyleCnt="0"/>
      <dgm:spPr/>
    </dgm:pt>
    <dgm:pt modelId="{173CAFE2-EC11-4B39-89FB-27FD8332FB1A}" type="pres">
      <dgm:prSet presAssocID="{38C413AC-70F2-42EB-9555-0914429C8B75}" presName="rootText" presStyleLbl="node3" presStyleIdx="0" presStyleCnt="8">
        <dgm:presLayoutVars>
          <dgm:chPref val="3"/>
        </dgm:presLayoutVars>
      </dgm:prSet>
      <dgm:spPr/>
    </dgm:pt>
    <dgm:pt modelId="{AFB639A3-8AE1-45F6-ACF9-8612EFF8460D}" type="pres">
      <dgm:prSet presAssocID="{38C413AC-70F2-42EB-9555-0914429C8B75}" presName="rootConnector" presStyleLbl="node3" presStyleIdx="0" presStyleCnt="8"/>
      <dgm:spPr/>
    </dgm:pt>
    <dgm:pt modelId="{01FE9607-62A2-4FC6-97EB-7B380FD92E9D}" type="pres">
      <dgm:prSet presAssocID="{38C413AC-70F2-42EB-9555-0914429C8B75}" presName="hierChild4" presStyleCnt="0"/>
      <dgm:spPr/>
    </dgm:pt>
    <dgm:pt modelId="{ED08C7E3-0858-459D-9BF4-23F2FF5F3172}" type="pres">
      <dgm:prSet presAssocID="{38C413AC-70F2-42EB-9555-0914429C8B75}" presName="hierChild5" presStyleCnt="0"/>
      <dgm:spPr/>
    </dgm:pt>
    <dgm:pt modelId="{DA8CB1CD-D3DE-4003-9A3C-B874EC4E72D9}" type="pres">
      <dgm:prSet presAssocID="{F237746D-3276-494E-9CEA-9C1323888492}" presName="Name37" presStyleLbl="parChTrans1D3" presStyleIdx="1" presStyleCnt="8"/>
      <dgm:spPr/>
    </dgm:pt>
    <dgm:pt modelId="{3500C531-F192-4447-BE3E-724D3E8B5EFC}" type="pres">
      <dgm:prSet presAssocID="{367F099D-09D8-4860-AD1F-89EDC4DB5252}" presName="hierRoot2" presStyleCnt="0">
        <dgm:presLayoutVars>
          <dgm:hierBranch val="init"/>
        </dgm:presLayoutVars>
      </dgm:prSet>
      <dgm:spPr/>
    </dgm:pt>
    <dgm:pt modelId="{3F916DA9-C81E-48EA-AF82-076F9CB34CBC}" type="pres">
      <dgm:prSet presAssocID="{367F099D-09D8-4860-AD1F-89EDC4DB5252}" presName="rootComposite" presStyleCnt="0"/>
      <dgm:spPr/>
    </dgm:pt>
    <dgm:pt modelId="{72299AB9-613B-4DBA-9677-E9E7AB84A0C7}" type="pres">
      <dgm:prSet presAssocID="{367F099D-09D8-4860-AD1F-89EDC4DB5252}" presName="rootText" presStyleLbl="node3" presStyleIdx="1" presStyleCnt="8">
        <dgm:presLayoutVars>
          <dgm:chPref val="3"/>
        </dgm:presLayoutVars>
      </dgm:prSet>
      <dgm:spPr/>
    </dgm:pt>
    <dgm:pt modelId="{2EF31739-BA87-490F-B2EB-EADC638CF9BA}" type="pres">
      <dgm:prSet presAssocID="{367F099D-09D8-4860-AD1F-89EDC4DB5252}" presName="rootConnector" presStyleLbl="node3" presStyleIdx="1" presStyleCnt="8"/>
      <dgm:spPr/>
    </dgm:pt>
    <dgm:pt modelId="{BD934A5D-2880-4C73-A7F4-68DA1BDA5726}" type="pres">
      <dgm:prSet presAssocID="{367F099D-09D8-4860-AD1F-89EDC4DB5252}" presName="hierChild4" presStyleCnt="0"/>
      <dgm:spPr/>
    </dgm:pt>
    <dgm:pt modelId="{0E954C3B-ED8C-432A-BBD3-5BE533843638}" type="pres">
      <dgm:prSet presAssocID="{367F099D-09D8-4860-AD1F-89EDC4DB5252}" presName="hierChild5" presStyleCnt="0"/>
      <dgm:spPr/>
    </dgm:pt>
    <dgm:pt modelId="{1A6D8269-4D4F-42B3-BC24-EDB1ABAF17F9}" type="pres">
      <dgm:prSet presAssocID="{2FDA05D3-40C1-4D49-936B-DF3BD8A51209}" presName="hierChild5" presStyleCnt="0"/>
      <dgm:spPr/>
    </dgm:pt>
    <dgm:pt modelId="{BBABE247-A718-4BB5-BD06-A6A73D22FE25}" type="pres">
      <dgm:prSet presAssocID="{699F6D78-14D8-4E2B-ACCA-9A0481966D54}" presName="Name37" presStyleLbl="parChTrans1D2" presStyleIdx="1" presStyleCnt="4"/>
      <dgm:spPr/>
    </dgm:pt>
    <dgm:pt modelId="{14A6E9F1-AB39-43F1-B31E-3754B288181D}" type="pres">
      <dgm:prSet presAssocID="{E28FFC7D-29B1-4440-BF22-4F3A4F2A2E46}" presName="hierRoot2" presStyleCnt="0">
        <dgm:presLayoutVars>
          <dgm:hierBranch val="init"/>
        </dgm:presLayoutVars>
      </dgm:prSet>
      <dgm:spPr/>
    </dgm:pt>
    <dgm:pt modelId="{C4698942-00D9-4E96-A6F6-1E4191A6BD1A}" type="pres">
      <dgm:prSet presAssocID="{E28FFC7D-29B1-4440-BF22-4F3A4F2A2E46}" presName="rootComposite" presStyleCnt="0"/>
      <dgm:spPr/>
    </dgm:pt>
    <dgm:pt modelId="{9F85A8EF-8183-4730-9897-53EFC8541CAB}" type="pres">
      <dgm:prSet presAssocID="{E28FFC7D-29B1-4440-BF22-4F3A4F2A2E46}" presName="rootText" presStyleLbl="node2" presStyleIdx="1" presStyleCnt="4">
        <dgm:presLayoutVars>
          <dgm:chPref val="3"/>
        </dgm:presLayoutVars>
      </dgm:prSet>
      <dgm:spPr/>
    </dgm:pt>
    <dgm:pt modelId="{C15F7A2C-D0AF-42A1-B540-130B4D5E278D}" type="pres">
      <dgm:prSet presAssocID="{E28FFC7D-29B1-4440-BF22-4F3A4F2A2E46}" presName="rootConnector" presStyleLbl="node2" presStyleIdx="1" presStyleCnt="4"/>
      <dgm:spPr/>
    </dgm:pt>
    <dgm:pt modelId="{3E8E09FB-820F-4F3A-8A59-3E9259C3FDB8}" type="pres">
      <dgm:prSet presAssocID="{E28FFC7D-29B1-4440-BF22-4F3A4F2A2E46}" presName="hierChild4" presStyleCnt="0"/>
      <dgm:spPr/>
    </dgm:pt>
    <dgm:pt modelId="{37FBEA4F-B6D4-460B-A6FC-96518F89B1E4}" type="pres">
      <dgm:prSet presAssocID="{C707F5CE-009E-438F-941D-7F34E3C57269}" presName="Name37" presStyleLbl="parChTrans1D3" presStyleIdx="2" presStyleCnt="8"/>
      <dgm:spPr/>
    </dgm:pt>
    <dgm:pt modelId="{E4B0DC67-2CF3-4DFE-962E-D83BBEA40E4D}" type="pres">
      <dgm:prSet presAssocID="{4F02D4B3-3F0F-45FB-BE3B-4259B95E5598}" presName="hierRoot2" presStyleCnt="0">
        <dgm:presLayoutVars>
          <dgm:hierBranch val="init"/>
        </dgm:presLayoutVars>
      </dgm:prSet>
      <dgm:spPr/>
    </dgm:pt>
    <dgm:pt modelId="{60D175D3-5D42-4B30-A74D-DBE0B0CE7182}" type="pres">
      <dgm:prSet presAssocID="{4F02D4B3-3F0F-45FB-BE3B-4259B95E5598}" presName="rootComposite" presStyleCnt="0"/>
      <dgm:spPr/>
    </dgm:pt>
    <dgm:pt modelId="{BCE2E31D-BCE3-4579-9419-2B6798D2BE79}" type="pres">
      <dgm:prSet presAssocID="{4F02D4B3-3F0F-45FB-BE3B-4259B95E5598}" presName="rootText" presStyleLbl="node3" presStyleIdx="2" presStyleCnt="8">
        <dgm:presLayoutVars>
          <dgm:chPref val="3"/>
        </dgm:presLayoutVars>
      </dgm:prSet>
      <dgm:spPr/>
    </dgm:pt>
    <dgm:pt modelId="{53CA6538-129D-49FE-B82A-068C3DA264F7}" type="pres">
      <dgm:prSet presAssocID="{4F02D4B3-3F0F-45FB-BE3B-4259B95E5598}" presName="rootConnector" presStyleLbl="node3" presStyleIdx="2" presStyleCnt="8"/>
      <dgm:spPr/>
    </dgm:pt>
    <dgm:pt modelId="{9BA5ECC9-711A-4437-B4E5-15EE2D9C2179}" type="pres">
      <dgm:prSet presAssocID="{4F02D4B3-3F0F-45FB-BE3B-4259B95E5598}" presName="hierChild4" presStyleCnt="0"/>
      <dgm:spPr/>
    </dgm:pt>
    <dgm:pt modelId="{6A108176-5C3F-47AA-838A-871B1761ABAA}" type="pres">
      <dgm:prSet presAssocID="{8A5D39D5-4513-439E-9E85-3597588BC902}" presName="Name37" presStyleLbl="parChTrans1D4" presStyleIdx="0" presStyleCnt="2"/>
      <dgm:spPr/>
    </dgm:pt>
    <dgm:pt modelId="{3FA6F80D-1124-4AC3-B9CC-08423D489EF1}" type="pres">
      <dgm:prSet presAssocID="{39B94098-A710-475C-8CD6-A0BBF0781D1E}" presName="hierRoot2" presStyleCnt="0">
        <dgm:presLayoutVars>
          <dgm:hierBranch val="init"/>
        </dgm:presLayoutVars>
      </dgm:prSet>
      <dgm:spPr/>
    </dgm:pt>
    <dgm:pt modelId="{E27C3192-B8E7-47D0-B52B-A7FF071B5193}" type="pres">
      <dgm:prSet presAssocID="{39B94098-A710-475C-8CD6-A0BBF0781D1E}" presName="rootComposite" presStyleCnt="0"/>
      <dgm:spPr/>
    </dgm:pt>
    <dgm:pt modelId="{A2B18F16-C344-49EA-A4B3-37FA9FBCE174}" type="pres">
      <dgm:prSet presAssocID="{39B94098-A710-475C-8CD6-A0BBF0781D1E}" presName="rootText" presStyleLbl="node4" presStyleIdx="0" presStyleCnt="2">
        <dgm:presLayoutVars>
          <dgm:chPref val="3"/>
        </dgm:presLayoutVars>
      </dgm:prSet>
      <dgm:spPr/>
    </dgm:pt>
    <dgm:pt modelId="{5CA07BEE-5B32-426A-A055-8D1B16D30C18}" type="pres">
      <dgm:prSet presAssocID="{39B94098-A710-475C-8CD6-A0BBF0781D1E}" presName="rootConnector" presStyleLbl="node4" presStyleIdx="0" presStyleCnt="2"/>
      <dgm:spPr/>
    </dgm:pt>
    <dgm:pt modelId="{51A6EC2B-574A-4763-870B-580E8F114135}" type="pres">
      <dgm:prSet presAssocID="{39B94098-A710-475C-8CD6-A0BBF0781D1E}" presName="hierChild4" presStyleCnt="0"/>
      <dgm:spPr/>
    </dgm:pt>
    <dgm:pt modelId="{60FFB48E-7779-4E6E-87D4-537C7EECD59E}" type="pres">
      <dgm:prSet presAssocID="{39B94098-A710-475C-8CD6-A0BBF0781D1E}" presName="hierChild5" presStyleCnt="0"/>
      <dgm:spPr/>
    </dgm:pt>
    <dgm:pt modelId="{30CE88FC-5861-4F45-B07B-06697C37AE46}" type="pres">
      <dgm:prSet presAssocID="{4F02D4B3-3F0F-45FB-BE3B-4259B95E5598}" presName="hierChild5" presStyleCnt="0"/>
      <dgm:spPr/>
    </dgm:pt>
    <dgm:pt modelId="{3800BE66-D614-4143-B93B-D33E1E6295CC}" type="pres">
      <dgm:prSet presAssocID="{B758757F-7607-4C10-A827-D5B65F31F7E3}" presName="Name37" presStyleLbl="parChTrans1D3" presStyleIdx="3" presStyleCnt="8"/>
      <dgm:spPr/>
    </dgm:pt>
    <dgm:pt modelId="{168B286C-FE29-405F-9FCF-6F8D909B2197}" type="pres">
      <dgm:prSet presAssocID="{6BFD3FD6-DC47-4CF1-A8B8-850A803B52C6}" presName="hierRoot2" presStyleCnt="0">
        <dgm:presLayoutVars>
          <dgm:hierBranch val="init"/>
        </dgm:presLayoutVars>
      </dgm:prSet>
      <dgm:spPr/>
    </dgm:pt>
    <dgm:pt modelId="{02C90EDC-BB25-4523-8CCD-849D295730D2}" type="pres">
      <dgm:prSet presAssocID="{6BFD3FD6-DC47-4CF1-A8B8-850A803B52C6}" presName="rootComposite" presStyleCnt="0"/>
      <dgm:spPr/>
    </dgm:pt>
    <dgm:pt modelId="{499CD6F5-EAAF-43ED-8851-FD04C191D946}" type="pres">
      <dgm:prSet presAssocID="{6BFD3FD6-DC47-4CF1-A8B8-850A803B52C6}" presName="rootText" presStyleLbl="node3" presStyleIdx="3" presStyleCnt="8">
        <dgm:presLayoutVars>
          <dgm:chPref val="3"/>
        </dgm:presLayoutVars>
      </dgm:prSet>
      <dgm:spPr/>
    </dgm:pt>
    <dgm:pt modelId="{6DC83BB2-8F15-4FDE-BB4B-5FDB8F77D2C8}" type="pres">
      <dgm:prSet presAssocID="{6BFD3FD6-DC47-4CF1-A8B8-850A803B52C6}" presName="rootConnector" presStyleLbl="node3" presStyleIdx="3" presStyleCnt="8"/>
      <dgm:spPr/>
    </dgm:pt>
    <dgm:pt modelId="{EDEBBF28-8936-4DB9-AA81-A47BD5077F17}" type="pres">
      <dgm:prSet presAssocID="{6BFD3FD6-DC47-4CF1-A8B8-850A803B52C6}" presName="hierChild4" presStyleCnt="0"/>
      <dgm:spPr/>
    </dgm:pt>
    <dgm:pt modelId="{5BB79601-DA1A-4C6B-89C3-A7006E986200}" type="pres">
      <dgm:prSet presAssocID="{6BFD3FD6-DC47-4CF1-A8B8-850A803B52C6}" presName="hierChild5" presStyleCnt="0"/>
      <dgm:spPr/>
    </dgm:pt>
    <dgm:pt modelId="{4CE5FE90-B700-4FD7-BC49-ADEB60D998DE}" type="pres">
      <dgm:prSet presAssocID="{E08DF0A2-632C-4394-8CC5-AAF153680A08}" presName="Name37" presStyleLbl="parChTrans1D3" presStyleIdx="4" presStyleCnt="8"/>
      <dgm:spPr/>
    </dgm:pt>
    <dgm:pt modelId="{C71B5BC1-A7A7-4F70-859D-A62AF3E4E98C}" type="pres">
      <dgm:prSet presAssocID="{29A25FF2-282B-4D9F-83FC-554B150ECC89}" presName="hierRoot2" presStyleCnt="0">
        <dgm:presLayoutVars>
          <dgm:hierBranch val="init"/>
        </dgm:presLayoutVars>
      </dgm:prSet>
      <dgm:spPr/>
    </dgm:pt>
    <dgm:pt modelId="{6FCC8586-9984-40EC-9791-F5A96D216B6C}" type="pres">
      <dgm:prSet presAssocID="{29A25FF2-282B-4D9F-83FC-554B150ECC89}" presName="rootComposite" presStyleCnt="0"/>
      <dgm:spPr/>
    </dgm:pt>
    <dgm:pt modelId="{1D7F4086-378C-4625-84B1-7AFD8421667F}" type="pres">
      <dgm:prSet presAssocID="{29A25FF2-282B-4D9F-83FC-554B150ECC89}" presName="rootText" presStyleLbl="node3" presStyleIdx="4" presStyleCnt="8">
        <dgm:presLayoutVars>
          <dgm:chPref val="3"/>
        </dgm:presLayoutVars>
      </dgm:prSet>
      <dgm:spPr/>
    </dgm:pt>
    <dgm:pt modelId="{B47DDFEE-D5AF-4E80-B2A2-228EF0DEBB09}" type="pres">
      <dgm:prSet presAssocID="{29A25FF2-282B-4D9F-83FC-554B150ECC89}" presName="rootConnector" presStyleLbl="node3" presStyleIdx="4" presStyleCnt="8"/>
      <dgm:spPr/>
    </dgm:pt>
    <dgm:pt modelId="{9600126B-B591-4D61-9DD5-357AA9294255}" type="pres">
      <dgm:prSet presAssocID="{29A25FF2-282B-4D9F-83FC-554B150ECC89}" presName="hierChild4" presStyleCnt="0"/>
      <dgm:spPr/>
    </dgm:pt>
    <dgm:pt modelId="{607B4F14-5FB0-4187-B8AA-E47F5916B5C5}" type="pres">
      <dgm:prSet presAssocID="{8831DA27-6B3B-4CEC-953A-1B55C3B9BEB0}" presName="Name37" presStyleLbl="parChTrans1D4" presStyleIdx="1" presStyleCnt="2"/>
      <dgm:spPr/>
    </dgm:pt>
    <dgm:pt modelId="{4A01FA96-5C70-40D7-9376-5F9BD92B82FA}" type="pres">
      <dgm:prSet presAssocID="{303E5740-EA7E-4773-A6E4-F94222F97C85}" presName="hierRoot2" presStyleCnt="0">
        <dgm:presLayoutVars>
          <dgm:hierBranch val="init"/>
        </dgm:presLayoutVars>
      </dgm:prSet>
      <dgm:spPr/>
    </dgm:pt>
    <dgm:pt modelId="{20393E48-9296-4BA7-BA7C-91484E9D1CA4}" type="pres">
      <dgm:prSet presAssocID="{303E5740-EA7E-4773-A6E4-F94222F97C85}" presName="rootComposite" presStyleCnt="0"/>
      <dgm:spPr/>
    </dgm:pt>
    <dgm:pt modelId="{6DC9FC4A-BDB6-4F73-BB0D-82A437C7473E}" type="pres">
      <dgm:prSet presAssocID="{303E5740-EA7E-4773-A6E4-F94222F97C85}" presName="rootText" presStyleLbl="node4" presStyleIdx="1" presStyleCnt="2">
        <dgm:presLayoutVars>
          <dgm:chPref val="3"/>
        </dgm:presLayoutVars>
      </dgm:prSet>
      <dgm:spPr/>
    </dgm:pt>
    <dgm:pt modelId="{43DF7905-0C45-4EA0-90D5-C324FDEBF866}" type="pres">
      <dgm:prSet presAssocID="{303E5740-EA7E-4773-A6E4-F94222F97C85}" presName="rootConnector" presStyleLbl="node4" presStyleIdx="1" presStyleCnt="2"/>
      <dgm:spPr/>
    </dgm:pt>
    <dgm:pt modelId="{70C750ED-FC0A-4FC2-A4BE-3868A3A7A67E}" type="pres">
      <dgm:prSet presAssocID="{303E5740-EA7E-4773-A6E4-F94222F97C85}" presName="hierChild4" presStyleCnt="0"/>
      <dgm:spPr/>
    </dgm:pt>
    <dgm:pt modelId="{0DA649F5-2960-4247-AA05-13DFEEDBEFA5}" type="pres">
      <dgm:prSet presAssocID="{303E5740-EA7E-4773-A6E4-F94222F97C85}" presName="hierChild5" presStyleCnt="0"/>
      <dgm:spPr/>
    </dgm:pt>
    <dgm:pt modelId="{07618A7E-51E8-4964-9F2C-637C207E4431}" type="pres">
      <dgm:prSet presAssocID="{29A25FF2-282B-4D9F-83FC-554B150ECC89}" presName="hierChild5" presStyleCnt="0"/>
      <dgm:spPr/>
    </dgm:pt>
    <dgm:pt modelId="{26876499-6ED5-4943-A237-D4FEDFDA93B5}" type="pres">
      <dgm:prSet presAssocID="{E28FFC7D-29B1-4440-BF22-4F3A4F2A2E46}" presName="hierChild5" presStyleCnt="0"/>
      <dgm:spPr/>
    </dgm:pt>
    <dgm:pt modelId="{A636F1E4-EBC0-4D0B-A5B7-AA0C44D04898}" type="pres">
      <dgm:prSet presAssocID="{E7D9C1E8-868B-4ECB-B560-B3481D703396}" presName="Name37" presStyleLbl="parChTrans1D2" presStyleIdx="2" presStyleCnt="4"/>
      <dgm:spPr/>
    </dgm:pt>
    <dgm:pt modelId="{FD21A360-D34D-483A-8F27-DB40E964CFCD}" type="pres">
      <dgm:prSet presAssocID="{CD66410C-CF3C-427F-9281-61BDA4F5E57E}" presName="hierRoot2" presStyleCnt="0">
        <dgm:presLayoutVars>
          <dgm:hierBranch val="init"/>
        </dgm:presLayoutVars>
      </dgm:prSet>
      <dgm:spPr/>
    </dgm:pt>
    <dgm:pt modelId="{33530D37-EC46-4A1D-819C-4DD7663B0CA7}" type="pres">
      <dgm:prSet presAssocID="{CD66410C-CF3C-427F-9281-61BDA4F5E57E}" presName="rootComposite" presStyleCnt="0"/>
      <dgm:spPr/>
    </dgm:pt>
    <dgm:pt modelId="{29EE27FF-905E-43C1-A8D3-BB71480C3402}" type="pres">
      <dgm:prSet presAssocID="{CD66410C-CF3C-427F-9281-61BDA4F5E57E}" presName="rootText" presStyleLbl="node2" presStyleIdx="2" presStyleCnt="4">
        <dgm:presLayoutVars>
          <dgm:chPref val="3"/>
        </dgm:presLayoutVars>
      </dgm:prSet>
      <dgm:spPr/>
    </dgm:pt>
    <dgm:pt modelId="{166A7C6E-A503-44B7-9C77-35AC0DE0542C}" type="pres">
      <dgm:prSet presAssocID="{CD66410C-CF3C-427F-9281-61BDA4F5E57E}" presName="rootConnector" presStyleLbl="node2" presStyleIdx="2" presStyleCnt="4"/>
      <dgm:spPr/>
    </dgm:pt>
    <dgm:pt modelId="{5C383BAB-DF34-40D5-996C-4DD7B36FED20}" type="pres">
      <dgm:prSet presAssocID="{CD66410C-CF3C-427F-9281-61BDA4F5E57E}" presName="hierChild4" presStyleCnt="0"/>
      <dgm:spPr/>
    </dgm:pt>
    <dgm:pt modelId="{4570FF62-B75C-41E0-ADA7-F2A760880757}" type="pres">
      <dgm:prSet presAssocID="{BAFE7F71-17CC-4DEF-956B-AF50EEE65E73}" presName="Name37" presStyleLbl="parChTrans1D3" presStyleIdx="5" presStyleCnt="8"/>
      <dgm:spPr/>
    </dgm:pt>
    <dgm:pt modelId="{637A8862-ECC4-4E6C-BBF9-A38076E093ED}" type="pres">
      <dgm:prSet presAssocID="{8D8C1A67-9CD8-464F-9FE8-4D942D572B99}" presName="hierRoot2" presStyleCnt="0">
        <dgm:presLayoutVars>
          <dgm:hierBranch val="init"/>
        </dgm:presLayoutVars>
      </dgm:prSet>
      <dgm:spPr/>
    </dgm:pt>
    <dgm:pt modelId="{AC3DFA33-3145-4B5A-B599-55A134D7B269}" type="pres">
      <dgm:prSet presAssocID="{8D8C1A67-9CD8-464F-9FE8-4D942D572B99}" presName="rootComposite" presStyleCnt="0"/>
      <dgm:spPr/>
    </dgm:pt>
    <dgm:pt modelId="{A83394E2-EE00-43EF-B68B-19C2ADA7E1A0}" type="pres">
      <dgm:prSet presAssocID="{8D8C1A67-9CD8-464F-9FE8-4D942D572B99}" presName="rootText" presStyleLbl="node3" presStyleIdx="5" presStyleCnt="8">
        <dgm:presLayoutVars>
          <dgm:chPref val="3"/>
        </dgm:presLayoutVars>
      </dgm:prSet>
      <dgm:spPr/>
    </dgm:pt>
    <dgm:pt modelId="{F91DF0D1-C4DF-420D-B67C-16A820CC4BA2}" type="pres">
      <dgm:prSet presAssocID="{8D8C1A67-9CD8-464F-9FE8-4D942D572B99}" presName="rootConnector" presStyleLbl="node3" presStyleIdx="5" presStyleCnt="8"/>
      <dgm:spPr/>
    </dgm:pt>
    <dgm:pt modelId="{9C313000-6061-41BF-AFB4-A54780DB3583}" type="pres">
      <dgm:prSet presAssocID="{8D8C1A67-9CD8-464F-9FE8-4D942D572B99}" presName="hierChild4" presStyleCnt="0"/>
      <dgm:spPr/>
    </dgm:pt>
    <dgm:pt modelId="{78C1E867-CF51-43A0-805F-1FE1DB3CAA70}" type="pres">
      <dgm:prSet presAssocID="{8D8C1A67-9CD8-464F-9FE8-4D942D572B99}" presName="hierChild5" presStyleCnt="0"/>
      <dgm:spPr/>
    </dgm:pt>
    <dgm:pt modelId="{A5C5E03A-AF3C-4EDB-8ED8-05FBE1CA3526}" type="pres">
      <dgm:prSet presAssocID="{5BD0111A-32A3-41BB-BA5E-22803AFF44F7}" presName="Name37" presStyleLbl="parChTrans1D3" presStyleIdx="6" presStyleCnt="8"/>
      <dgm:spPr/>
    </dgm:pt>
    <dgm:pt modelId="{970B8E2C-FBBD-4207-9548-22606BF0A52F}" type="pres">
      <dgm:prSet presAssocID="{617526C6-1232-48A7-9D55-EC1A89C2E277}" presName="hierRoot2" presStyleCnt="0">
        <dgm:presLayoutVars>
          <dgm:hierBranch val="init"/>
        </dgm:presLayoutVars>
      </dgm:prSet>
      <dgm:spPr/>
    </dgm:pt>
    <dgm:pt modelId="{E53D4441-5EE7-4532-B149-C1776FBFFBA0}" type="pres">
      <dgm:prSet presAssocID="{617526C6-1232-48A7-9D55-EC1A89C2E277}" presName="rootComposite" presStyleCnt="0"/>
      <dgm:spPr/>
    </dgm:pt>
    <dgm:pt modelId="{2D5E10A5-961B-4F0B-B206-6906A36F05D6}" type="pres">
      <dgm:prSet presAssocID="{617526C6-1232-48A7-9D55-EC1A89C2E277}" presName="rootText" presStyleLbl="node3" presStyleIdx="6" presStyleCnt="8">
        <dgm:presLayoutVars>
          <dgm:chPref val="3"/>
        </dgm:presLayoutVars>
      </dgm:prSet>
      <dgm:spPr/>
    </dgm:pt>
    <dgm:pt modelId="{B6DD7440-8930-4E88-8B38-6139F116053B}" type="pres">
      <dgm:prSet presAssocID="{617526C6-1232-48A7-9D55-EC1A89C2E277}" presName="rootConnector" presStyleLbl="node3" presStyleIdx="6" presStyleCnt="8"/>
      <dgm:spPr/>
    </dgm:pt>
    <dgm:pt modelId="{2750CA47-2C76-4D0E-BCFA-2A10C2C266CB}" type="pres">
      <dgm:prSet presAssocID="{617526C6-1232-48A7-9D55-EC1A89C2E277}" presName="hierChild4" presStyleCnt="0"/>
      <dgm:spPr/>
    </dgm:pt>
    <dgm:pt modelId="{9EDF7AEB-D972-4060-AA21-DAB6AC5E4385}" type="pres">
      <dgm:prSet presAssocID="{617526C6-1232-48A7-9D55-EC1A89C2E277}" presName="hierChild5" presStyleCnt="0"/>
      <dgm:spPr/>
    </dgm:pt>
    <dgm:pt modelId="{9FC6E1D3-DD8B-48FF-8661-A99B52D3C615}" type="pres">
      <dgm:prSet presAssocID="{6809CF0D-09DC-4559-B7EE-6375CFE86322}" presName="Name37" presStyleLbl="parChTrans1D3" presStyleIdx="7" presStyleCnt="8"/>
      <dgm:spPr/>
    </dgm:pt>
    <dgm:pt modelId="{AC9EE565-4B9D-481C-853C-95E28AD98A00}" type="pres">
      <dgm:prSet presAssocID="{FB65D8C0-E9DA-45F0-9FCE-A33880D27C5B}" presName="hierRoot2" presStyleCnt="0">
        <dgm:presLayoutVars>
          <dgm:hierBranch val="init"/>
        </dgm:presLayoutVars>
      </dgm:prSet>
      <dgm:spPr/>
    </dgm:pt>
    <dgm:pt modelId="{BBC163C1-6918-412C-8C68-B4C158B1AF14}" type="pres">
      <dgm:prSet presAssocID="{FB65D8C0-E9DA-45F0-9FCE-A33880D27C5B}" presName="rootComposite" presStyleCnt="0"/>
      <dgm:spPr/>
    </dgm:pt>
    <dgm:pt modelId="{65275048-B8EB-4F5B-BD2C-C268A6DFC0F0}" type="pres">
      <dgm:prSet presAssocID="{FB65D8C0-E9DA-45F0-9FCE-A33880D27C5B}" presName="rootText" presStyleLbl="node3" presStyleIdx="7" presStyleCnt="8">
        <dgm:presLayoutVars>
          <dgm:chPref val="3"/>
        </dgm:presLayoutVars>
      </dgm:prSet>
      <dgm:spPr/>
    </dgm:pt>
    <dgm:pt modelId="{DEDE54BF-1C8C-4D29-95BB-8145A77577BF}" type="pres">
      <dgm:prSet presAssocID="{FB65D8C0-E9DA-45F0-9FCE-A33880D27C5B}" presName="rootConnector" presStyleLbl="node3" presStyleIdx="7" presStyleCnt="8"/>
      <dgm:spPr/>
    </dgm:pt>
    <dgm:pt modelId="{8D8D1B0C-1915-4989-885C-40027AB5FA98}" type="pres">
      <dgm:prSet presAssocID="{FB65D8C0-E9DA-45F0-9FCE-A33880D27C5B}" presName="hierChild4" presStyleCnt="0"/>
      <dgm:spPr/>
    </dgm:pt>
    <dgm:pt modelId="{3B462FE4-00A1-4921-BCA3-60E782714959}" type="pres">
      <dgm:prSet presAssocID="{FB65D8C0-E9DA-45F0-9FCE-A33880D27C5B}" presName="hierChild5" presStyleCnt="0"/>
      <dgm:spPr/>
    </dgm:pt>
    <dgm:pt modelId="{FF744BAB-05C1-4A37-AD6F-BD793725F8ED}" type="pres">
      <dgm:prSet presAssocID="{CD66410C-CF3C-427F-9281-61BDA4F5E57E}" presName="hierChild5" presStyleCnt="0"/>
      <dgm:spPr/>
    </dgm:pt>
    <dgm:pt modelId="{FD0A8038-9CD3-4C8A-B8D8-8AF31DF45E10}" type="pres">
      <dgm:prSet presAssocID="{42BA7458-E546-4532-A68F-AEF8DAB8CA89}" presName="Name37" presStyleLbl="parChTrans1D2" presStyleIdx="3" presStyleCnt="4"/>
      <dgm:spPr/>
    </dgm:pt>
    <dgm:pt modelId="{84FFE36C-404A-4FA8-A571-8038B43CE614}" type="pres">
      <dgm:prSet presAssocID="{196B1DA9-8C54-4A50-BCD0-6A5A13EACE67}" presName="hierRoot2" presStyleCnt="0">
        <dgm:presLayoutVars>
          <dgm:hierBranch val="init"/>
        </dgm:presLayoutVars>
      </dgm:prSet>
      <dgm:spPr/>
    </dgm:pt>
    <dgm:pt modelId="{12BC69A3-5AD9-40B0-9AA0-DA0E5826F353}" type="pres">
      <dgm:prSet presAssocID="{196B1DA9-8C54-4A50-BCD0-6A5A13EACE67}" presName="rootComposite" presStyleCnt="0"/>
      <dgm:spPr/>
    </dgm:pt>
    <dgm:pt modelId="{BB5256CB-1366-47DF-81A9-44A738AAE210}" type="pres">
      <dgm:prSet presAssocID="{196B1DA9-8C54-4A50-BCD0-6A5A13EACE67}" presName="rootText" presStyleLbl="node2" presStyleIdx="3" presStyleCnt="4">
        <dgm:presLayoutVars>
          <dgm:chPref val="3"/>
        </dgm:presLayoutVars>
      </dgm:prSet>
      <dgm:spPr/>
    </dgm:pt>
    <dgm:pt modelId="{BB3D88F8-C75E-4AFD-802D-C592F01EE8B7}" type="pres">
      <dgm:prSet presAssocID="{196B1DA9-8C54-4A50-BCD0-6A5A13EACE67}" presName="rootConnector" presStyleLbl="node2" presStyleIdx="3" presStyleCnt="4"/>
      <dgm:spPr/>
    </dgm:pt>
    <dgm:pt modelId="{220D19D5-8F01-47ED-8A96-C740DF51EB92}" type="pres">
      <dgm:prSet presAssocID="{196B1DA9-8C54-4A50-BCD0-6A5A13EACE67}" presName="hierChild4" presStyleCnt="0"/>
      <dgm:spPr/>
    </dgm:pt>
    <dgm:pt modelId="{4C60E1FC-900D-4EFB-B848-7ED55ED64FDB}" type="pres">
      <dgm:prSet presAssocID="{196B1DA9-8C54-4A50-BCD0-6A5A13EACE67}" presName="hierChild5" presStyleCnt="0"/>
      <dgm:spPr/>
    </dgm:pt>
    <dgm:pt modelId="{18818731-81F7-482C-8CA1-D4A58287512C}" type="pres">
      <dgm:prSet presAssocID="{C66ACECB-EAA9-4D69-BCD5-BF24305106B3}" presName="hierChild3" presStyleCnt="0"/>
      <dgm:spPr/>
    </dgm:pt>
  </dgm:ptLst>
  <dgm:cxnLst>
    <dgm:cxn modelId="{EE4C4701-F9BE-4D17-B3B6-2494BFA55A9F}" srcId="{4F02D4B3-3F0F-45FB-BE3B-4259B95E5598}" destId="{39B94098-A710-475C-8CD6-A0BBF0781D1E}" srcOrd="0" destOrd="0" parTransId="{8A5D39D5-4513-439E-9E85-3597588BC902}" sibTransId="{2AA17CC7-BFF2-486E-B8F2-CF7EB61962E3}"/>
    <dgm:cxn modelId="{FB18C907-759E-4E79-9299-AC921AF60844}" type="presOf" srcId="{196B1DA9-8C54-4A50-BCD0-6A5A13EACE67}" destId="{BB5256CB-1366-47DF-81A9-44A738AAE210}" srcOrd="0" destOrd="0" presId="urn:microsoft.com/office/officeart/2005/8/layout/orgChart1"/>
    <dgm:cxn modelId="{EEC28D0B-6D89-49B3-91E2-B15B21D736E7}" type="presOf" srcId="{6BFD3FD6-DC47-4CF1-A8B8-850A803B52C6}" destId="{6DC83BB2-8F15-4FDE-BB4B-5FDB8F77D2C8}" srcOrd="1" destOrd="0" presId="urn:microsoft.com/office/officeart/2005/8/layout/orgChart1"/>
    <dgm:cxn modelId="{D3710C0C-14EF-4A25-BFF9-748D3067BF63}" type="presOf" srcId="{E08DF0A2-632C-4394-8CC5-AAF153680A08}" destId="{4CE5FE90-B700-4FD7-BC49-ADEB60D998DE}" srcOrd="0" destOrd="0" presId="urn:microsoft.com/office/officeart/2005/8/layout/orgChart1"/>
    <dgm:cxn modelId="{BA474B0D-2C98-43F0-9693-2935CA8DD3D4}" type="presOf" srcId="{38C413AC-70F2-42EB-9555-0914429C8B75}" destId="{173CAFE2-EC11-4B39-89FB-27FD8332FB1A}" srcOrd="0" destOrd="0" presId="urn:microsoft.com/office/officeart/2005/8/layout/orgChart1"/>
    <dgm:cxn modelId="{22141110-9954-4AE6-BD07-3E9C7934F1A0}" srcId="{CD66410C-CF3C-427F-9281-61BDA4F5E57E}" destId="{FB65D8C0-E9DA-45F0-9FCE-A33880D27C5B}" srcOrd="2" destOrd="0" parTransId="{6809CF0D-09DC-4559-B7EE-6375CFE86322}" sibTransId="{0740E349-B265-4B12-81C7-9E3C625B65EF}"/>
    <dgm:cxn modelId="{0AB51A14-BA72-4A81-802A-EBBDEFD74CFD}" type="presOf" srcId="{E7D9C1E8-868B-4ECB-B560-B3481D703396}" destId="{A636F1E4-EBC0-4D0B-A5B7-AA0C44D04898}" srcOrd="0" destOrd="0" presId="urn:microsoft.com/office/officeart/2005/8/layout/orgChart1"/>
    <dgm:cxn modelId="{F61D7E1B-0B2C-47E0-8AA9-2DCB3D9CEB61}" type="presOf" srcId="{617526C6-1232-48A7-9D55-EC1A89C2E277}" destId="{2D5E10A5-961B-4F0B-B206-6906A36F05D6}" srcOrd="0" destOrd="0" presId="urn:microsoft.com/office/officeart/2005/8/layout/orgChart1"/>
    <dgm:cxn modelId="{5153951F-3CC8-4CA8-89AA-677F629C63B0}" type="presOf" srcId="{572F24CA-2AF8-4789-B6FB-597ED0E7FC7C}" destId="{00CDEFD3-222A-4A37-9E16-B8188CBC1001}" srcOrd="0" destOrd="0" presId="urn:microsoft.com/office/officeart/2005/8/layout/orgChart1"/>
    <dgm:cxn modelId="{902EE022-825C-412B-9D7A-9A41D3F54F95}" type="presOf" srcId="{8A5D39D5-4513-439E-9E85-3597588BC902}" destId="{6A108176-5C3F-47AA-838A-871B1761ABAA}" srcOrd="0" destOrd="0" presId="urn:microsoft.com/office/officeart/2005/8/layout/orgChart1"/>
    <dgm:cxn modelId="{5638F422-4F59-425F-A64D-A8AD82A05E18}" type="presOf" srcId="{617526C6-1232-48A7-9D55-EC1A89C2E277}" destId="{B6DD7440-8930-4E88-8B38-6139F116053B}" srcOrd="1" destOrd="0" presId="urn:microsoft.com/office/officeart/2005/8/layout/orgChart1"/>
    <dgm:cxn modelId="{3C013F23-0DA2-4403-B17C-22D38109EA4E}" type="presOf" srcId="{699F6D78-14D8-4E2B-ACCA-9A0481966D54}" destId="{BBABE247-A718-4BB5-BD06-A6A73D22FE25}" srcOrd="0" destOrd="0" presId="urn:microsoft.com/office/officeart/2005/8/layout/orgChart1"/>
    <dgm:cxn modelId="{3474D030-6A08-4E0E-807A-54BA75075283}" type="presOf" srcId="{E28FFC7D-29B1-4440-BF22-4F3A4F2A2E46}" destId="{C15F7A2C-D0AF-42A1-B540-130B4D5E278D}" srcOrd="1" destOrd="0" presId="urn:microsoft.com/office/officeart/2005/8/layout/orgChart1"/>
    <dgm:cxn modelId="{874A2931-589E-4766-A6E1-A87ADB9B24E2}" type="presOf" srcId="{38C413AC-70F2-42EB-9555-0914429C8B75}" destId="{AFB639A3-8AE1-45F6-ACF9-8612EFF8460D}" srcOrd="1" destOrd="0" presId="urn:microsoft.com/office/officeart/2005/8/layout/orgChart1"/>
    <dgm:cxn modelId="{CBFD2536-13F8-40C9-9412-AEA31E0CA508}" srcId="{C66ACECB-EAA9-4D69-BCD5-BF24305106B3}" destId="{E28FFC7D-29B1-4440-BF22-4F3A4F2A2E46}" srcOrd="1" destOrd="0" parTransId="{699F6D78-14D8-4E2B-ACCA-9A0481966D54}" sibTransId="{F55B79FC-4D4C-4059-8AA6-F5A769CAA4EF}"/>
    <dgm:cxn modelId="{EAA9E737-D3F1-41A0-A7B8-202CFDD5C91E}" type="presOf" srcId="{CD66410C-CF3C-427F-9281-61BDA4F5E57E}" destId="{166A7C6E-A503-44B7-9C77-35AC0DE0542C}" srcOrd="1" destOrd="0" presId="urn:microsoft.com/office/officeart/2005/8/layout/orgChart1"/>
    <dgm:cxn modelId="{5DD91A5C-C417-43A0-83C6-48FB8E6EF214}" type="presOf" srcId="{29A25FF2-282B-4D9F-83FC-554B150ECC89}" destId="{B47DDFEE-D5AF-4E80-B2A2-228EF0DEBB09}" srcOrd="1" destOrd="0" presId="urn:microsoft.com/office/officeart/2005/8/layout/orgChart1"/>
    <dgm:cxn modelId="{5C140261-3C76-4294-BB8B-00D7FE759D36}" type="presOf" srcId="{39B94098-A710-475C-8CD6-A0BBF0781D1E}" destId="{A2B18F16-C344-49EA-A4B3-37FA9FBCE174}" srcOrd="0" destOrd="0" presId="urn:microsoft.com/office/officeart/2005/8/layout/orgChart1"/>
    <dgm:cxn modelId="{C79DCE61-26E7-4668-8668-5866BE3ED5E7}" srcId="{E28FFC7D-29B1-4440-BF22-4F3A4F2A2E46}" destId="{6BFD3FD6-DC47-4CF1-A8B8-850A803B52C6}" srcOrd="1" destOrd="0" parTransId="{B758757F-7607-4C10-A827-D5B65F31F7E3}" sibTransId="{6F12FDEC-D064-462E-A1D1-CF63261CFB23}"/>
    <dgm:cxn modelId="{42911362-BC00-4E71-8BE8-606E8EEF5183}" type="presOf" srcId="{E28FFC7D-29B1-4440-BF22-4F3A4F2A2E46}" destId="{9F85A8EF-8183-4730-9897-53EFC8541CAB}" srcOrd="0" destOrd="0" presId="urn:microsoft.com/office/officeart/2005/8/layout/orgChart1"/>
    <dgm:cxn modelId="{BF4BD165-E62E-4890-ACFB-7A465481B0E5}" type="presOf" srcId="{FB65D8C0-E9DA-45F0-9FCE-A33880D27C5B}" destId="{65275048-B8EB-4F5B-BD2C-C268A6DFC0F0}" srcOrd="0" destOrd="0" presId="urn:microsoft.com/office/officeart/2005/8/layout/orgChart1"/>
    <dgm:cxn modelId="{E8218566-026E-4A9E-BD0C-116BF4BFA827}" type="presOf" srcId="{8D8C1A67-9CD8-464F-9FE8-4D942D572B99}" destId="{A83394E2-EE00-43EF-B68B-19C2ADA7E1A0}" srcOrd="0" destOrd="0" presId="urn:microsoft.com/office/officeart/2005/8/layout/orgChart1"/>
    <dgm:cxn modelId="{B536F346-6F60-4BFD-8D3C-243C2EF57FA1}" type="presOf" srcId="{C707F5CE-009E-438F-941D-7F34E3C57269}" destId="{37FBEA4F-B6D4-460B-A6FC-96518F89B1E4}" srcOrd="0" destOrd="0" presId="urn:microsoft.com/office/officeart/2005/8/layout/orgChart1"/>
    <dgm:cxn modelId="{60452947-1E98-4B25-8441-673A1AB815C4}" type="presOf" srcId="{F237746D-3276-494E-9CEA-9C1323888492}" destId="{DA8CB1CD-D3DE-4003-9A3C-B874EC4E72D9}" srcOrd="0" destOrd="0" presId="urn:microsoft.com/office/officeart/2005/8/layout/orgChart1"/>
    <dgm:cxn modelId="{0FACCC4D-90DA-426A-9FB7-25CBF9195B99}" type="presOf" srcId="{367F099D-09D8-4860-AD1F-89EDC4DB5252}" destId="{72299AB9-613B-4DBA-9677-E9E7AB84A0C7}" srcOrd="0" destOrd="0" presId="urn:microsoft.com/office/officeart/2005/8/layout/orgChart1"/>
    <dgm:cxn modelId="{C992314E-A9CA-4F40-838C-D2BB730E82AA}" type="presOf" srcId="{6809CF0D-09DC-4559-B7EE-6375CFE86322}" destId="{9FC6E1D3-DD8B-48FF-8661-A99B52D3C615}" srcOrd="0" destOrd="0" presId="urn:microsoft.com/office/officeart/2005/8/layout/orgChart1"/>
    <dgm:cxn modelId="{7167374E-1A10-496C-914A-1CC901AEFEC7}" type="presOf" srcId="{6BFD3FD6-DC47-4CF1-A8B8-850A803B52C6}" destId="{499CD6F5-EAAF-43ED-8851-FD04C191D946}" srcOrd="0" destOrd="0" presId="urn:microsoft.com/office/officeart/2005/8/layout/orgChart1"/>
    <dgm:cxn modelId="{CE044050-F643-4C0A-9059-CA9998D331FB}" type="presOf" srcId="{8D8C1A67-9CD8-464F-9FE8-4D942D572B99}" destId="{F91DF0D1-C4DF-420D-B67C-16A820CC4BA2}" srcOrd="1" destOrd="0" presId="urn:microsoft.com/office/officeart/2005/8/layout/orgChart1"/>
    <dgm:cxn modelId="{D7F84F71-2993-46BA-B774-66ACCAEDE591}" type="presOf" srcId="{2FDA05D3-40C1-4D49-936B-DF3BD8A51209}" destId="{CA497765-0E50-495A-AC56-C62F276E41EE}" srcOrd="1" destOrd="0" presId="urn:microsoft.com/office/officeart/2005/8/layout/orgChart1"/>
    <dgm:cxn modelId="{DDD99371-EBB5-4102-9AE4-D1CE554A6E06}" srcId="{C66ACECB-EAA9-4D69-BCD5-BF24305106B3}" destId="{2FDA05D3-40C1-4D49-936B-DF3BD8A51209}" srcOrd="0" destOrd="0" parTransId="{8D96A3B7-C10A-4DB6-83E5-6C124B86FDEE}" sibTransId="{D677F15D-9CAF-4C2D-919B-40BDF050D1E6}"/>
    <dgm:cxn modelId="{E3A27E73-EBEC-4977-8FFD-6EB3B7004E78}" type="presOf" srcId="{8D96A3B7-C10A-4DB6-83E5-6C124B86FDEE}" destId="{35B670FC-64FF-4691-A89E-AB435C16C127}" srcOrd="0" destOrd="0" presId="urn:microsoft.com/office/officeart/2005/8/layout/orgChart1"/>
    <dgm:cxn modelId="{6FA84654-A37E-4930-9329-ACE8E6A57BA9}" type="presOf" srcId="{196B1DA9-8C54-4A50-BCD0-6A5A13EACE67}" destId="{BB3D88F8-C75E-4AFD-802D-C592F01EE8B7}" srcOrd="1" destOrd="0" presId="urn:microsoft.com/office/officeart/2005/8/layout/orgChart1"/>
    <dgm:cxn modelId="{CBC53979-746D-4BF2-B46F-72DA62A901A3}" type="presOf" srcId="{C66ACECB-EAA9-4D69-BCD5-BF24305106B3}" destId="{1B9A806B-BEF2-4EA0-80E6-F1A5C8C6FEC3}" srcOrd="0" destOrd="0" presId="urn:microsoft.com/office/officeart/2005/8/layout/orgChart1"/>
    <dgm:cxn modelId="{A607065A-5835-4B3C-8B87-66E1F30160CC}" srcId="{C66ACECB-EAA9-4D69-BCD5-BF24305106B3}" destId="{CD66410C-CF3C-427F-9281-61BDA4F5E57E}" srcOrd="2" destOrd="0" parTransId="{E7D9C1E8-868B-4ECB-B560-B3481D703396}" sibTransId="{90F9C139-4429-4155-9CC4-3FCA194DAA9D}"/>
    <dgm:cxn modelId="{F07D077E-E8ED-407A-BAB5-27037E771BCA}" type="presOf" srcId="{5BD0111A-32A3-41BB-BA5E-22803AFF44F7}" destId="{A5C5E03A-AF3C-4EDB-8ED8-05FBE1CA3526}" srcOrd="0" destOrd="0" presId="urn:microsoft.com/office/officeart/2005/8/layout/orgChart1"/>
    <dgm:cxn modelId="{6ABA177F-7ECB-4009-9CCB-7877CD4091AD}" type="presOf" srcId="{CD66410C-CF3C-427F-9281-61BDA4F5E57E}" destId="{29EE27FF-905E-43C1-A8D3-BB71480C3402}" srcOrd="0" destOrd="0" presId="urn:microsoft.com/office/officeart/2005/8/layout/orgChart1"/>
    <dgm:cxn modelId="{EBDEF586-DE25-44C6-8DE8-AD84CA37B0FA}" type="presOf" srcId="{367F099D-09D8-4860-AD1F-89EDC4DB5252}" destId="{2EF31739-BA87-490F-B2EB-EADC638CF9BA}" srcOrd="1" destOrd="0" presId="urn:microsoft.com/office/officeart/2005/8/layout/orgChart1"/>
    <dgm:cxn modelId="{B2A00287-E3C0-4A85-B4E4-D2CE1E44B58E}" srcId="{CD66410C-CF3C-427F-9281-61BDA4F5E57E}" destId="{617526C6-1232-48A7-9D55-EC1A89C2E277}" srcOrd="1" destOrd="0" parTransId="{5BD0111A-32A3-41BB-BA5E-22803AFF44F7}" sibTransId="{8A39DD9C-7E70-4C00-833A-8B7BE2CAE2B2}"/>
    <dgm:cxn modelId="{10F4F38D-1E62-4FD0-B905-05BEA08FAFBB}" srcId="{C66ACECB-EAA9-4D69-BCD5-BF24305106B3}" destId="{196B1DA9-8C54-4A50-BCD0-6A5A13EACE67}" srcOrd="3" destOrd="0" parTransId="{42BA7458-E546-4532-A68F-AEF8DAB8CA89}" sibTransId="{39F74A5C-F4B8-48E3-B408-5616CF24560A}"/>
    <dgm:cxn modelId="{BC8FAA8F-E38A-4DD5-92BE-8DB005F84451}" srcId="{CD66410C-CF3C-427F-9281-61BDA4F5E57E}" destId="{8D8C1A67-9CD8-464F-9FE8-4D942D572B99}" srcOrd="0" destOrd="0" parTransId="{BAFE7F71-17CC-4DEF-956B-AF50EEE65E73}" sibTransId="{30F3BB47-D9D8-47BC-8898-619B79108B9E}"/>
    <dgm:cxn modelId="{819EB094-7382-4F04-B107-5A720AA4B443}" type="presOf" srcId="{FB65D8C0-E9DA-45F0-9FCE-A33880D27C5B}" destId="{DEDE54BF-1C8C-4D29-95BB-8145A77577BF}" srcOrd="1" destOrd="0" presId="urn:microsoft.com/office/officeart/2005/8/layout/orgChart1"/>
    <dgm:cxn modelId="{35FBB598-26AF-4D75-A627-0C915D8F4DF4}" type="presOf" srcId="{4F02D4B3-3F0F-45FB-BE3B-4259B95E5598}" destId="{53CA6538-129D-49FE-B82A-068C3DA264F7}" srcOrd="1" destOrd="0" presId="urn:microsoft.com/office/officeart/2005/8/layout/orgChart1"/>
    <dgm:cxn modelId="{F5E9469E-3618-4878-99E6-0B579019E9E0}" srcId="{E28FFC7D-29B1-4440-BF22-4F3A4F2A2E46}" destId="{4F02D4B3-3F0F-45FB-BE3B-4259B95E5598}" srcOrd="0" destOrd="0" parTransId="{C707F5CE-009E-438F-941D-7F34E3C57269}" sibTransId="{B2BFE7B7-A1A8-4180-804A-980255ED2D47}"/>
    <dgm:cxn modelId="{C69EE59E-C1E2-4EF3-8922-253537D66C12}" srcId="{29A25FF2-282B-4D9F-83FC-554B150ECC89}" destId="{303E5740-EA7E-4773-A6E4-F94222F97C85}" srcOrd="0" destOrd="0" parTransId="{8831DA27-6B3B-4CEC-953A-1B55C3B9BEB0}" sibTransId="{AA47595F-2E4E-4469-9A02-75AB2D816E7D}"/>
    <dgm:cxn modelId="{D86190A2-6A45-490A-8E83-EDA522E1D634}" type="presOf" srcId="{42BA7458-E546-4532-A68F-AEF8DAB8CA89}" destId="{FD0A8038-9CD3-4C8A-B8D8-8AF31DF45E10}" srcOrd="0" destOrd="0" presId="urn:microsoft.com/office/officeart/2005/8/layout/orgChart1"/>
    <dgm:cxn modelId="{01CCB0A4-AEE4-4763-B277-206E36732D12}" type="presOf" srcId="{B758757F-7607-4C10-A827-D5B65F31F7E3}" destId="{3800BE66-D614-4143-B93B-D33E1E6295CC}" srcOrd="0" destOrd="0" presId="urn:microsoft.com/office/officeart/2005/8/layout/orgChart1"/>
    <dgm:cxn modelId="{485732A9-274E-4370-BA77-C50A9DAB0575}" type="presOf" srcId="{8831DA27-6B3B-4CEC-953A-1B55C3B9BEB0}" destId="{607B4F14-5FB0-4187-B8AA-E47F5916B5C5}" srcOrd="0" destOrd="0" presId="urn:microsoft.com/office/officeart/2005/8/layout/orgChart1"/>
    <dgm:cxn modelId="{AFEA52B3-ECD5-4C1C-8F30-AFF66615E363}" srcId="{46163CA6-507D-4D91-A031-30DBBEE436D1}" destId="{C66ACECB-EAA9-4D69-BCD5-BF24305106B3}" srcOrd="0" destOrd="0" parTransId="{AB64A2E6-4B89-4D6D-80C0-0C2FE307219C}" sibTransId="{D9F9712C-58D4-4316-9EAD-441048C9806A}"/>
    <dgm:cxn modelId="{43F037B4-C4B7-498C-AF4E-0C239B2D26A1}" srcId="{2FDA05D3-40C1-4D49-936B-DF3BD8A51209}" destId="{38C413AC-70F2-42EB-9555-0914429C8B75}" srcOrd="0" destOrd="0" parTransId="{572F24CA-2AF8-4789-B6FB-597ED0E7FC7C}" sibTransId="{391419FC-1F2D-44F9-BCFF-22657535EE79}"/>
    <dgm:cxn modelId="{E0AB39B9-E21C-4CEB-A7C9-2BAB22064C4F}" type="presOf" srcId="{46163CA6-507D-4D91-A031-30DBBEE436D1}" destId="{42D6960B-04AC-4D4E-ABCC-35B7609BEB0C}" srcOrd="0" destOrd="0" presId="urn:microsoft.com/office/officeart/2005/8/layout/orgChart1"/>
    <dgm:cxn modelId="{35396BBB-F9FC-4C35-A5A1-AF4A3AFB2319}" type="presOf" srcId="{C66ACECB-EAA9-4D69-BCD5-BF24305106B3}" destId="{003575FD-B939-463B-AEC7-673670DC4C87}" srcOrd="1" destOrd="0" presId="urn:microsoft.com/office/officeart/2005/8/layout/orgChart1"/>
    <dgm:cxn modelId="{0FFB51C0-52B7-4B4A-A4E2-184D4F0F2837}" type="presOf" srcId="{BAFE7F71-17CC-4DEF-956B-AF50EEE65E73}" destId="{4570FF62-B75C-41E0-ADA7-F2A760880757}" srcOrd="0" destOrd="0" presId="urn:microsoft.com/office/officeart/2005/8/layout/orgChart1"/>
    <dgm:cxn modelId="{FBD644C2-3A75-495A-B51E-A54F4DB3DF53}" srcId="{E28FFC7D-29B1-4440-BF22-4F3A4F2A2E46}" destId="{29A25FF2-282B-4D9F-83FC-554B150ECC89}" srcOrd="2" destOrd="0" parTransId="{E08DF0A2-632C-4394-8CC5-AAF153680A08}" sibTransId="{6D6CAB85-2753-40A8-AAF2-8738B9E31967}"/>
    <dgm:cxn modelId="{38AC6CC3-B4C5-4988-AE18-DE3803FC3223}" type="presOf" srcId="{303E5740-EA7E-4773-A6E4-F94222F97C85}" destId="{6DC9FC4A-BDB6-4F73-BB0D-82A437C7473E}" srcOrd="0" destOrd="0" presId="urn:microsoft.com/office/officeart/2005/8/layout/orgChart1"/>
    <dgm:cxn modelId="{CB39A2C3-DA04-4782-9112-FE586EC654B1}" type="presOf" srcId="{39B94098-A710-475C-8CD6-A0BBF0781D1E}" destId="{5CA07BEE-5B32-426A-A055-8D1B16D30C18}" srcOrd="1" destOrd="0" presId="urn:microsoft.com/office/officeart/2005/8/layout/orgChart1"/>
    <dgm:cxn modelId="{C2FD6ADB-7D74-4ED7-90BE-1DB909C6FC4D}" type="presOf" srcId="{29A25FF2-282B-4D9F-83FC-554B150ECC89}" destId="{1D7F4086-378C-4625-84B1-7AFD8421667F}" srcOrd="0" destOrd="0" presId="urn:microsoft.com/office/officeart/2005/8/layout/orgChart1"/>
    <dgm:cxn modelId="{443C9AE7-F63F-4AF0-966E-247769B69470}" type="presOf" srcId="{303E5740-EA7E-4773-A6E4-F94222F97C85}" destId="{43DF7905-0C45-4EA0-90D5-C324FDEBF866}" srcOrd="1" destOrd="0" presId="urn:microsoft.com/office/officeart/2005/8/layout/orgChart1"/>
    <dgm:cxn modelId="{FFF507EC-A8FC-4B31-B16A-5850E4B5596B}" type="presOf" srcId="{2FDA05D3-40C1-4D49-936B-DF3BD8A51209}" destId="{F1DD8F03-5443-42D0-B493-C9B6A93F5A0D}" srcOrd="0" destOrd="0" presId="urn:microsoft.com/office/officeart/2005/8/layout/orgChart1"/>
    <dgm:cxn modelId="{2011DAF6-FA92-4E45-9B7E-1D2988E31748}" srcId="{2FDA05D3-40C1-4D49-936B-DF3BD8A51209}" destId="{367F099D-09D8-4860-AD1F-89EDC4DB5252}" srcOrd="1" destOrd="0" parTransId="{F237746D-3276-494E-9CEA-9C1323888492}" sibTransId="{0A48BF9B-5BFD-40A3-8CE2-91C7B2FEE065}"/>
    <dgm:cxn modelId="{3BAA54F8-AB89-4A57-916B-BA6D78EDF7FC}" type="presOf" srcId="{4F02D4B3-3F0F-45FB-BE3B-4259B95E5598}" destId="{BCE2E31D-BCE3-4579-9419-2B6798D2BE79}" srcOrd="0" destOrd="0" presId="urn:microsoft.com/office/officeart/2005/8/layout/orgChart1"/>
    <dgm:cxn modelId="{AC954EAE-715E-4EAC-AEAF-31163B4F6F9E}" type="presParOf" srcId="{42D6960B-04AC-4D4E-ABCC-35B7609BEB0C}" destId="{13D8E551-1A70-4392-94FA-19E6FC35E641}" srcOrd="0" destOrd="0" presId="urn:microsoft.com/office/officeart/2005/8/layout/orgChart1"/>
    <dgm:cxn modelId="{499DD09E-C407-4DCE-8870-74C4190E1A98}" type="presParOf" srcId="{13D8E551-1A70-4392-94FA-19E6FC35E641}" destId="{60B11F5C-9FE5-4511-BFCD-442CBAF320F7}" srcOrd="0" destOrd="0" presId="urn:microsoft.com/office/officeart/2005/8/layout/orgChart1"/>
    <dgm:cxn modelId="{E07747C7-5DE2-490C-9A8D-8AC50AB6DFFE}" type="presParOf" srcId="{60B11F5C-9FE5-4511-BFCD-442CBAF320F7}" destId="{1B9A806B-BEF2-4EA0-80E6-F1A5C8C6FEC3}" srcOrd="0" destOrd="0" presId="urn:microsoft.com/office/officeart/2005/8/layout/orgChart1"/>
    <dgm:cxn modelId="{B40B4B09-344B-432A-ABAD-A400B2528463}" type="presParOf" srcId="{60B11F5C-9FE5-4511-BFCD-442CBAF320F7}" destId="{003575FD-B939-463B-AEC7-673670DC4C87}" srcOrd="1" destOrd="0" presId="urn:microsoft.com/office/officeart/2005/8/layout/orgChart1"/>
    <dgm:cxn modelId="{00A8E841-D6C0-4963-9F0D-48EE58D4A1A9}" type="presParOf" srcId="{13D8E551-1A70-4392-94FA-19E6FC35E641}" destId="{1576BB1D-06F4-43A9-ADF1-FA9FAAF34168}" srcOrd="1" destOrd="0" presId="urn:microsoft.com/office/officeart/2005/8/layout/orgChart1"/>
    <dgm:cxn modelId="{8E717867-957C-4003-BDDA-89F51E8B9CBD}" type="presParOf" srcId="{1576BB1D-06F4-43A9-ADF1-FA9FAAF34168}" destId="{35B670FC-64FF-4691-A89E-AB435C16C127}" srcOrd="0" destOrd="0" presId="urn:microsoft.com/office/officeart/2005/8/layout/orgChart1"/>
    <dgm:cxn modelId="{C2E42FE7-AF1A-4BE1-8B59-6B1C1B73066F}" type="presParOf" srcId="{1576BB1D-06F4-43A9-ADF1-FA9FAAF34168}" destId="{49D3319F-C6F6-465E-8397-E54A5D142349}" srcOrd="1" destOrd="0" presId="urn:microsoft.com/office/officeart/2005/8/layout/orgChart1"/>
    <dgm:cxn modelId="{7CBB8E5E-5578-4349-8406-843F7CB9A8D9}" type="presParOf" srcId="{49D3319F-C6F6-465E-8397-E54A5D142349}" destId="{7B29548A-0C8C-4096-B0A1-266965CF3DE7}" srcOrd="0" destOrd="0" presId="urn:microsoft.com/office/officeart/2005/8/layout/orgChart1"/>
    <dgm:cxn modelId="{8E503B76-5DF8-40DA-BB80-38B78A6361D9}" type="presParOf" srcId="{7B29548A-0C8C-4096-B0A1-266965CF3DE7}" destId="{F1DD8F03-5443-42D0-B493-C9B6A93F5A0D}" srcOrd="0" destOrd="0" presId="urn:microsoft.com/office/officeart/2005/8/layout/orgChart1"/>
    <dgm:cxn modelId="{C169497D-E227-4BA8-AFD1-7229DB6D90EE}" type="presParOf" srcId="{7B29548A-0C8C-4096-B0A1-266965CF3DE7}" destId="{CA497765-0E50-495A-AC56-C62F276E41EE}" srcOrd="1" destOrd="0" presId="urn:microsoft.com/office/officeart/2005/8/layout/orgChart1"/>
    <dgm:cxn modelId="{69F337EE-B858-4EED-90AC-C4F8346D8404}" type="presParOf" srcId="{49D3319F-C6F6-465E-8397-E54A5D142349}" destId="{75678ABA-DC6E-42BE-A1A9-942584621C68}" srcOrd="1" destOrd="0" presId="urn:microsoft.com/office/officeart/2005/8/layout/orgChart1"/>
    <dgm:cxn modelId="{3CF3B9E3-70F5-401F-A5DC-929B211CA698}" type="presParOf" srcId="{75678ABA-DC6E-42BE-A1A9-942584621C68}" destId="{00CDEFD3-222A-4A37-9E16-B8188CBC1001}" srcOrd="0" destOrd="0" presId="urn:microsoft.com/office/officeart/2005/8/layout/orgChart1"/>
    <dgm:cxn modelId="{48676654-CED3-43B5-B9F1-E2B897236C71}" type="presParOf" srcId="{75678ABA-DC6E-42BE-A1A9-942584621C68}" destId="{A3C50383-662D-4115-96A6-9C3FC25AFB55}" srcOrd="1" destOrd="0" presId="urn:microsoft.com/office/officeart/2005/8/layout/orgChart1"/>
    <dgm:cxn modelId="{2185E4EF-8E03-4F46-AF6D-64DA0CBC2F5A}" type="presParOf" srcId="{A3C50383-662D-4115-96A6-9C3FC25AFB55}" destId="{65F0DDBE-71D6-4960-AA52-EC75E55D31B4}" srcOrd="0" destOrd="0" presId="urn:microsoft.com/office/officeart/2005/8/layout/orgChart1"/>
    <dgm:cxn modelId="{3A9B43C5-B407-4572-81D0-2662762E2B11}" type="presParOf" srcId="{65F0DDBE-71D6-4960-AA52-EC75E55D31B4}" destId="{173CAFE2-EC11-4B39-89FB-27FD8332FB1A}" srcOrd="0" destOrd="0" presId="urn:microsoft.com/office/officeart/2005/8/layout/orgChart1"/>
    <dgm:cxn modelId="{F4B26083-8602-4DA0-A34A-65116D9C8843}" type="presParOf" srcId="{65F0DDBE-71D6-4960-AA52-EC75E55D31B4}" destId="{AFB639A3-8AE1-45F6-ACF9-8612EFF8460D}" srcOrd="1" destOrd="0" presId="urn:microsoft.com/office/officeart/2005/8/layout/orgChart1"/>
    <dgm:cxn modelId="{64C90633-8C6F-4853-919C-7EE13FF33DCA}" type="presParOf" srcId="{A3C50383-662D-4115-96A6-9C3FC25AFB55}" destId="{01FE9607-62A2-4FC6-97EB-7B380FD92E9D}" srcOrd="1" destOrd="0" presId="urn:microsoft.com/office/officeart/2005/8/layout/orgChart1"/>
    <dgm:cxn modelId="{9CAA6750-A320-4CDD-8F0B-952F63173C71}" type="presParOf" srcId="{A3C50383-662D-4115-96A6-9C3FC25AFB55}" destId="{ED08C7E3-0858-459D-9BF4-23F2FF5F3172}" srcOrd="2" destOrd="0" presId="urn:microsoft.com/office/officeart/2005/8/layout/orgChart1"/>
    <dgm:cxn modelId="{09B77E2D-7C93-4AF8-AFFC-C5CDF3815B4D}" type="presParOf" srcId="{75678ABA-DC6E-42BE-A1A9-942584621C68}" destId="{DA8CB1CD-D3DE-4003-9A3C-B874EC4E72D9}" srcOrd="2" destOrd="0" presId="urn:microsoft.com/office/officeart/2005/8/layout/orgChart1"/>
    <dgm:cxn modelId="{136C7983-D664-45F4-A1BE-B19202799CAC}" type="presParOf" srcId="{75678ABA-DC6E-42BE-A1A9-942584621C68}" destId="{3500C531-F192-4447-BE3E-724D3E8B5EFC}" srcOrd="3" destOrd="0" presId="urn:microsoft.com/office/officeart/2005/8/layout/orgChart1"/>
    <dgm:cxn modelId="{5518BDA8-DB94-4D67-88AD-89EDDE5D254F}" type="presParOf" srcId="{3500C531-F192-4447-BE3E-724D3E8B5EFC}" destId="{3F916DA9-C81E-48EA-AF82-076F9CB34CBC}" srcOrd="0" destOrd="0" presId="urn:microsoft.com/office/officeart/2005/8/layout/orgChart1"/>
    <dgm:cxn modelId="{0AD19E9D-6698-4E37-8E51-F3A4EBDCFA89}" type="presParOf" srcId="{3F916DA9-C81E-48EA-AF82-076F9CB34CBC}" destId="{72299AB9-613B-4DBA-9677-E9E7AB84A0C7}" srcOrd="0" destOrd="0" presId="urn:microsoft.com/office/officeart/2005/8/layout/orgChart1"/>
    <dgm:cxn modelId="{1F656043-326C-4DC3-B0D9-7782767C325B}" type="presParOf" srcId="{3F916DA9-C81E-48EA-AF82-076F9CB34CBC}" destId="{2EF31739-BA87-490F-B2EB-EADC638CF9BA}" srcOrd="1" destOrd="0" presId="urn:microsoft.com/office/officeart/2005/8/layout/orgChart1"/>
    <dgm:cxn modelId="{1C569A52-3A71-41A2-AE28-F73AC0529E04}" type="presParOf" srcId="{3500C531-F192-4447-BE3E-724D3E8B5EFC}" destId="{BD934A5D-2880-4C73-A7F4-68DA1BDA5726}" srcOrd="1" destOrd="0" presId="urn:microsoft.com/office/officeart/2005/8/layout/orgChart1"/>
    <dgm:cxn modelId="{AF508E70-9DF6-4AC8-9101-CE9C82F2DA76}" type="presParOf" srcId="{3500C531-F192-4447-BE3E-724D3E8B5EFC}" destId="{0E954C3B-ED8C-432A-BBD3-5BE533843638}" srcOrd="2" destOrd="0" presId="urn:microsoft.com/office/officeart/2005/8/layout/orgChart1"/>
    <dgm:cxn modelId="{3D55F036-4D67-4645-9115-A6AB5A73BA6A}" type="presParOf" srcId="{49D3319F-C6F6-465E-8397-E54A5D142349}" destId="{1A6D8269-4D4F-42B3-BC24-EDB1ABAF17F9}" srcOrd="2" destOrd="0" presId="urn:microsoft.com/office/officeart/2005/8/layout/orgChart1"/>
    <dgm:cxn modelId="{F2563344-3B40-4B89-9170-44F19A6FA09F}" type="presParOf" srcId="{1576BB1D-06F4-43A9-ADF1-FA9FAAF34168}" destId="{BBABE247-A718-4BB5-BD06-A6A73D22FE25}" srcOrd="2" destOrd="0" presId="urn:microsoft.com/office/officeart/2005/8/layout/orgChart1"/>
    <dgm:cxn modelId="{E078DF09-D25E-4424-B62E-E9D749FED336}" type="presParOf" srcId="{1576BB1D-06F4-43A9-ADF1-FA9FAAF34168}" destId="{14A6E9F1-AB39-43F1-B31E-3754B288181D}" srcOrd="3" destOrd="0" presId="urn:microsoft.com/office/officeart/2005/8/layout/orgChart1"/>
    <dgm:cxn modelId="{F018B5D9-4BC8-488E-9EEA-E5ECA168A088}" type="presParOf" srcId="{14A6E9F1-AB39-43F1-B31E-3754B288181D}" destId="{C4698942-00D9-4E96-A6F6-1E4191A6BD1A}" srcOrd="0" destOrd="0" presId="urn:microsoft.com/office/officeart/2005/8/layout/orgChart1"/>
    <dgm:cxn modelId="{81C2447D-EAD0-4593-879A-2C4DFE95BA58}" type="presParOf" srcId="{C4698942-00D9-4E96-A6F6-1E4191A6BD1A}" destId="{9F85A8EF-8183-4730-9897-53EFC8541CAB}" srcOrd="0" destOrd="0" presId="urn:microsoft.com/office/officeart/2005/8/layout/orgChart1"/>
    <dgm:cxn modelId="{D04B49C4-E548-47AC-9054-C159A9E50697}" type="presParOf" srcId="{C4698942-00D9-4E96-A6F6-1E4191A6BD1A}" destId="{C15F7A2C-D0AF-42A1-B540-130B4D5E278D}" srcOrd="1" destOrd="0" presId="urn:microsoft.com/office/officeart/2005/8/layout/orgChart1"/>
    <dgm:cxn modelId="{BF8B64D5-FADC-403C-919D-B1EB863FF4D6}" type="presParOf" srcId="{14A6E9F1-AB39-43F1-B31E-3754B288181D}" destId="{3E8E09FB-820F-4F3A-8A59-3E9259C3FDB8}" srcOrd="1" destOrd="0" presId="urn:microsoft.com/office/officeart/2005/8/layout/orgChart1"/>
    <dgm:cxn modelId="{03004DA4-2CEB-4767-AD79-52E27F4169D2}" type="presParOf" srcId="{3E8E09FB-820F-4F3A-8A59-3E9259C3FDB8}" destId="{37FBEA4F-B6D4-460B-A6FC-96518F89B1E4}" srcOrd="0" destOrd="0" presId="urn:microsoft.com/office/officeart/2005/8/layout/orgChart1"/>
    <dgm:cxn modelId="{881D6BE9-8D1D-4285-B5A0-EB4D7606D878}" type="presParOf" srcId="{3E8E09FB-820F-4F3A-8A59-3E9259C3FDB8}" destId="{E4B0DC67-2CF3-4DFE-962E-D83BBEA40E4D}" srcOrd="1" destOrd="0" presId="urn:microsoft.com/office/officeart/2005/8/layout/orgChart1"/>
    <dgm:cxn modelId="{B26D51C7-FFBE-4D73-93F1-F99A866CB48E}" type="presParOf" srcId="{E4B0DC67-2CF3-4DFE-962E-D83BBEA40E4D}" destId="{60D175D3-5D42-4B30-A74D-DBE0B0CE7182}" srcOrd="0" destOrd="0" presId="urn:microsoft.com/office/officeart/2005/8/layout/orgChart1"/>
    <dgm:cxn modelId="{CEFFA44E-4683-49BD-A767-26CB4CF48873}" type="presParOf" srcId="{60D175D3-5D42-4B30-A74D-DBE0B0CE7182}" destId="{BCE2E31D-BCE3-4579-9419-2B6798D2BE79}" srcOrd="0" destOrd="0" presId="urn:microsoft.com/office/officeart/2005/8/layout/orgChart1"/>
    <dgm:cxn modelId="{8AF7AF6C-C462-4CD5-BD4D-AA45ED4FE109}" type="presParOf" srcId="{60D175D3-5D42-4B30-A74D-DBE0B0CE7182}" destId="{53CA6538-129D-49FE-B82A-068C3DA264F7}" srcOrd="1" destOrd="0" presId="urn:microsoft.com/office/officeart/2005/8/layout/orgChart1"/>
    <dgm:cxn modelId="{41C42531-B4DA-4C11-A840-D7AE04FAA1F7}" type="presParOf" srcId="{E4B0DC67-2CF3-4DFE-962E-D83BBEA40E4D}" destId="{9BA5ECC9-711A-4437-B4E5-15EE2D9C2179}" srcOrd="1" destOrd="0" presId="urn:microsoft.com/office/officeart/2005/8/layout/orgChart1"/>
    <dgm:cxn modelId="{B455954D-DEF7-471C-8BD5-E0A482D83FAE}" type="presParOf" srcId="{9BA5ECC9-711A-4437-B4E5-15EE2D9C2179}" destId="{6A108176-5C3F-47AA-838A-871B1761ABAA}" srcOrd="0" destOrd="0" presId="urn:microsoft.com/office/officeart/2005/8/layout/orgChart1"/>
    <dgm:cxn modelId="{49B099CB-0622-4B26-9333-890D0EF7EBAC}" type="presParOf" srcId="{9BA5ECC9-711A-4437-B4E5-15EE2D9C2179}" destId="{3FA6F80D-1124-4AC3-B9CC-08423D489EF1}" srcOrd="1" destOrd="0" presId="urn:microsoft.com/office/officeart/2005/8/layout/orgChart1"/>
    <dgm:cxn modelId="{7902B47F-447F-4910-A7E3-73B58A9975DC}" type="presParOf" srcId="{3FA6F80D-1124-4AC3-B9CC-08423D489EF1}" destId="{E27C3192-B8E7-47D0-B52B-A7FF071B5193}" srcOrd="0" destOrd="0" presId="urn:microsoft.com/office/officeart/2005/8/layout/orgChart1"/>
    <dgm:cxn modelId="{52E82456-57D0-4987-832A-A66A479D4BDE}" type="presParOf" srcId="{E27C3192-B8E7-47D0-B52B-A7FF071B5193}" destId="{A2B18F16-C344-49EA-A4B3-37FA9FBCE174}" srcOrd="0" destOrd="0" presId="urn:microsoft.com/office/officeart/2005/8/layout/orgChart1"/>
    <dgm:cxn modelId="{4CC84721-1C24-4087-81A1-19132CB79664}" type="presParOf" srcId="{E27C3192-B8E7-47D0-B52B-A7FF071B5193}" destId="{5CA07BEE-5B32-426A-A055-8D1B16D30C18}" srcOrd="1" destOrd="0" presId="urn:microsoft.com/office/officeart/2005/8/layout/orgChart1"/>
    <dgm:cxn modelId="{87B4BF88-B003-4770-AB07-81AF6CFEF77B}" type="presParOf" srcId="{3FA6F80D-1124-4AC3-B9CC-08423D489EF1}" destId="{51A6EC2B-574A-4763-870B-580E8F114135}" srcOrd="1" destOrd="0" presId="urn:microsoft.com/office/officeart/2005/8/layout/orgChart1"/>
    <dgm:cxn modelId="{D12889E5-9C45-4023-A6FF-403A163B0ED8}" type="presParOf" srcId="{3FA6F80D-1124-4AC3-B9CC-08423D489EF1}" destId="{60FFB48E-7779-4E6E-87D4-537C7EECD59E}" srcOrd="2" destOrd="0" presId="urn:microsoft.com/office/officeart/2005/8/layout/orgChart1"/>
    <dgm:cxn modelId="{014BD63A-8197-4195-AF90-451994A11E7D}" type="presParOf" srcId="{E4B0DC67-2CF3-4DFE-962E-D83BBEA40E4D}" destId="{30CE88FC-5861-4F45-B07B-06697C37AE46}" srcOrd="2" destOrd="0" presId="urn:microsoft.com/office/officeart/2005/8/layout/orgChart1"/>
    <dgm:cxn modelId="{4CFE0296-B027-4C86-8ABD-EE13F55A9F13}" type="presParOf" srcId="{3E8E09FB-820F-4F3A-8A59-3E9259C3FDB8}" destId="{3800BE66-D614-4143-B93B-D33E1E6295CC}" srcOrd="2" destOrd="0" presId="urn:microsoft.com/office/officeart/2005/8/layout/orgChart1"/>
    <dgm:cxn modelId="{E41E397D-D913-44E2-A48F-A6090883A1AC}" type="presParOf" srcId="{3E8E09FB-820F-4F3A-8A59-3E9259C3FDB8}" destId="{168B286C-FE29-405F-9FCF-6F8D909B2197}" srcOrd="3" destOrd="0" presId="urn:microsoft.com/office/officeart/2005/8/layout/orgChart1"/>
    <dgm:cxn modelId="{EEC83B7E-30AC-4D6D-92B9-61E397B85818}" type="presParOf" srcId="{168B286C-FE29-405F-9FCF-6F8D909B2197}" destId="{02C90EDC-BB25-4523-8CCD-849D295730D2}" srcOrd="0" destOrd="0" presId="urn:microsoft.com/office/officeart/2005/8/layout/orgChart1"/>
    <dgm:cxn modelId="{869C9705-3212-4085-BF28-4925D33FDBB8}" type="presParOf" srcId="{02C90EDC-BB25-4523-8CCD-849D295730D2}" destId="{499CD6F5-EAAF-43ED-8851-FD04C191D946}" srcOrd="0" destOrd="0" presId="urn:microsoft.com/office/officeart/2005/8/layout/orgChart1"/>
    <dgm:cxn modelId="{4DBA8012-5E49-486B-A438-149E053C6E04}" type="presParOf" srcId="{02C90EDC-BB25-4523-8CCD-849D295730D2}" destId="{6DC83BB2-8F15-4FDE-BB4B-5FDB8F77D2C8}" srcOrd="1" destOrd="0" presId="urn:microsoft.com/office/officeart/2005/8/layout/orgChart1"/>
    <dgm:cxn modelId="{97C0C8AC-E2EB-42B1-8A60-18B2789CFBD3}" type="presParOf" srcId="{168B286C-FE29-405F-9FCF-6F8D909B2197}" destId="{EDEBBF28-8936-4DB9-AA81-A47BD5077F17}" srcOrd="1" destOrd="0" presId="urn:microsoft.com/office/officeart/2005/8/layout/orgChart1"/>
    <dgm:cxn modelId="{55554FA9-DA50-419A-B5D9-1694ADA6BAD7}" type="presParOf" srcId="{168B286C-FE29-405F-9FCF-6F8D909B2197}" destId="{5BB79601-DA1A-4C6B-89C3-A7006E986200}" srcOrd="2" destOrd="0" presId="urn:microsoft.com/office/officeart/2005/8/layout/orgChart1"/>
    <dgm:cxn modelId="{0B189EF9-BA3D-4D54-8B41-A10A10DE16EE}" type="presParOf" srcId="{3E8E09FB-820F-4F3A-8A59-3E9259C3FDB8}" destId="{4CE5FE90-B700-4FD7-BC49-ADEB60D998DE}" srcOrd="4" destOrd="0" presId="urn:microsoft.com/office/officeart/2005/8/layout/orgChart1"/>
    <dgm:cxn modelId="{9EB277A4-E0A8-43D9-A50F-A449F70B6713}" type="presParOf" srcId="{3E8E09FB-820F-4F3A-8A59-3E9259C3FDB8}" destId="{C71B5BC1-A7A7-4F70-859D-A62AF3E4E98C}" srcOrd="5" destOrd="0" presId="urn:microsoft.com/office/officeart/2005/8/layout/orgChart1"/>
    <dgm:cxn modelId="{FC9D602A-BC18-4946-A108-7A9A7B05E9BC}" type="presParOf" srcId="{C71B5BC1-A7A7-4F70-859D-A62AF3E4E98C}" destId="{6FCC8586-9984-40EC-9791-F5A96D216B6C}" srcOrd="0" destOrd="0" presId="urn:microsoft.com/office/officeart/2005/8/layout/orgChart1"/>
    <dgm:cxn modelId="{BE3F04C8-177E-4D2B-A934-0D62B5F8F6B3}" type="presParOf" srcId="{6FCC8586-9984-40EC-9791-F5A96D216B6C}" destId="{1D7F4086-378C-4625-84B1-7AFD8421667F}" srcOrd="0" destOrd="0" presId="urn:microsoft.com/office/officeart/2005/8/layout/orgChart1"/>
    <dgm:cxn modelId="{690CD9F6-A7BE-4485-AE32-643AB6FCF63B}" type="presParOf" srcId="{6FCC8586-9984-40EC-9791-F5A96D216B6C}" destId="{B47DDFEE-D5AF-4E80-B2A2-228EF0DEBB09}" srcOrd="1" destOrd="0" presId="urn:microsoft.com/office/officeart/2005/8/layout/orgChart1"/>
    <dgm:cxn modelId="{B21C4248-B075-41B5-94E6-B6ACDA26128D}" type="presParOf" srcId="{C71B5BC1-A7A7-4F70-859D-A62AF3E4E98C}" destId="{9600126B-B591-4D61-9DD5-357AA9294255}" srcOrd="1" destOrd="0" presId="urn:microsoft.com/office/officeart/2005/8/layout/orgChart1"/>
    <dgm:cxn modelId="{AC99BF9F-491A-4628-AA92-B44927853B25}" type="presParOf" srcId="{9600126B-B591-4D61-9DD5-357AA9294255}" destId="{607B4F14-5FB0-4187-B8AA-E47F5916B5C5}" srcOrd="0" destOrd="0" presId="urn:microsoft.com/office/officeart/2005/8/layout/orgChart1"/>
    <dgm:cxn modelId="{A558E5D3-4DD3-465C-B7DD-CEEB644BDAFE}" type="presParOf" srcId="{9600126B-B591-4D61-9DD5-357AA9294255}" destId="{4A01FA96-5C70-40D7-9376-5F9BD92B82FA}" srcOrd="1" destOrd="0" presId="urn:microsoft.com/office/officeart/2005/8/layout/orgChart1"/>
    <dgm:cxn modelId="{72073F5D-246C-4142-9E92-08DF7274E77A}" type="presParOf" srcId="{4A01FA96-5C70-40D7-9376-5F9BD92B82FA}" destId="{20393E48-9296-4BA7-BA7C-91484E9D1CA4}" srcOrd="0" destOrd="0" presId="urn:microsoft.com/office/officeart/2005/8/layout/orgChart1"/>
    <dgm:cxn modelId="{609972F1-2868-4E0F-9039-9C0791CD55AA}" type="presParOf" srcId="{20393E48-9296-4BA7-BA7C-91484E9D1CA4}" destId="{6DC9FC4A-BDB6-4F73-BB0D-82A437C7473E}" srcOrd="0" destOrd="0" presId="urn:microsoft.com/office/officeart/2005/8/layout/orgChart1"/>
    <dgm:cxn modelId="{4858B131-F2F0-4572-9E6D-96524512CC2F}" type="presParOf" srcId="{20393E48-9296-4BA7-BA7C-91484E9D1CA4}" destId="{43DF7905-0C45-4EA0-90D5-C324FDEBF866}" srcOrd="1" destOrd="0" presId="urn:microsoft.com/office/officeart/2005/8/layout/orgChart1"/>
    <dgm:cxn modelId="{9A7668DA-51AB-45B2-8087-914EB4F2406F}" type="presParOf" srcId="{4A01FA96-5C70-40D7-9376-5F9BD92B82FA}" destId="{70C750ED-FC0A-4FC2-A4BE-3868A3A7A67E}" srcOrd="1" destOrd="0" presId="urn:microsoft.com/office/officeart/2005/8/layout/orgChart1"/>
    <dgm:cxn modelId="{82BDCAC3-AC30-481A-8062-26D7913A9289}" type="presParOf" srcId="{4A01FA96-5C70-40D7-9376-5F9BD92B82FA}" destId="{0DA649F5-2960-4247-AA05-13DFEEDBEFA5}" srcOrd="2" destOrd="0" presId="urn:microsoft.com/office/officeart/2005/8/layout/orgChart1"/>
    <dgm:cxn modelId="{A16DFF7A-10B6-40C7-ACAC-C4DEC9688570}" type="presParOf" srcId="{C71B5BC1-A7A7-4F70-859D-A62AF3E4E98C}" destId="{07618A7E-51E8-4964-9F2C-637C207E4431}" srcOrd="2" destOrd="0" presId="urn:microsoft.com/office/officeart/2005/8/layout/orgChart1"/>
    <dgm:cxn modelId="{F16D2271-EB0A-4E65-9D8E-D03866928A85}" type="presParOf" srcId="{14A6E9F1-AB39-43F1-B31E-3754B288181D}" destId="{26876499-6ED5-4943-A237-D4FEDFDA93B5}" srcOrd="2" destOrd="0" presId="urn:microsoft.com/office/officeart/2005/8/layout/orgChart1"/>
    <dgm:cxn modelId="{68839237-2DAF-417B-A237-A6C36B0E1B9A}" type="presParOf" srcId="{1576BB1D-06F4-43A9-ADF1-FA9FAAF34168}" destId="{A636F1E4-EBC0-4D0B-A5B7-AA0C44D04898}" srcOrd="4" destOrd="0" presId="urn:microsoft.com/office/officeart/2005/8/layout/orgChart1"/>
    <dgm:cxn modelId="{1FB1190F-1D00-46F4-B469-EA8D22FD2D81}" type="presParOf" srcId="{1576BB1D-06F4-43A9-ADF1-FA9FAAF34168}" destId="{FD21A360-D34D-483A-8F27-DB40E964CFCD}" srcOrd="5" destOrd="0" presId="urn:microsoft.com/office/officeart/2005/8/layout/orgChart1"/>
    <dgm:cxn modelId="{89D31C36-CA4E-4D4B-98EF-07C3EA191B2D}" type="presParOf" srcId="{FD21A360-D34D-483A-8F27-DB40E964CFCD}" destId="{33530D37-EC46-4A1D-819C-4DD7663B0CA7}" srcOrd="0" destOrd="0" presId="urn:microsoft.com/office/officeart/2005/8/layout/orgChart1"/>
    <dgm:cxn modelId="{EF7E219B-AC95-42C5-B4F9-A69C7DAEE94B}" type="presParOf" srcId="{33530D37-EC46-4A1D-819C-4DD7663B0CA7}" destId="{29EE27FF-905E-43C1-A8D3-BB71480C3402}" srcOrd="0" destOrd="0" presId="urn:microsoft.com/office/officeart/2005/8/layout/orgChart1"/>
    <dgm:cxn modelId="{D35DC3C9-B484-4D0F-8B65-CC9031B4974F}" type="presParOf" srcId="{33530D37-EC46-4A1D-819C-4DD7663B0CA7}" destId="{166A7C6E-A503-44B7-9C77-35AC0DE0542C}" srcOrd="1" destOrd="0" presId="urn:microsoft.com/office/officeart/2005/8/layout/orgChart1"/>
    <dgm:cxn modelId="{6733875F-35A0-4CF3-BA65-6FAE7BDBAA2E}" type="presParOf" srcId="{FD21A360-D34D-483A-8F27-DB40E964CFCD}" destId="{5C383BAB-DF34-40D5-996C-4DD7B36FED20}" srcOrd="1" destOrd="0" presId="urn:microsoft.com/office/officeart/2005/8/layout/orgChart1"/>
    <dgm:cxn modelId="{E7DA2AA3-ACD3-4712-BE01-EEC0492D38E3}" type="presParOf" srcId="{5C383BAB-DF34-40D5-996C-4DD7B36FED20}" destId="{4570FF62-B75C-41E0-ADA7-F2A760880757}" srcOrd="0" destOrd="0" presId="urn:microsoft.com/office/officeart/2005/8/layout/orgChart1"/>
    <dgm:cxn modelId="{9006E9F5-79C7-4999-B8C7-AF9AA306D474}" type="presParOf" srcId="{5C383BAB-DF34-40D5-996C-4DD7B36FED20}" destId="{637A8862-ECC4-4E6C-BBF9-A38076E093ED}" srcOrd="1" destOrd="0" presId="urn:microsoft.com/office/officeart/2005/8/layout/orgChart1"/>
    <dgm:cxn modelId="{BF8CB0E5-87A5-42EB-97C4-E7D9CB669F56}" type="presParOf" srcId="{637A8862-ECC4-4E6C-BBF9-A38076E093ED}" destId="{AC3DFA33-3145-4B5A-B599-55A134D7B269}" srcOrd="0" destOrd="0" presId="urn:microsoft.com/office/officeart/2005/8/layout/orgChart1"/>
    <dgm:cxn modelId="{B5B2F0A3-9042-4DEB-854A-1F70DBFAED23}" type="presParOf" srcId="{AC3DFA33-3145-4B5A-B599-55A134D7B269}" destId="{A83394E2-EE00-43EF-B68B-19C2ADA7E1A0}" srcOrd="0" destOrd="0" presId="urn:microsoft.com/office/officeart/2005/8/layout/orgChart1"/>
    <dgm:cxn modelId="{E54321C9-7288-4C2D-8DD4-1C87024D8287}" type="presParOf" srcId="{AC3DFA33-3145-4B5A-B599-55A134D7B269}" destId="{F91DF0D1-C4DF-420D-B67C-16A820CC4BA2}" srcOrd="1" destOrd="0" presId="urn:microsoft.com/office/officeart/2005/8/layout/orgChart1"/>
    <dgm:cxn modelId="{F07F2A4B-8C5E-4145-94AD-E69EBDF3433A}" type="presParOf" srcId="{637A8862-ECC4-4E6C-BBF9-A38076E093ED}" destId="{9C313000-6061-41BF-AFB4-A54780DB3583}" srcOrd="1" destOrd="0" presId="urn:microsoft.com/office/officeart/2005/8/layout/orgChart1"/>
    <dgm:cxn modelId="{1216708B-B3F2-4FB0-AAC8-1A5D924887FE}" type="presParOf" srcId="{637A8862-ECC4-4E6C-BBF9-A38076E093ED}" destId="{78C1E867-CF51-43A0-805F-1FE1DB3CAA70}" srcOrd="2" destOrd="0" presId="urn:microsoft.com/office/officeart/2005/8/layout/orgChart1"/>
    <dgm:cxn modelId="{482B6F84-BF98-420B-92CD-974715665665}" type="presParOf" srcId="{5C383BAB-DF34-40D5-996C-4DD7B36FED20}" destId="{A5C5E03A-AF3C-4EDB-8ED8-05FBE1CA3526}" srcOrd="2" destOrd="0" presId="urn:microsoft.com/office/officeart/2005/8/layout/orgChart1"/>
    <dgm:cxn modelId="{CA710305-5A41-4A36-92E3-D7D399DEE8B4}" type="presParOf" srcId="{5C383BAB-DF34-40D5-996C-4DD7B36FED20}" destId="{970B8E2C-FBBD-4207-9548-22606BF0A52F}" srcOrd="3" destOrd="0" presId="urn:microsoft.com/office/officeart/2005/8/layout/orgChart1"/>
    <dgm:cxn modelId="{67E314A7-EC21-4F65-89A7-315E86DA41CD}" type="presParOf" srcId="{970B8E2C-FBBD-4207-9548-22606BF0A52F}" destId="{E53D4441-5EE7-4532-B149-C1776FBFFBA0}" srcOrd="0" destOrd="0" presId="urn:microsoft.com/office/officeart/2005/8/layout/orgChart1"/>
    <dgm:cxn modelId="{BAF5094E-8EC5-48B2-84AB-0F6A14DF4240}" type="presParOf" srcId="{E53D4441-5EE7-4532-B149-C1776FBFFBA0}" destId="{2D5E10A5-961B-4F0B-B206-6906A36F05D6}" srcOrd="0" destOrd="0" presId="urn:microsoft.com/office/officeart/2005/8/layout/orgChart1"/>
    <dgm:cxn modelId="{7BE41A11-59F1-4CE8-BC8B-C608F6D52A5F}" type="presParOf" srcId="{E53D4441-5EE7-4532-B149-C1776FBFFBA0}" destId="{B6DD7440-8930-4E88-8B38-6139F116053B}" srcOrd="1" destOrd="0" presId="urn:microsoft.com/office/officeart/2005/8/layout/orgChart1"/>
    <dgm:cxn modelId="{19E1BC99-ED54-42C6-B42A-711D9A861255}" type="presParOf" srcId="{970B8E2C-FBBD-4207-9548-22606BF0A52F}" destId="{2750CA47-2C76-4D0E-BCFA-2A10C2C266CB}" srcOrd="1" destOrd="0" presId="urn:microsoft.com/office/officeart/2005/8/layout/orgChart1"/>
    <dgm:cxn modelId="{7329C61F-A4C0-4269-A4EE-F584372487C6}" type="presParOf" srcId="{970B8E2C-FBBD-4207-9548-22606BF0A52F}" destId="{9EDF7AEB-D972-4060-AA21-DAB6AC5E4385}" srcOrd="2" destOrd="0" presId="urn:microsoft.com/office/officeart/2005/8/layout/orgChart1"/>
    <dgm:cxn modelId="{7E0D4FCD-07F8-475F-9156-28B66EBE3DA5}" type="presParOf" srcId="{5C383BAB-DF34-40D5-996C-4DD7B36FED20}" destId="{9FC6E1D3-DD8B-48FF-8661-A99B52D3C615}" srcOrd="4" destOrd="0" presId="urn:microsoft.com/office/officeart/2005/8/layout/orgChart1"/>
    <dgm:cxn modelId="{7AF8BEAB-B454-41D4-BA33-177C03FCC201}" type="presParOf" srcId="{5C383BAB-DF34-40D5-996C-4DD7B36FED20}" destId="{AC9EE565-4B9D-481C-853C-95E28AD98A00}" srcOrd="5" destOrd="0" presId="urn:microsoft.com/office/officeart/2005/8/layout/orgChart1"/>
    <dgm:cxn modelId="{51F68A81-7C66-479F-87AD-E6B10D875B42}" type="presParOf" srcId="{AC9EE565-4B9D-481C-853C-95E28AD98A00}" destId="{BBC163C1-6918-412C-8C68-B4C158B1AF14}" srcOrd="0" destOrd="0" presId="urn:microsoft.com/office/officeart/2005/8/layout/orgChart1"/>
    <dgm:cxn modelId="{DF3F5D6B-1133-40B6-8CA5-D3AA381EFF8B}" type="presParOf" srcId="{BBC163C1-6918-412C-8C68-B4C158B1AF14}" destId="{65275048-B8EB-4F5B-BD2C-C268A6DFC0F0}" srcOrd="0" destOrd="0" presId="urn:microsoft.com/office/officeart/2005/8/layout/orgChart1"/>
    <dgm:cxn modelId="{FB0EF4E6-4B5B-4ADD-A9B2-2A9A23AFFF54}" type="presParOf" srcId="{BBC163C1-6918-412C-8C68-B4C158B1AF14}" destId="{DEDE54BF-1C8C-4D29-95BB-8145A77577BF}" srcOrd="1" destOrd="0" presId="urn:microsoft.com/office/officeart/2005/8/layout/orgChart1"/>
    <dgm:cxn modelId="{39951BC0-91BC-4F30-B791-9E789C63798D}" type="presParOf" srcId="{AC9EE565-4B9D-481C-853C-95E28AD98A00}" destId="{8D8D1B0C-1915-4989-885C-40027AB5FA98}" srcOrd="1" destOrd="0" presId="urn:microsoft.com/office/officeart/2005/8/layout/orgChart1"/>
    <dgm:cxn modelId="{5E0DDF03-F51D-4666-B3B1-10B54F8B061A}" type="presParOf" srcId="{AC9EE565-4B9D-481C-853C-95E28AD98A00}" destId="{3B462FE4-00A1-4921-BCA3-60E782714959}" srcOrd="2" destOrd="0" presId="urn:microsoft.com/office/officeart/2005/8/layout/orgChart1"/>
    <dgm:cxn modelId="{246A5F34-DB68-45C7-B4B4-021DC5B81C53}" type="presParOf" srcId="{FD21A360-D34D-483A-8F27-DB40E964CFCD}" destId="{FF744BAB-05C1-4A37-AD6F-BD793725F8ED}" srcOrd="2" destOrd="0" presId="urn:microsoft.com/office/officeart/2005/8/layout/orgChart1"/>
    <dgm:cxn modelId="{4950C8BF-1AE0-4275-9C16-6413DCA2E0AE}" type="presParOf" srcId="{1576BB1D-06F4-43A9-ADF1-FA9FAAF34168}" destId="{FD0A8038-9CD3-4C8A-B8D8-8AF31DF45E10}" srcOrd="6" destOrd="0" presId="urn:microsoft.com/office/officeart/2005/8/layout/orgChart1"/>
    <dgm:cxn modelId="{027C2CD0-1082-40B7-8BDF-0A18E0165330}" type="presParOf" srcId="{1576BB1D-06F4-43A9-ADF1-FA9FAAF34168}" destId="{84FFE36C-404A-4FA8-A571-8038B43CE614}" srcOrd="7" destOrd="0" presId="urn:microsoft.com/office/officeart/2005/8/layout/orgChart1"/>
    <dgm:cxn modelId="{EDDED0BB-4000-4E76-B524-9553A74BCFF8}" type="presParOf" srcId="{84FFE36C-404A-4FA8-A571-8038B43CE614}" destId="{12BC69A3-5AD9-40B0-9AA0-DA0E5826F353}" srcOrd="0" destOrd="0" presId="urn:microsoft.com/office/officeart/2005/8/layout/orgChart1"/>
    <dgm:cxn modelId="{D37E997B-4541-481C-8FCE-5661CD49793A}" type="presParOf" srcId="{12BC69A3-5AD9-40B0-9AA0-DA0E5826F353}" destId="{BB5256CB-1366-47DF-81A9-44A738AAE210}" srcOrd="0" destOrd="0" presId="urn:microsoft.com/office/officeart/2005/8/layout/orgChart1"/>
    <dgm:cxn modelId="{A49B2AF1-5D19-445D-99C6-F45C97AB5F79}" type="presParOf" srcId="{12BC69A3-5AD9-40B0-9AA0-DA0E5826F353}" destId="{BB3D88F8-C75E-4AFD-802D-C592F01EE8B7}" srcOrd="1" destOrd="0" presId="urn:microsoft.com/office/officeart/2005/8/layout/orgChart1"/>
    <dgm:cxn modelId="{8215817F-676B-45BC-A0FD-51C08436830F}" type="presParOf" srcId="{84FFE36C-404A-4FA8-A571-8038B43CE614}" destId="{220D19D5-8F01-47ED-8A96-C740DF51EB92}" srcOrd="1" destOrd="0" presId="urn:microsoft.com/office/officeart/2005/8/layout/orgChart1"/>
    <dgm:cxn modelId="{2C723C6A-3217-4612-99BF-D9D8242A7CA5}" type="presParOf" srcId="{84FFE36C-404A-4FA8-A571-8038B43CE614}" destId="{4C60E1FC-900D-4EFB-B848-7ED55ED64FDB}" srcOrd="2" destOrd="0" presId="urn:microsoft.com/office/officeart/2005/8/layout/orgChart1"/>
    <dgm:cxn modelId="{6F297C1A-70CA-4669-87A3-B50223105F24}" type="presParOf" srcId="{13D8E551-1A70-4392-94FA-19E6FC35E641}" destId="{18818731-81F7-482C-8CA1-D4A58287512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A7F9E5-5F1B-46B0-A5B5-E6CA610BC067}"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CE602DAC-016B-4578-8EE1-4A44AB701B40}">
      <dgm:prSet phldrT="[Text]"/>
      <dgm:spPr>
        <a:ln>
          <a:noFill/>
        </a:ln>
      </dgm:spPr>
      <dgm:t>
        <a:bodyPr/>
        <a:lstStyle/>
        <a:p>
          <a:r>
            <a:rPr lang="en-US" dirty="0">
              <a:latin typeface="Segoe UI Semibold" panose="020B0702040204020203" pitchFamily="34" charset="0"/>
              <a:cs typeface="Segoe UI Semibold" panose="020B0702040204020203" pitchFamily="34" charset="0"/>
            </a:rPr>
            <a:t>Logistics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Section</a:t>
          </a:r>
          <a:endParaRPr lang="en-US" dirty="0"/>
        </a:p>
      </dgm:t>
    </dgm:pt>
    <dgm:pt modelId="{48BDC3C5-4590-4F7F-8841-7A92BD9D7200}" type="parTrans" cxnId="{A89957E3-7B0F-4D50-811E-1F911788FFC0}">
      <dgm:prSet/>
      <dgm:spPr/>
      <dgm:t>
        <a:bodyPr/>
        <a:lstStyle/>
        <a:p>
          <a:endParaRPr lang="en-US"/>
        </a:p>
      </dgm:t>
    </dgm:pt>
    <dgm:pt modelId="{09DFB9D9-D785-4F27-B8B3-9B2E60E441A2}" type="sibTrans" cxnId="{A89957E3-7B0F-4D50-811E-1F911788FFC0}">
      <dgm:prSet/>
      <dgm:spPr/>
      <dgm:t>
        <a:bodyPr/>
        <a:lstStyle/>
        <a:p>
          <a:endParaRPr lang="en-US"/>
        </a:p>
      </dgm:t>
    </dgm:pt>
    <dgm:pt modelId="{4190DD23-ACBC-4620-9283-0FBE9033F1F1}">
      <dgm:prSet phldrT="[Text]"/>
      <dgm:spPr>
        <a:ln>
          <a:noFill/>
        </a:ln>
      </dgm:spPr>
      <dgm:t>
        <a:bodyPr/>
        <a:lstStyle/>
        <a:p>
          <a:r>
            <a:rPr lang="en-US" dirty="0">
              <a:latin typeface="Segoe UI Semibold" panose="020B0702040204020203" pitchFamily="34" charset="0"/>
              <a:cs typeface="Segoe UI Semibold" panose="020B0702040204020203" pitchFamily="34" charset="0"/>
            </a:rPr>
            <a:t>Resources Branch</a:t>
          </a:r>
        </a:p>
      </dgm:t>
    </dgm:pt>
    <dgm:pt modelId="{6C08F9E5-F332-4EA4-8F60-7B4267253FE7}" type="parTrans" cxnId="{0404F917-D823-4BD5-B747-130ED16AC39C}">
      <dgm:prSet/>
      <dgm:spPr/>
      <dgm:t>
        <a:bodyPr/>
        <a:lstStyle/>
        <a:p>
          <a:endParaRPr lang="en-US"/>
        </a:p>
      </dgm:t>
    </dgm:pt>
    <dgm:pt modelId="{8BF1C518-ADDC-4D66-B361-D0297ABD6907}" type="sibTrans" cxnId="{0404F917-D823-4BD5-B747-130ED16AC39C}">
      <dgm:prSet/>
      <dgm:spPr/>
      <dgm:t>
        <a:bodyPr/>
        <a:lstStyle/>
        <a:p>
          <a:endParaRPr lang="en-US"/>
        </a:p>
      </dgm:t>
    </dgm:pt>
    <dgm:pt modelId="{579B3402-37B5-4CCC-A998-E1438B0530AD}">
      <dgm:prSet phldrT="[Text]"/>
      <dgm:spPr>
        <a:ln>
          <a:noFill/>
        </a:ln>
      </dgm:spPr>
      <dgm:t>
        <a:bodyPr/>
        <a:lstStyle/>
        <a:p>
          <a:r>
            <a:rPr lang="en-US" dirty="0">
              <a:latin typeface="Segoe UI Semibold" panose="020B0702040204020203" pitchFamily="34" charset="0"/>
              <a:cs typeface="Segoe UI Semibold" panose="020B0702040204020203" pitchFamily="34" charset="0"/>
            </a:rPr>
            <a:t>Facilities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Group</a:t>
          </a:r>
        </a:p>
      </dgm:t>
    </dgm:pt>
    <dgm:pt modelId="{63142415-C3B6-4BED-A7B8-FA6CB0592888}" type="parTrans" cxnId="{7EE5A44C-4D41-4EC8-9011-A2B1BA19EE36}">
      <dgm:prSet/>
      <dgm:spPr/>
      <dgm:t>
        <a:bodyPr/>
        <a:lstStyle/>
        <a:p>
          <a:endParaRPr lang="en-US"/>
        </a:p>
      </dgm:t>
    </dgm:pt>
    <dgm:pt modelId="{9119DDB4-D11B-46D6-9C1E-8845C4B33D6C}" type="sibTrans" cxnId="{7EE5A44C-4D41-4EC8-9011-A2B1BA19EE36}">
      <dgm:prSet/>
      <dgm:spPr/>
      <dgm:t>
        <a:bodyPr/>
        <a:lstStyle/>
        <a:p>
          <a:endParaRPr lang="en-US"/>
        </a:p>
      </dgm:t>
    </dgm:pt>
    <dgm:pt modelId="{5207E882-5459-4907-88E2-7B3B139EE768}">
      <dgm:prSet phldrT="[Text]"/>
      <dgm:spPr>
        <a:solidFill>
          <a:srgbClr val="C2C7C9"/>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Equipment and Supplies Unit</a:t>
          </a:r>
        </a:p>
      </dgm:t>
    </dgm:pt>
    <dgm:pt modelId="{93F58351-96FF-401D-8FD6-38153A57E2A6}" type="parTrans" cxnId="{0EBAC180-7CD8-4377-B814-2112FFA29361}">
      <dgm:prSet/>
      <dgm:spPr/>
      <dgm:t>
        <a:bodyPr/>
        <a:lstStyle/>
        <a:p>
          <a:endParaRPr lang="en-US"/>
        </a:p>
      </dgm:t>
    </dgm:pt>
    <dgm:pt modelId="{AFA4C842-C089-467C-AF1F-33B3C3AC28C9}" type="sibTrans" cxnId="{0EBAC180-7CD8-4377-B814-2112FFA29361}">
      <dgm:prSet/>
      <dgm:spPr/>
      <dgm:t>
        <a:bodyPr/>
        <a:lstStyle/>
        <a:p>
          <a:endParaRPr lang="en-US"/>
        </a:p>
      </dgm:t>
    </dgm:pt>
    <dgm:pt modelId="{F5742480-24B3-44A1-A79C-99C17E8EB0D0}">
      <dgm:prSet phldrT="[Text]"/>
      <dgm:spPr>
        <a:solidFill>
          <a:srgbClr val="C2C7C9"/>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Food and Water Unit</a:t>
          </a:r>
        </a:p>
      </dgm:t>
    </dgm:pt>
    <dgm:pt modelId="{0EEFF439-01AE-403C-8914-8B7B5FB023B4}" type="parTrans" cxnId="{09B319CE-02A9-4887-9AA4-E46A84552371}">
      <dgm:prSet/>
      <dgm:spPr/>
      <dgm:t>
        <a:bodyPr/>
        <a:lstStyle/>
        <a:p>
          <a:endParaRPr lang="en-US"/>
        </a:p>
      </dgm:t>
    </dgm:pt>
    <dgm:pt modelId="{89D09F2F-FBA0-4A9A-B81A-8E1DDB5F8092}" type="sibTrans" cxnId="{09B319CE-02A9-4887-9AA4-E46A84552371}">
      <dgm:prSet/>
      <dgm:spPr/>
      <dgm:t>
        <a:bodyPr/>
        <a:lstStyle/>
        <a:p>
          <a:endParaRPr lang="en-US"/>
        </a:p>
      </dgm:t>
    </dgm:pt>
    <dgm:pt modelId="{7A7C81BC-384C-4CED-B3A3-44E983BCA9CB}">
      <dgm:prSet phldrT="[Text]"/>
      <dgm:spPr>
        <a:ln>
          <a:noFill/>
        </a:ln>
      </dgm:spPr>
      <dgm:t>
        <a:bodyPr/>
        <a:lstStyle/>
        <a:p>
          <a:r>
            <a:rPr lang="en-US" dirty="0">
              <a:latin typeface="Segoe UI Semibold" panose="020B0702040204020203" pitchFamily="34" charset="0"/>
              <a:cs typeface="Segoe UI Semibold" panose="020B0702040204020203" pitchFamily="34" charset="0"/>
            </a:rPr>
            <a:t>Personnel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Group</a:t>
          </a:r>
        </a:p>
      </dgm:t>
    </dgm:pt>
    <dgm:pt modelId="{5FA1AB0C-C702-4D3E-ADAF-A9E20E368341}" type="parTrans" cxnId="{B0E0783A-D5DF-44F7-B0D8-C8940ADBF765}">
      <dgm:prSet/>
      <dgm:spPr/>
      <dgm:t>
        <a:bodyPr/>
        <a:lstStyle/>
        <a:p>
          <a:endParaRPr lang="en-US"/>
        </a:p>
      </dgm:t>
    </dgm:pt>
    <dgm:pt modelId="{7C6EB924-3A1F-4816-862C-8A34EA8210BE}" type="sibTrans" cxnId="{B0E0783A-D5DF-44F7-B0D8-C8940ADBF765}">
      <dgm:prSet/>
      <dgm:spPr/>
      <dgm:t>
        <a:bodyPr/>
        <a:lstStyle/>
        <a:p>
          <a:endParaRPr lang="en-US"/>
        </a:p>
      </dgm:t>
    </dgm:pt>
    <dgm:pt modelId="{56C36E85-7EDB-4655-AEB1-38EB6B9D069B}">
      <dgm:prSet phldrT="[Text]"/>
      <dgm:spPr>
        <a:solidFill>
          <a:srgbClr val="C2C7C9"/>
        </a:solidFill>
        <a:ln w="9525">
          <a:solidFill>
            <a:schemeClr val="tx1">
              <a:lumMod val="85000"/>
              <a:lumOff val="15000"/>
            </a:schemeClr>
          </a:solidFill>
        </a:ln>
      </dgm:spPr>
      <dgm:t>
        <a:bodyPr/>
        <a:lstStyle/>
        <a:p>
          <a:r>
            <a:rPr lang="en-US" dirty="0">
              <a:solidFill>
                <a:schemeClr val="tx1">
                  <a:lumMod val="85000"/>
                  <a:lumOff val="15000"/>
                </a:schemeClr>
              </a:solidFill>
              <a:latin typeface="Segoe UI Semibold" panose="020B0702040204020203" pitchFamily="34" charset="0"/>
              <a:cs typeface="Segoe UI Semibold" panose="020B0702040204020203" pitchFamily="34" charset="0"/>
            </a:rPr>
            <a:t>Volunteer Coordination Unit</a:t>
          </a:r>
        </a:p>
      </dgm:t>
    </dgm:pt>
    <dgm:pt modelId="{BEF718A7-CD87-4B9A-832C-BABD26BD0238}" type="parTrans" cxnId="{37EE0E31-0DF0-453D-ADEF-1D240F4BC155}">
      <dgm:prSet/>
      <dgm:spPr/>
      <dgm:t>
        <a:bodyPr/>
        <a:lstStyle/>
        <a:p>
          <a:endParaRPr lang="en-US"/>
        </a:p>
      </dgm:t>
    </dgm:pt>
    <dgm:pt modelId="{7C8CCB7A-36D1-4E15-BD7D-732E21FA6E51}" type="sibTrans" cxnId="{37EE0E31-0DF0-453D-ADEF-1D240F4BC155}">
      <dgm:prSet/>
      <dgm:spPr/>
      <dgm:t>
        <a:bodyPr/>
        <a:lstStyle/>
        <a:p>
          <a:endParaRPr lang="en-US"/>
        </a:p>
      </dgm:t>
    </dgm:pt>
    <dgm:pt modelId="{3FB86780-2BA1-4AE3-92CA-C6CD77032867}">
      <dgm:prSet phldrT="[Text]"/>
      <dgm:spPr>
        <a:ln>
          <a:noFill/>
        </a:ln>
      </dgm:spPr>
      <dgm:t>
        <a:bodyPr/>
        <a:lstStyle/>
        <a:p>
          <a:r>
            <a:rPr lang="en-US" dirty="0">
              <a:latin typeface="Segoe UI Semibold" panose="020B0702040204020203" pitchFamily="34" charset="0"/>
              <a:cs typeface="Segoe UI Semibold" panose="020B0702040204020203" pitchFamily="34" charset="0"/>
            </a:rPr>
            <a:t>Ordering </a:t>
          </a:r>
          <a:br>
            <a:rPr lang="en-US" dirty="0">
              <a:latin typeface="Segoe UI Semibold" panose="020B0702040204020203" pitchFamily="34" charset="0"/>
              <a:cs typeface="Segoe UI Semibold" panose="020B0702040204020203" pitchFamily="34" charset="0"/>
            </a:rPr>
          </a:br>
          <a:r>
            <a:rPr lang="en-US" dirty="0">
              <a:latin typeface="Segoe UI Semibold" panose="020B0702040204020203" pitchFamily="34" charset="0"/>
              <a:cs typeface="Segoe UI Semibold" panose="020B0702040204020203" pitchFamily="34" charset="0"/>
            </a:rPr>
            <a:t>Branch</a:t>
          </a:r>
        </a:p>
      </dgm:t>
    </dgm:pt>
    <dgm:pt modelId="{3D20EBCD-3F52-44DE-A353-44373D7F523D}" type="parTrans" cxnId="{4F3F38CB-95A5-40EF-9695-7FA1ACAFC03D}">
      <dgm:prSet/>
      <dgm:spPr/>
      <dgm:t>
        <a:bodyPr/>
        <a:lstStyle/>
        <a:p>
          <a:endParaRPr lang="en-US"/>
        </a:p>
      </dgm:t>
    </dgm:pt>
    <dgm:pt modelId="{A7D057A8-D656-4601-A06E-AF80728484E2}" type="sibTrans" cxnId="{4F3F38CB-95A5-40EF-9695-7FA1ACAFC03D}">
      <dgm:prSet/>
      <dgm:spPr/>
      <dgm:t>
        <a:bodyPr/>
        <a:lstStyle/>
        <a:p>
          <a:endParaRPr lang="en-US"/>
        </a:p>
      </dgm:t>
    </dgm:pt>
    <dgm:pt modelId="{BC34BA26-3AD7-4C08-8BC9-A4C2BB8FECBA}" type="pres">
      <dgm:prSet presAssocID="{6FA7F9E5-5F1B-46B0-A5B5-E6CA610BC067}" presName="hierChild1" presStyleCnt="0">
        <dgm:presLayoutVars>
          <dgm:orgChart val="1"/>
          <dgm:chPref val="1"/>
          <dgm:dir/>
          <dgm:animOne val="branch"/>
          <dgm:animLvl val="lvl"/>
          <dgm:resizeHandles/>
        </dgm:presLayoutVars>
      </dgm:prSet>
      <dgm:spPr/>
    </dgm:pt>
    <dgm:pt modelId="{DED916D9-0709-47DE-B84A-7E293A93EF4C}" type="pres">
      <dgm:prSet presAssocID="{CE602DAC-016B-4578-8EE1-4A44AB701B40}" presName="hierRoot1" presStyleCnt="0">
        <dgm:presLayoutVars>
          <dgm:hierBranch val="init"/>
        </dgm:presLayoutVars>
      </dgm:prSet>
      <dgm:spPr/>
    </dgm:pt>
    <dgm:pt modelId="{CD21E1F1-7E5D-4253-8445-640C8E89DA33}" type="pres">
      <dgm:prSet presAssocID="{CE602DAC-016B-4578-8EE1-4A44AB701B40}" presName="rootComposite1" presStyleCnt="0"/>
      <dgm:spPr/>
    </dgm:pt>
    <dgm:pt modelId="{58DEBBE4-5FC2-448F-A057-61AB9F6E4886}" type="pres">
      <dgm:prSet presAssocID="{CE602DAC-016B-4578-8EE1-4A44AB701B40}" presName="rootText1" presStyleLbl="node0" presStyleIdx="0" presStyleCnt="1">
        <dgm:presLayoutVars>
          <dgm:chPref val="3"/>
        </dgm:presLayoutVars>
      </dgm:prSet>
      <dgm:spPr/>
    </dgm:pt>
    <dgm:pt modelId="{26F5504C-9993-4554-B8C3-33D545511FBB}" type="pres">
      <dgm:prSet presAssocID="{CE602DAC-016B-4578-8EE1-4A44AB701B40}" presName="rootConnector1" presStyleLbl="node1" presStyleIdx="0" presStyleCnt="0"/>
      <dgm:spPr/>
    </dgm:pt>
    <dgm:pt modelId="{1F6597AF-B4A2-419D-A4B9-58ECD2542651}" type="pres">
      <dgm:prSet presAssocID="{CE602DAC-016B-4578-8EE1-4A44AB701B40}" presName="hierChild2" presStyleCnt="0"/>
      <dgm:spPr/>
    </dgm:pt>
    <dgm:pt modelId="{73A2DD05-2F5C-43AA-AA5F-762203E3CE97}" type="pres">
      <dgm:prSet presAssocID="{6C08F9E5-F332-4EA4-8F60-7B4267253FE7}" presName="Name37" presStyleLbl="parChTrans1D2" presStyleIdx="0" presStyleCnt="2"/>
      <dgm:spPr/>
    </dgm:pt>
    <dgm:pt modelId="{811D8F18-63F9-4C24-9638-3562E946FF9A}" type="pres">
      <dgm:prSet presAssocID="{4190DD23-ACBC-4620-9283-0FBE9033F1F1}" presName="hierRoot2" presStyleCnt="0">
        <dgm:presLayoutVars>
          <dgm:hierBranch val="init"/>
        </dgm:presLayoutVars>
      </dgm:prSet>
      <dgm:spPr/>
    </dgm:pt>
    <dgm:pt modelId="{B8759181-91BF-49BF-832B-AC6DB788F1F3}" type="pres">
      <dgm:prSet presAssocID="{4190DD23-ACBC-4620-9283-0FBE9033F1F1}" presName="rootComposite" presStyleCnt="0"/>
      <dgm:spPr/>
    </dgm:pt>
    <dgm:pt modelId="{4B8E214C-6391-4F40-B0BB-7151FAA2207D}" type="pres">
      <dgm:prSet presAssocID="{4190DD23-ACBC-4620-9283-0FBE9033F1F1}" presName="rootText" presStyleLbl="node2" presStyleIdx="0" presStyleCnt="2">
        <dgm:presLayoutVars>
          <dgm:chPref val="3"/>
        </dgm:presLayoutVars>
      </dgm:prSet>
      <dgm:spPr/>
    </dgm:pt>
    <dgm:pt modelId="{A543BD0F-6982-4150-BFB8-AB3198AE00EE}" type="pres">
      <dgm:prSet presAssocID="{4190DD23-ACBC-4620-9283-0FBE9033F1F1}" presName="rootConnector" presStyleLbl="node2" presStyleIdx="0" presStyleCnt="2"/>
      <dgm:spPr/>
    </dgm:pt>
    <dgm:pt modelId="{D1B15EA9-128D-4876-8561-7D5C7ED1C78D}" type="pres">
      <dgm:prSet presAssocID="{4190DD23-ACBC-4620-9283-0FBE9033F1F1}" presName="hierChild4" presStyleCnt="0"/>
      <dgm:spPr/>
    </dgm:pt>
    <dgm:pt modelId="{CA3D8486-6C99-4CDF-9CA0-F98B612A7F8D}" type="pres">
      <dgm:prSet presAssocID="{63142415-C3B6-4BED-A7B8-FA6CB0592888}" presName="Name37" presStyleLbl="parChTrans1D3" presStyleIdx="0" presStyleCnt="2"/>
      <dgm:spPr/>
    </dgm:pt>
    <dgm:pt modelId="{448DDF97-298A-4C25-92E1-ADA5B9B35F5C}" type="pres">
      <dgm:prSet presAssocID="{579B3402-37B5-4CCC-A998-E1438B0530AD}" presName="hierRoot2" presStyleCnt="0">
        <dgm:presLayoutVars>
          <dgm:hierBranch val="init"/>
        </dgm:presLayoutVars>
      </dgm:prSet>
      <dgm:spPr/>
    </dgm:pt>
    <dgm:pt modelId="{125AEF97-4864-47C7-9E66-F27D56D7B46A}" type="pres">
      <dgm:prSet presAssocID="{579B3402-37B5-4CCC-A998-E1438B0530AD}" presName="rootComposite" presStyleCnt="0"/>
      <dgm:spPr/>
    </dgm:pt>
    <dgm:pt modelId="{D6FED20B-F3FA-409A-A302-51FD86876C9A}" type="pres">
      <dgm:prSet presAssocID="{579B3402-37B5-4CCC-A998-E1438B0530AD}" presName="rootText" presStyleLbl="node3" presStyleIdx="0" presStyleCnt="2">
        <dgm:presLayoutVars>
          <dgm:chPref val="3"/>
        </dgm:presLayoutVars>
      </dgm:prSet>
      <dgm:spPr/>
    </dgm:pt>
    <dgm:pt modelId="{0414F6AA-2170-4665-A69B-D66993594F50}" type="pres">
      <dgm:prSet presAssocID="{579B3402-37B5-4CCC-A998-E1438B0530AD}" presName="rootConnector" presStyleLbl="node3" presStyleIdx="0" presStyleCnt="2"/>
      <dgm:spPr/>
    </dgm:pt>
    <dgm:pt modelId="{6DD6B573-7E34-49CE-A817-88C970A09F6B}" type="pres">
      <dgm:prSet presAssocID="{579B3402-37B5-4CCC-A998-E1438B0530AD}" presName="hierChild4" presStyleCnt="0"/>
      <dgm:spPr/>
    </dgm:pt>
    <dgm:pt modelId="{39D4E98C-C5A0-4A2B-BED9-1F95D6F454F8}" type="pres">
      <dgm:prSet presAssocID="{93F58351-96FF-401D-8FD6-38153A57E2A6}" presName="Name37" presStyleLbl="parChTrans1D4" presStyleIdx="0" presStyleCnt="3"/>
      <dgm:spPr/>
    </dgm:pt>
    <dgm:pt modelId="{56433882-E476-48D4-8C67-8B3A57C3274A}" type="pres">
      <dgm:prSet presAssocID="{5207E882-5459-4907-88E2-7B3B139EE768}" presName="hierRoot2" presStyleCnt="0">
        <dgm:presLayoutVars>
          <dgm:hierBranch val="init"/>
        </dgm:presLayoutVars>
      </dgm:prSet>
      <dgm:spPr/>
    </dgm:pt>
    <dgm:pt modelId="{80E17EF6-F91E-4EC5-93FA-1A2A39D077EE}" type="pres">
      <dgm:prSet presAssocID="{5207E882-5459-4907-88E2-7B3B139EE768}" presName="rootComposite" presStyleCnt="0"/>
      <dgm:spPr/>
    </dgm:pt>
    <dgm:pt modelId="{4C46BC25-9851-48BA-9E87-4B3A8828516A}" type="pres">
      <dgm:prSet presAssocID="{5207E882-5459-4907-88E2-7B3B139EE768}" presName="rootText" presStyleLbl="node4" presStyleIdx="0" presStyleCnt="3">
        <dgm:presLayoutVars>
          <dgm:chPref val="3"/>
        </dgm:presLayoutVars>
      </dgm:prSet>
      <dgm:spPr/>
    </dgm:pt>
    <dgm:pt modelId="{7E689AA9-6065-498A-90BD-6059DF211CC1}" type="pres">
      <dgm:prSet presAssocID="{5207E882-5459-4907-88E2-7B3B139EE768}" presName="rootConnector" presStyleLbl="node4" presStyleIdx="0" presStyleCnt="3"/>
      <dgm:spPr/>
    </dgm:pt>
    <dgm:pt modelId="{31832A03-820A-4CEC-8906-DB1C2F669D9F}" type="pres">
      <dgm:prSet presAssocID="{5207E882-5459-4907-88E2-7B3B139EE768}" presName="hierChild4" presStyleCnt="0"/>
      <dgm:spPr/>
    </dgm:pt>
    <dgm:pt modelId="{FB4A2B13-BC3F-4B60-B3C2-6B3A22B7084A}" type="pres">
      <dgm:prSet presAssocID="{5207E882-5459-4907-88E2-7B3B139EE768}" presName="hierChild5" presStyleCnt="0"/>
      <dgm:spPr/>
    </dgm:pt>
    <dgm:pt modelId="{D22BADAF-7570-4B9E-AEE7-4B50DE62D4B7}" type="pres">
      <dgm:prSet presAssocID="{0EEFF439-01AE-403C-8914-8B7B5FB023B4}" presName="Name37" presStyleLbl="parChTrans1D4" presStyleIdx="1" presStyleCnt="3"/>
      <dgm:spPr/>
    </dgm:pt>
    <dgm:pt modelId="{79EC9920-3CF1-4740-9B59-3A5CDCE7D344}" type="pres">
      <dgm:prSet presAssocID="{F5742480-24B3-44A1-A79C-99C17E8EB0D0}" presName="hierRoot2" presStyleCnt="0">
        <dgm:presLayoutVars>
          <dgm:hierBranch val="init"/>
        </dgm:presLayoutVars>
      </dgm:prSet>
      <dgm:spPr/>
    </dgm:pt>
    <dgm:pt modelId="{D4C33E48-B35F-448B-B0F0-3EBA766D6F4A}" type="pres">
      <dgm:prSet presAssocID="{F5742480-24B3-44A1-A79C-99C17E8EB0D0}" presName="rootComposite" presStyleCnt="0"/>
      <dgm:spPr/>
    </dgm:pt>
    <dgm:pt modelId="{D77838C4-7887-4730-99BF-18BE1BC6D091}" type="pres">
      <dgm:prSet presAssocID="{F5742480-24B3-44A1-A79C-99C17E8EB0D0}" presName="rootText" presStyleLbl="node4" presStyleIdx="1" presStyleCnt="3">
        <dgm:presLayoutVars>
          <dgm:chPref val="3"/>
        </dgm:presLayoutVars>
      </dgm:prSet>
      <dgm:spPr/>
    </dgm:pt>
    <dgm:pt modelId="{A53B4CA4-7423-4953-BA01-454B3EA26E76}" type="pres">
      <dgm:prSet presAssocID="{F5742480-24B3-44A1-A79C-99C17E8EB0D0}" presName="rootConnector" presStyleLbl="node4" presStyleIdx="1" presStyleCnt="3"/>
      <dgm:spPr/>
    </dgm:pt>
    <dgm:pt modelId="{286F7ADE-3327-4CBC-AB11-70BB76F56FEE}" type="pres">
      <dgm:prSet presAssocID="{F5742480-24B3-44A1-A79C-99C17E8EB0D0}" presName="hierChild4" presStyleCnt="0"/>
      <dgm:spPr/>
    </dgm:pt>
    <dgm:pt modelId="{AAB52A64-1CFB-4CF7-9F65-574E4DD7A020}" type="pres">
      <dgm:prSet presAssocID="{F5742480-24B3-44A1-A79C-99C17E8EB0D0}" presName="hierChild5" presStyleCnt="0"/>
      <dgm:spPr/>
    </dgm:pt>
    <dgm:pt modelId="{8D029721-1BE8-44D3-B1B6-5D2AC40E511F}" type="pres">
      <dgm:prSet presAssocID="{579B3402-37B5-4CCC-A998-E1438B0530AD}" presName="hierChild5" presStyleCnt="0"/>
      <dgm:spPr/>
    </dgm:pt>
    <dgm:pt modelId="{C96505A3-AF0A-4C36-B82F-9170B2108221}" type="pres">
      <dgm:prSet presAssocID="{5FA1AB0C-C702-4D3E-ADAF-A9E20E368341}" presName="Name37" presStyleLbl="parChTrans1D3" presStyleIdx="1" presStyleCnt="2"/>
      <dgm:spPr/>
    </dgm:pt>
    <dgm:pt modelId="{131CB051-1047-49D6-8001-D8EC798C16CC}" type="pres">
      <dgm:prSet presAssocID="{7A7C81BC-384C-4CED-B3A3-44E983BCA9CB}" presName="hierRoot2" presStyleCnt="0">
        <dgm:presLayoutVars>
          <dgm:hierBranch val="init"/>
        </dgm:presLayoutVars>
      </dgm:prSet>
      <dgm:spPr/>
    </dgm:pt>
    <dgm:pt modelId="{931540B5-4132-4DE0-BF6A-99C016405739}" type="pres">
      <dgm:prSet presAssocID="{7A7C81BC-384C-4CED-B3A3-44E983BCA9CB}" presName="rootComposite" presStyleCnt="0"/>
      <dgm:spPr/>
    </dgm:pt>
    <dgm:pt modelId="{95834A22-445C-49D6-932F-C81235CD2DB3}" type="pres">
      <dgm:prSet presAssocID="{7A7C81BC-384C-4CED-B3A3-44E983BCA9CB}" presName="rootText" presStyleLbl="node3" presStyleIdx="1" presStyleCnt="2">
        <dgm:presLayoutVars>
          <dgm:chPref val="3"/>
        </dgm:presLayoutVars>
      </dgm:prSet>
      <dgm:spPr/>
    </dgm:pt>
    <dgm:pt modelId="{7EDFC830-5F04-45EB-98F3-CDD0C487E0AF}" type="pres">
      <dgm:prSet presAssocID="{7A7C81BC-384C-4CED-B3A3-44E983BCA9CB}" presName="rootConnector" presStyleLbl="node3" presStyleIdx="1" presStyleCnt="2"/>
      <dgm:spPr/>
    </dgm:pt>
    <dgm:pt modelId="{47472DF1-4784-44EC-A567-976DA9D16574}" type="pres">
      <dgm:prSet presAssocID="{7A7C81BC-384C-4CED-B3A3-44E983BCA9CB}" presName="hierChild4" presStyleCnt="0"/>
      <dgm:spPr/>
    </dgm:pt>
    <dgm:pt modelId="{26B2EDFE-0A4F-4290-B082-86FBCEAA00AC}" type="pres">
      <dgm:prSet presAssocID="{BEF718A7-CD87-4B9A-832C-BABD26BD0238}" presName="Name37" presStyleLbl="parChTrans1D4" presStyleIdx="2" presStyleCnt="3"/>
      <dgm:spPr/>
    </dgm:pt>
    <dgm:pt modelId="{049E66E1-837B-4282-8D5F-02F59EA0FC32}" type="pres">
      <dgm:prSet presAssocID="{56C36E85-7EDB-4655-AEB1-38EB6B9D069B}" presName="hierRoot2" presStyleCnt="0">
        <dgm:presLayoutVars>
          <dgm:hierBranch val="init"/>
        </dgm:presLayoutVars>
      </dgm:prSet>
      <dgm:spPr/>
    </dgm:pt>
    <dgm:pt modelId="{A593F889-3D82-41AB-9ADF-BC2B1310B027}" type="pres">
      <dgm:prSet presAssocID="{56C36E85-7EDB-4655-AEB1-38EB6B9D069B}" presName="rootComposite" presStyleCnt="0"/>
      <dgm:spPr/>
    </dgm:pt>
    <dgm:pt modelId="{0657886D-93B4-42DE-BBF7-67692F4FE73F}" type="pres">
      <dgm:prSet presAssocID="{56C36E85-7EDB-4655-AEB1-38EB6B9D069B}" presName="rootText" presStyleLbl="node4" presStyleIdx="2" presStyleCnt="3">
        <dgm:presLayoutVars>
          <dgm:chPref val="3"/>
        </dgm:presLayoutVars>
      </dgm:prSet>
      <dgm:spPr/>
    </dgm:pt>
    <dgm:pt modelId="{874E9C20-3C55-4137-8F54-946D3691E739}" type="pres">
      <dgm:prSet presAssocID="{56C36E85-7EDB-4655-AEB1-38EB6B9D069B}" presName="rootConnector" presStyleLbl="node4" presStyleIdx="2" presStyleCnt="3"/>
      <dgm:spPr/>
    </dgm:pt>
    <dgm:pt modelId="{FFB80B13-7BD0-4F95-87E9-E44B6733A3B5}" type="pres">
      <dgm:prSet presAssocID="{56C36E85-7EDB-4655-AEB1-38EB6B9D069B}" presName="hierChild4" presStyleCnt="0"/>
      <dgm:spPr/>
    </dgm:pt>
    <dgm:pt modelId="{DE8FB144-53A6-4887-B5A9-7DD5CA739FFE}" type="pres">
      <dgm:prSet presAssocID="{56C36E85-7EDB-4655-AEB1-38EB6B9D069B}" presName="hierChild5" presStyleCnt="0"/>
      <dgm:spPr/>
    </dgm:pt>
    <dgm:pt modelId="{8F146500-E58C-4CAC-AFDA-7DAA406CA148}" type="pres">
      <dgm:prSet presAssocID="{7A7C81BC-384C-4CED-B3A3-44E983BCA9CB}" presName="hierChild5" presStyleCnt="0"/>
      <dgm:spPr/>
    </dgm:pt>
    <dgm:pt modelId="{96D78DD9-DA59-4682-AF83-0BECE12CC3D3}" type="pres">
      <dgm:prSet presAssocID="{4190DD23-ACBC-4620-9283-0FBE9033F1F1}" presName="hierChild5" presStyleCnt="0"/>
      <dgm:spPr/>
    </dgm:pt>
    <dgm:pt modelId="{5D46F7CC-4CF7-4486-BB8D-38DDAA260D92}" type="pres">
      <dgm:prSet presAssocID="{3D20EBCD-3F52-44DE-A353-44373D7F523D}" presName="Name37" presStyleLbl="parChTrans1D2" presStyleIdx="1" presStyleCnt="2"/>
      <dgm:spPr/>
    </dgm:pt>
    <dgm:pt modelId="{7147E4B1-E188-4266-B62B-05F4D48DDC6B}" type="pres">
      <dgm:prSet presAssocID="{3FB86780-2BA1-4AE3-92CA-C6CD77032867}" presName="hierRoot2" presStyleCnt="0">
        <dgm:presLayoutVars>
          <dgm:hierBranch val="init"/>
        </dgm:presLayoutVars>
      </dgm:prSet>
      <dgm:spPr/>
    </dgm:pt>
    <dgm:pt modelId="{DDC4657F-13B3-4BCA-9D1A-6988A854E8F5}" type="pres">
      <dgm:prSet presAssocID="{3FB86780-2BA1-4AE3-92CA-C6CD77032867}" presName="rootComposite" presStyleCnt="0"/>
      <dgm:spPr/>
    </dgm:pt>
    <dgm:pt modelId="{77939653-0A24-49E5-A9E6-7C4B7A584263}" type="pres">
      <dgm:prSet presAssocID="{3FB86780-2BA1-4AE3-92CA-C6CD77032867}" presName="rootText" presStyleLbl="node2" presStyleIdx="1" presStyleCnt="2">
        <dgm:presLayoutVars>
          <dgm:chPref val="3"/>
        </dgm:presLayoutVars>
      </dgm:prSet>
      <dgm:spPr/>
    </dgm:pt>
    <dgm:pt modelId="{ACD17869-3AE8-4682-A10C-F83F5E86A359}" type="pres">
      <dgm:prSet presAssocID="{3FB86780-2BA1-4AE3-92CA-C6CD77032867}" presName="rootConnector" presStyleLbl="node2" presStyleIdx="1" presStyleCnt="2"/>
      <dgm:spPr/>
    </dgm:pt>
    <dgm:pt modelId="{D1052CDF-89DE-4F15-AF73-CACA0E85D361}" type="pres">
      <dgm:prSet presAssocID="{3FB86780-2BA1-4AE3-92CA-C6CD77032867}" presName="hierChild4" presStyleCnt="0"/>
      <dgm:spPr/>
    </dgm:pt>
    <dgm:pt modelId="{C797C919-9218-4F8A-83B4-AB06CE0625AF}" type="pres">
      <dgm:prSet presAssocID="{3FB86780-2BA1-4AE3-92CA-C6CD77032867}" presName="hierChild5" presStyleCnt="0"/>
      <dgm:spPr/>
    </dgm:pt>
    <dgm:pt modelId="{5A9E969A-92D9-441F-A0D9-D4AB902B255B}" type="pres">
      <dgm:prSet presAssocID="{CE602DAC-016B-4578-8EE1-4A44AB701B40}" presName="hierChild3" presStyleCnt="0"/>
      <dgm:spPr/>
    </dgm:pt>
  </dgm:ptLst>
  <dgm:cxnLst>
    <dgm:cxn modelId="{9ECEE707-CC22-4227-9FD6-49F3DB21980E}" type="presOf" srcId="{6C08F9E5-F332-4EA4-8F60-7B4267253FE7}" destId="{73A2DD05-2F5C-43AA-AA5F-762203E3CE97}" srcOrd="0" destOrd="0" presId="urn:microsoft.com/office/officeart/2005/8/layout/orgChart1"/>
    <dgm:cxn modelId="{392D490D-35ED-4249-BE70-0537DE1D0133}" type="presOf" srcId="{CE602DAC-016B-4578-8EE1-4A44AB701B40}" destId="{26F5504C-9993-4554-B8C3-33D545511FBB}" srcOrd="1" destOrd="0" presId="urn:microsoft.com/office/officeart/2005/8/layout/orgChart1"/>
    <dgm:cxn modelId="{0404F917-D823-4BD5-B747-130ED16AC39C}" srcId="{CE602DAC-016B-4578-8EE1-4A44AB701B40}" destId="{4190DD23-ACBC-4620-9283-0FBE9033F1F1}" srcOrd="0" destOrd="0" parTransId="{6C08F9E5-F332-4EA4-8F60-7B4267253FE7}" sibTransId="{8BF1C518-ADDC-4D66-B361-D0297ABD6907}"/>
    <dgm:cxn modelId="{2EB5CC2A-D737-45AE-BD12-81CCCCCBE625}" type="presOf" srcId="{7A7C81BC-384C-4CED-B3A3-44E983BCA9CB}" destId="{7EDFC830-5F04-45EB-98F3-CDD0C487E0AF}" srcOrd="1" destOrd="0" presId="urn:microsoft.com/office/officeart/2005/8/layout/orgChart1"/>
    <dgm:cxn modelId="{69DFD42F-9D63-470E-9B5A-7B561036F6C3}" type="presOf" srcId="{93F58351-96FF-401D-8FD6-38153A57E2A6}" destId="{39D4E98C-C5A0-4A2B-BED9-1F95D6F454F8}" srcOrd="0" destOrd="0" presId="urn:microsoft.com/office/officeart/2005/8/layout/orgChart1"/>
    <dgm:cxn modelId="{37EE0E31-0DF0-453D-ADEF-1D240F4BC155}" srcId="{7A7C81BC-384C-4CED-B3A3-44E983BCA9CB}" destId="{56C36E85-7EDB-4655-AEB1-38EB6B9D069B}" srcOrd="0" destOrd="0" parTransId="{BEF718A7-CD87-4B9A-832C-BABD26BD0238}" sibTransId="{7C8CCB7A-36D1-4E15-BD7D-732E21FA6E51}"/>
    <dgm:cxn modelId="{720F3731-97B6-43B6-83D6-B7AAC7E4F78E}" type="presOf" srcId="{5207E882-5459-4907-88E2-7B3B139EE768}" destId="{4C46BC25-9851-48BA-9E87-4B3A8828516A}" srcOrd="0" destOrd="0" presId="urn:microsoft.com/office/officeart/2005/8/layout/orgChart1"/>
    <dgm:cxn modelId="{B0F35934-D269-4C68-9B62-56CFBF9F737F}" type="presOf" srcId="{3FB86780-2BA1-4AE3-92CA-C6CD77032867}" destId="{77939653-0A24-49E5-A9E6-7C4B7A584263}" srcOrd="0" destOrd="0" presId="urn:microsoft.com/office/officeart/2005/8/layout/orgChart1"/>
    <dgm:cxn modelId="{B0E0783A-D5DF-44F7-B0D8-C8940ADBF765}" srcId="{4190DD23-ACBC-4620-9283-0FBE9033F1F1}" destId="{7A7C81BC-384C-4CED-B3A3-44E983BCA9CB}" srcOrd="1" destOrd="0" parTransId="{5FA1AB0C-C702-4D3E-ADAF-A9E20E368341}" sibTransId="{7C6EB924-3A1F-4816-862C-8A34EA8210BE}"/>
    <dgm:cxn modelId="{21EDA163-1262-4DBF-98E9-E6162F12AFC1}" type="presOf" srcId="{579B3402-37B5-4CCC-A998-E1438B0530AD}" destId="{0414F6AA-2170-4665-A69B-D66993594F50}" srcOrd="1" destOrd="0" presId="urn:microsoft.com/office/officeart/2005/8/layout/orgChart1"/>
    <dgm:cxn modelId="{B1D9F363-0C54-4951-8FE5-6F3C7B0FC721}" type="presOf" srcId="{56C36E85-7EDB-4655-AEB1-38EB6B9D069B}" destId="{0657886D-93B4-42DE-BBF7-67692F4FE73F}" srcOrd="0" destOrd="0" presId="urn:microsoft.com/office/officeart/2005/8/layout/orgChart1"/>
    <dgm:cxn modelId="{16FB426A-1FD4-4B92-AB4F-97E96279CB91}" type="presOf" srcId="{6FA7F9E5-5F1B-46B0-A5B5-E6CA610BC067}" destId="{BC34BA26-3AD7-4C08-8BC9-A4C2BB8FECBA}" srcOrd="0" destOrd="0" presId="urn:microsoft.com/office/officeart/2005/8/layout/orgChart1"/>
    <dgm:cxn modelId="{7EE5A44C-4D41-4EC8-9011-A2B1BA19EE36}" srcId="{4190DD23-ACBC-4620-9283-0FBE9033F1F1}" destId="{579B3402-37B5-4CCC-A998-E1438B0530AD}" srcOrd="0" destOrd="0" parTransId="{63142415-C3B6-4BED-A7B8-FA6CB0592888}" sibTransId="{9119DDB4-D11B-46D6-9C1E-8845C4B33D6C}"/>
    <dgm:cxn modelId="{784ACF6E-7C6B-4CE0-B929-B8C1F4497F05}" type="presOf" srcId="{63142415-C3B6-4BED-A7B8-FA6CB0592888}" destId="{CA3D8486-6C99-4CDF-9CA0-F98B612A7F8D}" srcOrd="0" destOrd="0" presId="urn:microsoft.com/office/officeart/2005/8/layout/orgChart1"/>
    <dgm:cxn modelId="{0EBAC180-7CD8-4377-B814-2112FFA29361}" srcId="{579B3402-37B5-4CCC-A998-E1438B0530AD}" destId="{5207E882-5459-4907-88E2-7B3B139EE768}" srcOrd="0" destOrd="0" parTransId="{93F58351-96FF-401D-8FD6-38153A57E2A6}" sibTransId="{AFA4C842-C089-467C-AF1F-33B3C3AC28C9}"/>
    <dgm:cxn modelId="{B9D4B691-9AF5-4D14-9C8A-75D411F61A75}" type="presOf" srcId="{579B3402-37B5-4CCC-A998-E1438B0530AD}" destId="{D6FED20B-F3FA-409A-A302-51FD86876C9A}" srcOrd="0" destOrd="0" presId="urn:microsoft.com/office/officeart/2005/8/layout/orgChart1"/>
    <dgm:cxn modelId="{4EE29895-EEE5-4354-89D8-64A087F46215}" type="presOf" srcId="{7A7C81BC-384C-4CED-B3A3-44E983BCA9CB}" destId="{95834A22-445C-49D6-932F-C81235CD2DB3}" srcOrd="0" destOrd="0" presId="urn:microsoft.com/office/officeart/2005/8/layout/orgChart1"/>
    <dgm:cxn modelId="{7038C299-F5CD-4E6E-86CA-8A7C28C06462}" type="presOf" srcId="{F5742480-24B3-44A1-A79C-99C17E8EB0D0}" destId="{A53B4CA4-7423-4953-BA01-454B3EA26E76}" srcOrd="1" destOrd="0" presId="urn:microsoft.com/office/officeart/2005/8/layout/orgChart1"/>
    <dgm:cxn modelId="{810A889A-3BA9-486E-ABA1-839A3DA41390}" type="presOf" srcId="{CE602DAC-016B-4578-8EE1-4A44AB701B40}" destId="{58DEBBE4-5FC2-448F-A057-61AB9F6E4886}" srcOrd="0" destOrd="0" presId="urn:microsoft.com/office/officeart/2005/8/layout/orgChart1"/>
    <dgm:cxn modelId="{82D1F6A7-9325-4A8D-8B8E-D7B649E5A805}" type="presOf" srcId="{3FB86780-2BA1-4AE3-92CA-C6CD77032867}" destId="{ACD17869-3AE8-4682-A10C-F83F5E86A359}" srcOrd="1" destOrd="0" presId="urn:microsoft.com/office/officeart/2005/8/layout/orgChart1"/>
    <dgm:cxn modelId="{B64510B0-C9F9-4F16-9522-F5A205CF2DAB}" type="presOf" srcId="{4190DD23-ACBC-4620-9283-0FBE9033F1F1}" destId="{A543BD0F-6982-4150-BFB8-AB3198AE00EE}" srcOrd="1" destOrd="0" presId="urn:microsoft.com/office/officeart/2005/8/layout/orgChart1"/>
    <dgm:cxn modelId="{73846AB6-B4A6-4C64-9F45-8DC2C4677D24}" type="presOf" srcId="{5207E882-5459-4907-88E2-7B3B139EE768}" destId="{7E689AA9-6065-498A-90BD-6059DF211CC1}" srcOrd="1" destOrd="0" presId="urn:microsoft.com/office/officeart/2005/8/layout/orgChart1"/>
    <dgm:cxn modelId="{650FCBBD-10F0-47D9-A6E4-5B6042405FB6}" type="presOf" srcId="{5FA1AB0C-C702-4D3E-ADAF-A9E20E368341}" destId="{C96505A3-AF0A-4C36-B82F-9170B2108221}" srcOrd="0" destOrd="0" presId="urn:microsoft.com/office/officeart/2005/8/layout/orgChart1"/>
    <dgm:cxn modelId="{6BE80CC5-BDC7-4A0E-A880-84668F71F037}" type="presOf" srcId="{56C36E85-7EDB-4655-AEB1-38EB6B9D069B}" destId="{874E9C20-3C55-4137-8F54-946D3691E739}" srcOrd="1" destOrd="0" presId="urn:microsoft.com/office/officeart/2005/8/layout/orgChart1"/>
    <dgm:cxn modelId="{4F3F38CB-95A5-40EF-9695-7FA1ACAFC03D}" srcId="{CE602DAC-016B-4578-8EE1-4A44AB701B40}" destId="{3FB86780-2BA1-4AE3-92CA-C6CD77032867}" srcOrd="1" destOrd="0" parTransId="{3D20EBCD-3F52-44DE-A353-44373D7F523D}" sibTransId="{A7D057A8-D656-4601-A06E-AF80728484E2}"/>
    <dgm:cxn modelId="{32C67ECB-1D9F-47B5-937C-49AE4E67D9A7}" type="presOf" srcId="{0EEFF439-01AE-403C-8914-8B7B5FB023B4}" destId="{D22BADAF-7570-4B9E-AEE7-4B50DE62D4B7}" srcOrd="0" destOrd="0" presId="urn:microsoft.com/office/officeart/2005/8/layout/orgChart1"/>
    <dgm:cxn modelId="{09B319CE-02A9-4887-9AA4-E46A84552371}" srcId="{579B3402-37B5-4CCC-A998-E1438B0530AD}" destId="{F5742480-24B3-44A1-A79C-99C17E8EB0D0}" srcOrd="1" destOrd="0" parTransId="{0EEFF439-01AE-403C-8914-8B7B5FB023B4}" sibTransId="{89D09F2F-FBA0-4A9A-B81A-8E1DDB5F8092}"/>
    <dgm:cxn modelId="{86476DDB-2E70-424B-941F-40A93FC97251}" type="presOf" srcId="{3D20EBCD-3F52-44DE-A353-44373D7F523D}" destId="{5D46F7CC-4CF7-4486-BB8D-38DDAA260D92}" srcOrd="0" destOrd="0" presId="urn:microsoft.com/office/officeart/2005/8/layout/orgChart1"/>
    <dgm:cxn modelId="{A89957E3-7B0F-4D50-811E-1F911788FFC0}" srcId="{6FA7F9E5-5F1B-46B0-A5B5-E6CA610BC067}" destId="{CE602DAC-016B-4578-8EE1-4A44AB701B40}" srcOrd="0" destOrd="0" parTransId="{48BDC3C5-4590-4F7F-8841-7A92BD9D7200}" sibTransId="{09DFB9D9-D785-4F27-B8B3-9B2E60E441A2}"/>
    <dgm:cxn modelId="{C8163DEF-6CB8-4FB6-A1C1-D0EE3C466167}" type="presOf" srcId="{4190DD23-ACBC-4620-9283-0FBE9033F1F1}" destId="{4B8E214C-6391-4F40-B0BB-7151FAA2207D}" srcOrd="0" destOrd="0" presId="urn:microsoft.com/office/officeart/2005/8/layout/orgChart1"/>
    <dgm:cxn modelId="{73ED0CF5-CFDD-443A-9B09-3EE969462A36}" type="presOf" srcId="{BEF718A7-CD87-4B9A-832C-BABD26BD0238}" destId="{26B2EDFE-0A4F-4290-B082-86FBCEAA00AC}" srcOrd="0" destOrd="0" presId="urn:microsoft.com/office/officeart/2005/8/layout/orgChart1"/>
    <dgm:cxn modelId="{72A869F6-4E52-4806-83DA-F16510F425DD}" type="presOf" srcId="{F5742480-24B3-44A1-A79C-99C17E8EB0D0}" destId="{D77838C4-7887-4730-99BF-18BE1BC6D091}" srcOrd="0" destOrd="0" presId="urn:microsoft.com/office/officeart/2005/8/layout/orgChart1"/>
    <dgm:cxn modelId="{A0BC1C46-60CA-4485-AD44-032B730CF70B}" type="presParOf" srcId="{BC34BA26-3AD7-4C08-8BC9-A4C2BB8FECBA}" destId="{DED916D9-0709-47DE-B84A-7E293A93EF4C}" srcOrd="0" destOrd="0" presId="urn:microsoft.com/office/officeart/2005/8/layout/orgChart1"/>
    <dgm:cxn modelId="{F4986099-6C2F-4231-A885-2D5F7BAA3089}" type="presParOf" srcId="{DED916D9-0709-47DE-B84A-7E293A93EF4C}" destId="{CD21E1F1-7E5D-4253-8445-640C8E89DA33}" srcOrd="0" destOrd="0" presId="urn:microsoft.com/office/officeart/2005/8/layout/orgChart1"/>
    <dgm:cxn modelId="{67C775D5-64B3-4C52-BABA-0684304D9088}" type="presParOf" srcId="{CD21E1F1-7E5D-4253-8445-640C8E89DA33}" destId="{58DEBBE4-5FC2-448F-A057-61AB9F6E4886}" srcOrd="0" destOrd="0" presId="urn:microsoft.com/office/officeart/2005/8/layout/orgChart1"/>
    <dgm:cxn modelId="{F04A62BC-38C5-41DD-BC17-E18F307760D8}" type="presParOf" srcId="{CD21E1F1-7E5D-4253-8445-640C8E89DA33}" destId="{26F5504C-9993-4554-B8C3-33D545511FBB}" srcOrd="1" destOrd="0" presId="urn:microsoft.com/office/officeart/2005/8/layout/orgChart1"/>
    <dgm:cxn modelId="{60E9701C-7EDA-4F09-ABA9-839762B4578B}" type="presParOf" srcId="{DED916D9-0709-47DE-B84A-7E293A93EF4C}" destId="{1F6597AF-B4A2-419D-A4B9-58ECD2542651}" srcOrd="1" destOrd="0" presId="urn:microsoft.com/office/officeart/2005/8/layout/orgChart1"/>
    <dgm:cxn modelId="{DBE7CD98-EB36-41F3-BECE-70CAAE9710FD}" type="presParOf" srcId="{1F6597AF-B4A2-419D-A4B9-58ECD2542651}" destId="{73A2DD05-2F5C-43AA-AA5F-762203E3CE97}" srcOrd="0" destOrd="0" presId="urn:microsoft.com/office/officeart/2005/8/layout/orgChart1"/>
    <dgm:cxn modelId="{E0A549F3-B5D6-4E98-93E5-437D925EC334}" type="presParOf" srcId="{1F6597AF-B4A2-419D-A4B9-58ECD2542651}" destId="{811D8F18-63F9-4C24-9638-3562E946FF9A}" srcOrd="1" destOrd="0" presId="urn:microsoft.com/office/officeart/2005/8/layout/orgChart1"/>
    <dgm:cxn modelId="{64EA9565-F7CD-491D-9B41-FB92CEB47DF9}" type="presParOf" srcId="{811D8F18-63F9-4C24-9638-3562E946FF9A}" destId="{B8759181-91BF-49BF-832B-AC6DB788F1F3}" srcOrd="0" destOrd="0" presId="urn:microsoft.com/office/officeart/2005/8/layout/orgChart1"/>
    <dgm:cxn modelId="{9C4F6D49-ADB7-480E-87FB-77CF456B9CDC}" type="presParOf" srcId="{B8759181-91BF-49BF-832B-AC6DB788F1F3}" destId="{4B8E214C-6391-4F40-B0BB-7151FAA2207D}" srcOrd="0" destOrd="0" presId="urn:microsoft.com/office/officeart/2005/8/layout/orgChart1"/>
    <dgm:cxn modelId="{66656BF1-F466-4079-8631-75B25DF78D48}" type="presParOf" srcId="{B8759181-91BF-49BF-832B-AC6DB788F1F3}" destId="{A543BD0F-6982-4150-BFB8-AB3198AE00EE}" srcOrd="1" destOrd="0" presId="urn:microsoft.com/office/officeart/2005/8/layout/orgChart1"/>
    <dgm:cxn modelId="{0FD2F679-F586-427B-B0EF-BF1BDB4B7B44}" type="presParOf" srcId="{811D8F18-63F9-4C24-9638-3562E946FF9A}" destId="{D1B15EA9-128D-4876-8561-7D5C7ED1C78D}" srcOrd="1" destOrd="0" presId="urn:microsoft.com/office/officeart/2005/8/layout/orgChart1"/>
    <dgm:cxn modelId="{92D4E7DB-16BA-430A-B275-725E3A1FAF18}" type="presParOf" srcId="{D1B15EA9-128D-4876-8561-7D5C7ED1C78D}" destId="{CA3D8486-6C99-4CDF-9CA0-F98B612A7F8D}" srcOrd="0" destOrd="0" presId="urn:microsoft.com/office/officeart/2005/8/layout/orgChart1"/>
    <dgm:cxn modelId="{B91E8512-3D04-405E-9854-6E7AB414CAC8}" type="presParOf" srcId="{D1B15EA9-128D-4876-8561-7D5C7ED1C78D}" destId="{448DDF97-298A-4C25-92E1-ADA5B9B35F5C}" srcOrd="1" destOrd="0" presId="urn:microsoft.com/office/officeart/2005/8/layout/orgChart1"/>
    <dgm:cxn modelId="{BCB71B87-5405-4930-83EA-53C12952E71A}" type="presParOf" srcId="{448DDF97-298A-4C25-92E1-ADA5B9B35F5C}" destId="{125AEF97-4864-47C7-9E66-F27D56D7B46A}" srcOrd="0" destOrd="0" presId="urn:microsoft.com/office/officeart/2005/8/layout/orgChart1"/>
    <dgm:cxn modelId="{B9812080-A8B7-4B77-A7D2-64A52182198C}" type="presParOf" srcId="{125AEF97-4864-47C7-9E66-F27D56D7B46A}" destId="{D6FED20B-F3FA-409A-A302-51FD86876C9A}" srcOrd="0" destOrd="0" presId="urn:microsoft.com/office/officeart/2005/8/layout/orgChart1"/>
    <dgm:cxn modelId="{8977414A-60BB-4946-A3B2-3DBE3F732B4C}" type="presParOf" srcId="{125AEF97-4864-47C7-9E66-F27D56D7B46A}" destId="{0414F6AA-2170-4665-A69B-D66993594F50}" srcOrd="1" destOrd="0" presId="urn:microsoft.com/office/officeart/2005/8/layout/orgChart1"/>
    <dgm:cxn modelId="{F0F2493A-7A34-439B-B8DF-C43387DFB5DB}" type="presParOf" srcId="{448DDF97-298A-4C25-92E1-ADA5B9B35F5C}" destId="{6DD6B573-7E34-49CE-A817-88C970A09F6B}" srcOrd="1" destOrd="0" presId="urn:microsoft.com/office/officeart/2005/8/layout/orgChart1"/>
    <dgm:cxn modelId="{FC2E9D63-B297-4D8F-BB71-B67CA45E3142}" type="presParOf" srcId="{6DD6B573-7E34-49CE-A817-88C970A09F6B}" destId="{39D4E98C-C5A0-4A2B-BED9-1F95D6F454F8}" srcOrd="0" destOrd="0" presId="urn:microsoft.com/office/officeart/2005/8/layout/orgChart1"/>
    <dgm:cxn modelId="{2BE0F1D5-6132-4A83-9FF3-2EF08E2674E0}" type="presParOf" srcId="{6DD6B573-7E34-49CE-A817-88C970A09F6B}" destId="{56433882-E476-48D4-8C67-8B3A57C3274A}" srcOrd="1" destOrd="0" presId="urn:microsoft.com/office/officeart/2005/8/layout/orgChart1"/>
    <dgm:cxn modelId="{216E8594-ECB6-4018-B615-C6745FA53E9F}" type="presParOf" srcId="{56433882-E476-48D4-8C67-8B3A57C3274A}" destId="{80E17EF6-F91E-4EC5-93FA-1A2A39D077EE}" srcOrd="0" destOrd="0" presId="urn:microsoft.com/office/officeart/2005/8/layout/orgChart1"/>
    <dgm:cxn modelId="{FC6A0556-B801-4551-B1D7-E95594865CD4}" type="presParOf" srcId="{80E17EF6-F91E-4EC5-93FA-1A2A39D077EE}" destId="{4C46BC25-9851-48BA-9E87-4B3A8828516A}" srcOrd="0" destOrd="0" presId="urn:microsoft.com/office/officeart/2005/8/layout/orgChart1"/>
    <dgm:cxn modelId="{384A4236-DA97-4CBF-A4CF-2D7F9D2E3983}" type="presParOf" srcId="{80E17EF6-F91E-4EC5-93FA-1A2A39D077EE}" destId="{7E689AA9-6065-498A-90BD-6059DF211CC1}" srcOrd="1" destOrd="0" presId="urn:microsoft.com/office/officeart/2005/8/layout/orgChart1"/>
    <dgm:cxn modelId="{5C00C78B-92E1-4654-9B5B-E476D5F3F7E7}" type="presParOf" srcId="{56433882-E476-48D4-8C67-8B3A57C3274A}" destId="{31832A03-820A-4CEC-8906-DB1C2F669D9F}" srcOrd="1" destOrd="0" presId="urn:microsoft.com/office/officeart/2005/8/layout/orgChart1"/>
    <dgm:cxn modelId="{7C0FC9D3-39A6-4506-8E6C-2EE5F6DEB922}" type="presParOf" srcId="{56433882-E476-48D4-8C67-8B3A57C3274A}" destId="{FB4A2B13-BC3F-4B60-B3C2-6B3A22B7084A}" srcOrd="2" destOrd="0" presId="urn:microsoft.com/office/officeart/2005/8/layout/orgChart1"/>
    <dgm:cxn modelId="{267DC8C8-0845-4101-977D-D161168862DB}" type="presParOf" srcId="{6DD6B573-7E34-49CE-A817-88C970A09F6B}" destId="{D22BADAF-7570-4B9E-AEE7-4B50DE62D4B7}" srcOrd="2" destOrd="0" presId="urn:microsoft.com/office/officeart/2005/8/layout/orgChart1"/>
    <dgm:cxn modelId="{241E8558-A99D-47DD-A628-E201C01A16B4}" type="presParOf" srcId="{6DD6B573-7E34-49CE-A817-88C970A09F6B}" destId="{79EC9920-3CF1-4740-9B59-3A5CDCE7D344}" srcOrd="3" destOrd="0" presId="urn:microsoft.com/office/officeart/2005/8/layout/orgChart1"/>
    <dgm:cxn modelId="{8BC35BFA-3882-4768-B89A-C1A17E01B3BC}" type="presParOf" srcId="{79EC9920-3CF1-4740-9B59-3A5CDCE7D344}" destId="{D4C33E48-B35F-448B-B0F0-3EBA766D6F4A}" srcOrd="0" destOrd="0" presId="urn:microsoft.com/office/officeart/2005/8/layout/orgChart1"/>
    <dgm:cxn modelId="{6C23B4D8-D131-43CB-A6BC-DA9A57FEE9CB}" type="presParOf" srcId="{D4C33E48-B35F-448B-B0F0-3EBA766D6F4A}" destId="{D77838C4-7887-4730-99BF-18BE1BC6D091}" srcOrd="0" destOrd="0" presId="urn:microsoft.com/office/officeart/2005/8/layout/orgChart1"/>
    <dgm:cxn modelId="{9CC8B30F-C3AA-495C-B3B1-0DB506E9D2D7}" type="presParOf" srcId="{D4C33E48-B35F-448B-B0F0-3EBA766D6F4A}" destId="{A53B4CA4-7423-4953-BA01-454B3EA26E76}" srcOrd="1" destOrd="0" presId="urn:microsoft.com/office/officeart/2005/8/layout/orgChart1"/>
    <dgm:cxn modelId="{72E4752C-CFA0-4108-AE62-5BF96AAD99A2}" type="presParOf" srcId="{79EC9920-3CF1-4740-9B59-3A5CDCE7D344}" destId="{286F7ADE-3327-4CBC-AB11-70BB76F56FEE}" srcOrd="1" destOrd="0" presId="urn:microsoft.com/office/officeart/2005/8/layout/orgChart1"/>
    <dgm:cxn modelId="{5A9B8645-6560-45B9-A73C-91B89D6D2728}" type="presParOf" srcId="{79EC9920-3CF1-4740-9B59-3A5CDCE7D344}" destId="{AAB52A64-1CFB-4CF7-9F65-574E4DD7A020}" srcOrd="2" destOrd="0" presId="urn:microsoft.com/office/officeart/2005/8/layout/orgChart1"/>
    <dgm:cxn modelId="{B584FF55-1879-40D2-9E7E-7261BDCDE01C}" type="presParOf" srcId="{448DDF97-298A-4C25-92E1-ADA5B9B35F5C}" destId="{8D029721-1BE8-44D3-B1B6-5D2AC40E511F}" srcOrd="2" destOrd="0" presId="urn:microsoft.com/office/officeart/2005/8/layout/orgChart1"/>
    <dgm:cxn modelId="{10EFC433-4973-4328-9418-E282025FB114}" type="presParOf" srcId="{D1B15EA9-128D-4876-8561-7D5C7ED1C78D}" destId="{C96505A3-AF0A-4C36-B82F-9170B2108221}" srcOrd="2" destOrd="0" presId="urn:microsoft.com/office/officeart/2005/8/layout/orgChart1"/>
    <dgm:cxn modelId="{128A923D-1F3B-4F74-BAB8-16516D4C7DED}" type="presParOf" srcId="{D1B15EA9-128D-4876-8561-7D5C7ED1C78D}" destId="{131CB051-1047-49D6-8001-D8EC798C16CC}" srcOrd="3" destOrd="0" presId="urn:microsoft.com/office/officeart/2005/8/layout/orgChart1"/>
    <dgm:cxn modelId="{8143FEC1-4B56-47EC-865B-9CE4C659210F}" type="presParOf" srcId="{131CB051-1047-49D6-8001-D8EC798C16CC}" destId="{931540B5-4132-4DE0-BF6A-99C016405739}" srcOrd="0" destOrd="0" presId="urn:microsoft.com/office/officeart/2005/8/layout/orgChart1"/>
    <dgm:cxn modelId="{956F6D8B-28EF-4E35-810F-A048708F2E21}" type="presParOf" srcId="{931540B5-4132-4DE0-BF6A-99C016405739}" destId="{95834A22-445C-49D6-932F-C81235CD2DB3}" srcOrd="0" destOrd="0" presId="urn:microsoft.com/office/officeart/2005/8/layout/orgChart1"/>
    <dgm:cxn modelId="{5AF758F1-3D95-4C3B-A702-A4CD46E6FA9A}" type="presParOf" srcId="{931540B5-4132-4DE0-BF6A-99C016405739}" destId="{7EDFC830-5F04-45EB-98F3-CDD0C487E0AF}" srcOrd="1" destOrd="0" presId="urn:microsoft.com/office/officeart/2005/8/layout/orgChart1"/>
    <dgm:cxn modelId="{9B6D6654-C2BC-4544-9F06-57D5A91F9C1B}" type="presParOf" srcId="{131CB051-1047-49D6-8001-D8EC798C16CC}" destId="{47472DF1-4784-44EC-A567-976DA9D16574}" srcOrd="1" destOrd="0" presId="urn:microsoft.com/office/officeart/2005/8/layout/orgChart1"/>
    <dgm:cxn modelId="{40026460-131C-4577-B92D-A5BC399526A0}" type="presParOf" srcId="{47472DF1-4784-44EC-A567-976DA9D16574}" destId="{26B2EDFE-0A4F-4290-B082-86FBCEAA00AC}" srcOrd="0" destOrd="0" presId="urn:microsoft.com/office/officeart/2005/8/layout/orgChart1"/>
    <dgm:cxn modelId="{3ED05435-FFFD-438E-9FE9-3DB6C4A8B012}" type="presParOf" srcId="{47472DF1-4784-44EC-A567-976DA9D16574}" destId="{049E66E1-837B-4282-8D5F-02F59EA0FC32}" srcOrd="1" destOrd="0" presId="urn:microsoft.com/office/officeart/2005/8/layout/orgChart1"/>
    <dgm:cxn modelId="{04775250-8CB7-4F8E-912D-0F59D8D087E1}" type="presParOf" srcId="{049E66E1-837B-4282-8D5F-02F59EA0FC32}" destId="{A593F889-3D82-41AB-9ADF-BC2B1310B027}" srcOrd="0" destOrd="0" presId="urn:microsoft.com/office/officeart/2005/8/layout/orgChart1"/>
    <dgm:cxn modelId="{026A1714-AD6A-478B-A106-36334A0B6699}" type="presParOf" srcId="{A593F889-3D82-41AB-9ADF-BC2B1310B027}" destId="{0657886D-93B4-42DE-BBF7-67692F4FE73F}" srcOrd="0" destOrd="0" presId="urn:microsoft.com/office/officeart/2005/8/layout/orgChart1"/>
    <dgm:cxn modelId="{F790FF3C-9B2A-4CC7-86D7-ECA71CC04BEF}" type="presParOf" srcId="{A593F889-3D82-41AB-9ADF-BC2B1310B027}" destId="{874E9C20-3C55-4137-8F54-946D3691E739}" srcOrd="1" destOrd="0" presId="urn:microsoft.com/office/officeart/2005/8/layout/orgChart1"/>
    <dgm:cxn modelId="{B8874C4A-691B-4E82-9E39-D4AE3C96B5B8}" type="presParOf" srcId="{049E66E1-837B-4282-8D5F-02F59EA0FC32}" destId="{FFB80B13-7BD0-4F95-87E9-E44B6733A3B5}" srcOrd="1" destOrd="0" presId="urn:microsoft.com/office/officeart/2005/8/layout/orgChart1"/>
    <dgm:cxn modelId="{F821F2ED-472F-44BC-83A3-26045747215E}" type="presParOf" srcId="{049E66E1-837B-4282-8D5F-02F59EA0FC32}" destId="{DE8FB144-53A6-4887-B5A9-7DD5CA739FFE}" srcOrd="2" destOrd="0" presId="urn:microsoft.com/office/officeart/2005/8/layout/orgChart1"/>
    <dgm:cxn modelId="{3F1509DF-3D67-4CF6-895B-0DCFCAB0C8CA}" type="presParOf" srcId="{131CB051-1047-49D6-8001-D8EC798C16CC}" destId="{8F146500-E58C-4CAC-AFDA-7DAA406CA148}" srcOrd="2" destOrd="0" presId="urn:microsoft.com/office/officeart/2005/8/layout/orgChart1"/>
    <dgm:cxn modelId="{CC3B1282-44F9-4447-A98E-C5660BB3597A}" type="presParOf" srcId="{811D8F18-63F9-4C24-9638-3562E946FF9A}" destId="{96D78DD9-DA59-4682-AF83-0BECE12CC3D3}" srcOrd="2" destOrd="0" presId="urn:microsoft.com/office/officeart/2005/8/layout/orgChart1"/>
    <dgm:cxn modelId="{9D2F2673-6394-441E-8CB7-F822FDEB75A4}" type="presParOf" srcId="{1F6597AF-B4A2-419D-A4B9-58ECD2542651}" destId="{5D46F7CC-4CF7-4486-BB8D-38DDAA260D92}" srcOrd="2" destOrd="0" presId="urn:microsoft.com/office/officeart/2005/8/layout/orgChart1"/>
    <dgm:cxn modelId="{7E9A896F-CAA6-4E3F-83EA-A913FBCF86FD}" type="presParOf" srcId="{1F6597AF-B4A2-419D-A4B9-58ECD2542651}" destId="{7147E4B1-E188-4266-B62B-05F4D48DDC6B}" srcOrd="3" destOrd="0" presId="urn:microsoft.com/office/officeart/2005/8/layout/orgChart1"/>
    <dgm:cxn modelId="{9357D4A0-D834-4C86-8E4D-AAA132BCF38B}" type="presParOf" srcId="{7147E4B1-E188-4266-B62B-05F4D48DDC6B}" destId="{DDC4657F-13B3-4BCA-9D1A-6988A854E8F5}" srcOrd="0" destOrd="0" presId="urn:microsoft.com/office/officeart/2005/8/layout/orgChart1"/>
    <dgm:cxn modelId="{26EBDB9A-A5FA-42AD-92BE-E95D7E2356E1}" type="presParOf" srcId="{DDC4657F-13B3-4BCA-9D1A-6988A854E8F5}" destId="{77939653-0A24-49E5-A9E6-7C4B7A584263}" srcOrd="0" destOrd="0" presId="urn:microsoft.com/office/officeart/2005/8/layout/orgChart1"/>
    <dgm:cxn modelId="{EAA3BB1C-71C4-4A42-B1B2-DB1A44866944}" type="presParOf" srcId="{DDC4657F-13B3-4BCA-9D1A-6988A854E8F5}" destId="{ACD17869-3AE8-4682-A10C-F83F5E86A359}" srcOrd="1" destOrd="0" presId="urn:microsoft.com/office/officeart/2005/8/layout/orgChart1"/>
    <dgm:cxn modelId="{14E150BA-C6F6-478D-8DA0-A00E91DBD954}" type="presParOf" srcId="{7147E4B1-E188-4266-B62B-05F4D48DDC6B}" destId="{D1052CDF-89DE-4F15-AF73-CACA0E85D361}" srcOrd="1" destOrd="0" presId="urn:microsoft.com/office/officeart/2005/8/layout/orgChart1"/>
    <dgm:cxn modelId="{B135FFBE-3B43-41BB-95BA-EDF10A74B1CE}" type="presParOf" srcId="{7147E4B1-E188-4266-B62B-05F4D48DDC6B}" destId="{C797C919-9218-4F8A-83B4-AB06CE0625AF}" srcOrd="2" destOrd="0" presId="urn:microsoft.com/office/officeart/2005/8/layout/orgChart1"/>
    <dgm:cxn modelId="{FF5CE7EE-B3FA-449A-9DC3-B41076CE5EEA}" type="presParOf" srcId="{DED916D9-0709-47DE-B84A-7E293A93EF4C}" destId="{5A9E969A-92D9-441F-A0D9-D4AB902B255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AE2128-720E-4212-AD84-4AEF0A607C9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F5EF47E-9CD7-48B5-860B-38055D33A182}">
      <dgm:prSet phldrT="[Text]"/>
      <dgm:spPr>
        <a:solidFill>
          <a:schemeClr val="accent1">
            <a:lumMod val="50000"/>
          </a:schemeClr>
        </a:solidFill>
        <a:ln w="19050">
          <a:solidFill>
            <a:schemeClr val="bg1"/>
          </a:solidFill>
        </a:ln>
      </dgm:spPr>
      <dgm:t>
        <a:bodyPr/>
        <a:lstStyle/>
        <a:p>
          <a:r>
            <a:rPr lang="en-US" dirty="0">
              <a:latin typeface="Segoe UI Semibold" panose="020B0702040204020203" pitchFamily="34" charset="0"/>
              <a:cs typeface="Segoe UI Semibold" panose="020B0702040204020203" pitchFamily="34" charset="0"/>
            </a:rPr>
            <a:t>Planning Section</a:t>
          </a:r>
          <a:endParaRPr lang="en-US" dirty="0"/>
        </a:p>
      </dgm:t>
    </dgm:pt>
    <dgm:pt modelId="{6ED82546-7104-443B-A041-5A7D52137053}" type="parTrans" cxnId="{891E5008-1764-499C-B3BA-3E6F264E6CA3}">
      <dgm:prSet/>
      <dgm:spPr/>
      <dgm:t>
        <a:bodyPr/>
        <a:lstStyle/>
        <a:p>
          <a:endParaRPr lang="en-US"/>
        </a:p>
      </dgm:t>
    </dgm:pt>
    <dgm:pt modelId="{45FA5B82-0596-43C8-95F6-05AE326B8C47}" type="sibTrans" cxnId="{891E5008-1764-499C-B3BA-3E6F264E6CA3}">
      <dgm:prSet/>
      <dgm:spPr/>
      <dgm:t>
        <a:bodyPr/>
        <a:lstStyle/>
        <a:p>
          <a:endParaRPr lang="en-US"/>
        </a:p>
      </dgm:t>
    </dgm:pt>
    <dgm:pt modelId="{C3DAA638-725C-490B-909C-5D83D47722D4}">
      <dgm:prSet phldrT="[Text]"/>
      <dgm:spPr>
        <a:solidFill>
          <a:schemeClr val="accent1">
            <a:lumMod val="40000"/>
            <a:lumOff val="60000"/>
          </a:schemeClr>
        </a:solidFill>
        <a:ln w="19050">
          <a:solidFill>
            <a:schemeClr val="accent1">
              <a:lumMod val="50000"/>
            </a:schemeClr>
          </a:solidFill>
        </a:ln>
      </dgm:spPr>
      <dgm:t>
        <a:bodyPr/>
        <a:lstStyle/>
        <a:p>
          <a:r>
            <a:rPr lang="en-US" dirty="0">
              <a:solidFill>
                <a:sysClr val="windowText" lastClr="000000"/>
              </a:solidFill>
              <a:latin typeface="Segoe UI Semibold" panose="020B0702040204020203" pitchFamily="34" charset="0"/>
              <a:cs typeface="Segoe UI Semibold" panose="020B0702040204020203" pitchFamily="34" charset="0"/>
            </a:rPr>
            <a:t>Documentation Unit</a:t>
          </a:r>
        </a:p>
      </dgm:t>
    </dgm:pt>
    <dgm:pt modelId="{5796C691-0BA6-4500-A804-CA075BB4B65D}" type="parTrans" cxnId="{C8496210-C885-466C-AB27-EBE9179ED2C1}">
      <dgm:prSet/>
      <dgm:spPr/>
      <dgm:t>
        <a:bodyPr/>
        <a:lstStyle/>
        <a:p>
          <a:endParaRPr lang="en-US"/>
        </a:p>
      </dgm:t>
    </dgm:pt>
    <dgm:pt modelId="{FBEAE904-CD11-45AC-8DCE-4775BDC7853C}" type="sibTrans" cxnId="{C8496210-C885-466C-AB27-EBE9179ED2C1}">
      <dgm:prSet/>
      <dgm:spPr/>
      <dgm:t>
        <a:bodyPr/>
        <a:lstStyle/>
        <a:p>
          <a:endParaRPr lang="en-US"/>
        </a:p>
      </dgm:t>
    </dgm:pt>
    <dgm:pt modelId="{39B53513-96B2-4699-8FBD-EE30A8BAB16F}">
      <dgm:prSet phldrT="[Text]"/>
      <dgm:spPr>
        <a:solidFill>
          <a:schemeClr val="accent1">
            <a:lumMod val="40000"/>
            <a:lumOff val="60000"/>
          </a:schemeClr>
        </a:solidFill>
        <a:ln w="19050">
          <a:solidFill>
            <a:schemeClr val="accent1">
              <a:lumMod val="50000"/>
            </a:schemeClr>
          </a:solidFill>
        </a:ln>
      </dgm:spPr>
      <dgm:t>
        <a:bodyPr/>
        <a:lstStyle/>
        <a:p>
          <a:r>
            <a:rPr lang="en-US" dirty="0">
              <a:solidFill>
                <a:sysClr val="windowText" lastClr="000000"/>
              </a:solidFill>
              <a:latin typeface="Segoe UI Semibold" panose="020B0702040204020203" pitchFamily="34" charset="0"/>
              <a:cs typeface="Segoe UI Semibold" panose="020B0702040204020203" pitchFamily="34" charset="0"/>
            </a:rPr>
            <a:t>Situational Awareness Unit</a:t>
          </a:r>
        </a:p>
      </dgm:t>
    </dgm:pt>
    <dgm:pt modelId="{9826E1F3-12B5-450A-94C4-AF2E52295ECA}" type="parTrans" cxnId="{118B58A6-0243-41EA-99D9-D3CA4B541A98}">
      <dgm:prSet/>
      <dgm:spPr/>
      <dgm:t>
        <a:bodyPr/>
        <a:lstStyle/>
        <a:p>
          <a:endParaRPr lang="en-US"/>
        </a:p>
      </dgm:t>
    </dgm:pt>
    <dgm:pt modelId="{14BFB74B-5DC8-40D6-B946-523F483D6B28}" type="sibTrans" cxnId="{118B58A6-0243-41EA-99D9-D3CA4B541A98}">
      <dgm:prSet/>
      <dgm:spPr/>
      <dgm:t>
        <a:bodyPr/>
        <a:lstStyle/>
        <a:p>
          <a:endParaRPr lang="en-US"/>
        </a:p>
      </dgm:t>
    </dgm:pt>
    <dgm:pt modelId="{D202171F-D68D-42C1-9015-3A347F3D7B03}">
      <dgm:prSet phldrT="[Text]"/>
      <dgm:spPr>
        <a:solidFill>
          <a:schemeClr val="accent1">
            <a:lumMod val="40000"/>
            <a:lumOff val="60000"/>
          </a:schemeClr>
        </a:solidFill>
        <a:ln w="19050">
          <a:solidFill>
            <a:schemeClr val="accent1">
              <a:lumMod val="50000"/>
            </a:schemeClr>
          </a:solidFill>
        </a:ln>
      </dgm:spPr>
      <dgm:t>
        <a:bodyPr/>
        <a:lstStyle/>
        <a:p>
          <a:r>
            <a:rPr lang="en-US" dirty="0">
              <a:solidFill>
                <a:sysClr val="windowText" lastClr="000000"/>
              </a:solidFill>
              <a:latin typeface="Segoe UI Semibold" panose="020B0702040204020203" pitchFamily="34" charset="0"/>
              <a:cs typeface="Segoe UI Semibold" panose="020B0702040204020203" pitchFamily="34" charset="0"/>
            </a:rPr>
            <a:t>Demobilization Unit</a:t>
          </a:r>
        </a:p>
      </dgm:t>
    </dgm:pt>
    <dgm:pt modelId="{03EB64EE-EB85-473C-B0B3-522D0F79E8B9}" type="parTrans" cxnId="{1E6F1849-3E39-463D-B850-E918F1332F48}">
      <dgm:prSet/>
      <dgm:spPr/>
      <dgm:t>
        <a:bodyPr/>
        <a:lstStyle/>
        <a:p>
          <a:endParaRPr lang="en-US"/>
        </a:p>
      </dgm:t>
    </dgm:pt>
    <dgm:pt modelId="{38769FBA-E506-4B73-8DC7-3575FF1419D3}" type="sibTrans" cxnId="{1E6F1849-3E39-463D-B850-E918F1332F48}">
      <dgm:prSet/>
      <dgm:spPr/>
      <dgm:t>
        <a:bodyPr/>
        <a:lstStyle/>
        <a:p>
          <a:endParaRPr lang="en-US"/>
        </a:p>
      </dgm:t>
    </dgm:pt>
    <dgm:pt modelId="{FDD69A5A-E080-448C-89CC-D28184647280}" type="pres">
      <dgm:prSet presAssocID="{D9AE2128-720E-4212-AD84-4AEF0A607C94}" presName="hierChild1" presStyleCnt="0">
        <dgm:presLayoutVars>
          <dgm:orgChart val="1"/>
          <dgm:chPref val="1"/>
          <dgm:dir/>
          <dgm:animOne val="branch"/>
          <dgm:animLvl val="lvl"/>
          <dgm:resizeHandles/>
        </dgm:presLayoutVars>
      </dgm:prSet>
      <dgm:spPr/>
    </dgm:pt>
    <dgm:pt modelId="{6678B33E-1980-4235-9083-15F9AF80AE14}" type="pres">
      <dgm:prSet presAssocID="{FF5EF47E-9CD7-48B5-860B-38055D33A182}" presName="hierRoot1" presStyleCnt="0">
        <dgm:presLayoutVars>
          <dgm:hierBranch val="r"/>
        </dgm:presLayoutVars>
      </dgm:prSet>
      <dgm:spPr/>
    </dgm:pt>
    <dgm:pt modelId="{EBA60E43-92F8-46EB-BB98-CB636CA426C5}" type="pres">
      <dgm:prSet presAssocID="{FF5EF47E-9CD7-48B5-860B-38055D33A182}" presName="rootComposite1" presStyleCnt="0"/>
      <dgm:spPr/>
    </dgm:pt>
    <dgm:pt modelId="{52390279-C985-46AF-BC21-3C60DABEB376}" type="pres">
      <dgm:prSet presAssocID="{FF5EF47E-9CD7-48B5-860B-38055D33A182}" presName="rootText1" presStyleLbl="node0" presStyleIdx="0" presStyleCnt="1">
        <dgm:presLayoutVars>
          <dgm:chPref val="3"/>
        </dgm:presLayoutVars>
      </dgm:prSet>
      <dgm:spPr/>
    </dgm:pt>
    <dgm:pt modelId="{E3E491B8-835C-4F3B-B8AE-E67FE8310F7C}" type="pres">
      <dgm:prSet presAssocID="{FF5EF47E-9CD7-48B5-860B-38055D33A182}" presName="rootConnector1" presStyleLbl="node1" presStyleIdx="0" presStyleCnt="0"/>
      <dgm:spPr/>
    </dgm:pt>
    <dgm:pt modelId="{F2649466-BF6D-44D9-8A10-6A4AB9065AD6}" type="pres">
      <dgm:prSet presAssocID="{FF5EF47E-9CD7-48B5-860B-38055D33A182}" presName="hierChild2" presStyleCnt="0"/>
      <dgm:spPr/>
    </dgm:pt>
    <dgm:pt modelId="{691B0529-73AA-4D08-96D0-3E7B7453E6FC}" type="pres">
      <dgm:prSet presAssocID="{5796C691-0BA6-4500-A804-CA075BB4B65D}" presName="Name50" presStyleLbl="parChTrans1D2" presStyleIdx="0" presStyleCnt="3"/>
      <dgm:spPr/>
    </dgm:pt>
    <dgm:pt modelId="{15DCF7E1-0527-4A16-A329-77A76ECE445E}" type="pres">
      <dgm:prSet presAssocID="{C3DAA638-725C-490B-909C-5D83D47722D4}" presName="hierRoot2" presStyleCnt="0">
        <dgm:presLayoutVars>
          <dgm:hierBranch val="init"/>
        </dgm:presLayoutVars>
      </dgm:prSet>
      <dgm:spPr/>
    </dgm:pt>
    <dgm:pt modelId="{BFF741B9-BE21-4ABF-B552-B3BEFD88FDAA}" type="pres">
      <dgm:prSet presAssocID="{C3DAA638-725C-490B-909C-5D83D47722D4}" presName="rootComposite" presStyleCnt="0"/>
      <dgm:spPr/>
    </dgm:pt>
    <dgm:pt modelId="{71CF4117-5603-4E95-A1B5-814259ACA955}" type="pres">
      <dgm:prSet presAssocID="{C3DAA638-725C-490B-909C-5D83D47722D4}" presName="rootText" presStyleLbl="node2" presStyleIdx="0" presStyleCnt="3">
        <dgm:presLayoutVars>
          <dgm:chPref val="3"/>
        </dgm:presLayoutVars>
      </dgm:prSet>
      <dgm:spPr/>
    </dgm:pt>
    <dgm:pt modelId="{6EDB51B3-D1CC-46EC-B997-ACF6F0667BE3}" type="pres">
      <dgm:prSet presAssocID="{C3DAA638-725C-490B-909C-5D83D47722D4}" presName="rootConnector" presStyleLbl="node2" presStyleIdx="0" presStyleCnt="3"/>
      <dgm:spPr/>
    </dgm:pt>
    <dgm:pt modelId="{BF54A3E4-E3BF-4E17-A770-487296BC6E1E}" type="pres">
      <dgm:prSet presAssocID="{C3DAA638-725C-490B-909C-5D83D47722D4}" presName="hierChild4" presStyleCnt="0"/>
      <dgm:spPr/>
    </dgm:pt>
    <dgm:pt modelId="{D278A9AE-5E76-47E5-963E-EE67DF7F5B17}" type="pres">
      <dgm:prSet presAssocID="{C3DAA638-725C-490B-909C-5D83D47722D4}" presName="hierChild5" presStyleCnt="0"/>
      <dgm:spPr/>
    </dgm:pt>
    <dgm:pt modelId="{EF759718-738D-4A08-ACD6-A4A5B01E829A}" type="pres">
      <dgm:prSet presAssocID="{9826E1F3-12B5-450A-94C4-AF2E52295ECA}" presName="Name50" presStyleLbl="parChTrans1D2" presStyleIdx="1" presStyleCnt="3"/>
      <dgm:spPr/>
    </dgm:pt>
    <dgm:pt modelId="{765E57EF-CA95-49F5-A3F4-FBB378E1EFBF}" type="pres">
      <dgm:prSet presAssocID="{39B53513-96B2-4699-8FBD-EE30A8BAB16F}" presName="hierRoot2" presStyleCnt="0">
        <dgm:presLayoutVars>
          <dgm:hierBranch val="init"/>
        </dgm:presLayoutVars>
      </dgm:prSet>
      <dgm:spPr/>
    </dgm:pt>
    <dgm:pt modelId="{7180AC96-F439-442E-A3C1-5AE42CBF989B}" type="pres">
      <dgm:prSet presAssocID="{39B53513-96B2-4699-8FBD-EE30A8BAB16F}" presName="rootComposite" presStyleCnt="0"/>
      <dgm:spPr/>
    </dgm:pt>
    <dgm:pt modelId="{7F9CA4A7-B888-488D-B700-5497BDC73CEC}" type="pres">
      <dgm:prSet presAssocID="{39B53513-96B2-4699-8FBD-EE30A8BAB16F}" presName="rootText" presStyleLbl="node2" presStyleIdx="1" presStyleCnt="3">
        <dgm:presLayoutVars>
          <dgm:chPref val="3"/>
        </dgm:presLayoutVars>
      </dgm:prSet>
      <dgm:spPr/>
    </dgm:pt>
    <dgm:pt modelId="{FCED4E71-D02A-40B9-87F7-B1DCE1FC6484}" type="pres">
      <dgm:prSet presAssocID="{39B53513-96B2-4699-8FBD-EE30A8BAB16F}" presName="rootConnector" presStyleLbl="node2" presStyleIdx="1" presStyleCnt="3"/>
      <dgm:spPr/>
    </dgm:pt>
    <dgm:pt modelId="{89F35EA4-BA7A-4A89-A5A1-4E84A6C05C2A}" type="pres">
      <dgm:prSet presAssocID="{39B53513-96B2-4699-8FBD-EE30A8BAB16F}" presName="hierChild4" presStyleCnt="0"/>
      <dgm:spPr/>
    </dgm:pt>
    <dgm:pt modelId="{2E35F591-933F-41AB-91D8-7A241C96C5D9}" type="pres">
      <dgm:prSet presAssocID="{39B53513-96B2-4699-8FBD-EE30A8BAB16F}" presName="hierChild5" presStyleCnt="0"/>
      <dgm:spPr/>
    </dgm:pt>
    <dgm:pt modelId="{E12E7C2A-F034-485B-8BB5-9DC7C4D1118F}" type="pres">
      <dgm:prSet presAssocID="{03EB64EE-EB85-473C-B0B3-522D0F79E8B9}" presName="Name50" presStyleLbl="parChTrans1D2" presStyleIdx="2" presStyleCnt="3"/>
      <dgm:spPr/>
    </dgm:pt>
    <dgm:pt modelId="{F6CB640C-56F9-494B-960A-EE57DD96DFE8}" type="pres">
      <dgm:prSet presAssocID="{D202171F-D68D-42C1-9015-3A347F3D7B03}" presName="hierRoot2" presStyleCnt="0">
        <dgm:presLayoutVars>
          <dgm:hierBranch val="init"/>
        </dgm:presLayoutVars>
      </dgm:prSet>
      <dgm:spPr/>
    </dgm:pt>
    <dgm:pt modelId="{C4536EAE-F006-4BA0-A0AD-FFD4BBD87AA3}" type="pres">
      <dgm:prSet presAssocID="{D202171F-D68D-42C1-9015-3A347F3D7B03}" presName="rootComposite" presStyleCnt="0"/>
      <dgm:spPr/>
    </dgm:pt>
    <dgm:pt modelId="{34D02B27-85FA-4F88-B029-8D8F1D2B611F}" type="pres">
      <dgm:prSet presAssocID="{D202171F-D68D-42C1-9015-3A347F3D7B03}" presName="rootText" presStyleLbl="node2" presStyleIdx="2" presStyleCnt="3">
        <dgm:presLayoutVars>
          <dgm:chPref val="3"/>
        </dgm:presLayoutVars>
      </dgm:prSet>
      <dgm:spPr/>
    </dgm:pt>
    <dgm:pt modelId="{40A75F6C-EFFE-4BEA-844D-E03C2ED24117}" type="pres">
      <dgm:prSet presAssocID="{D202171F-D68D-42C1-9015-3A347F3D7B03}" presName="rootConnector" presStyleLbl="node2" presStyleIdx="2" presStyleCnt="3"/>
      <dgm:spPr/>
    </dgm:pt>
    <dgm:pt modelId="{05AABBFF-28E5-4B00-B993-FBA1FA69D175}" type="pres">
      <dgm:prSet presAssocID="{D202171F-D68D-42C1-9015-3A347F3D7B03}" presName="hierChild4" presStyleCnt="0"/>
      <dgm:spPr/>
    </dgm:pt>
    <dgm:pt modelId="{D2F21FF5-C32F-46C2-8F25-BF07E7B75701}" type="pres">
      <dgm:prSet presAssocID="{D202171F-D68D-42C1-9015-3A347F3D7B03}" presName="hierChild5" presStyleCnt="0"/>
      <dgm:spPr/>
    </dgm:pt>
    <dgm:pt modelId="{7A4610C7-AD80-470B-AB4E-E76472DDF177}" type="pres">
      <dgm:prSet presAssocID="{FF5EF47E-9CD7-48B5-860B-38055D33A182}" presName="hierChild3" presStyleCnt="0"/>
      <dgm:spPr/>
    </dgm:pt>
  </dgm:ptLst>
  <dgm:cxnLst>
    <dgm:cxn modelId="{891E5008-1764-499C-B3BA-3E6F264E6CA3}" srcId="{D9AE2128-720E-4212-AD84-4AEF0A607C94}" destId="{FF5EF47E-9CD7-48B5-860B-38055D33A182}" srcOrd="0" destOrd="0" parTransId="{6ED82546-7104-443B-A041-5A7D52137053}" sibTransId="{45FA5B82-0596-43C8-95F6-05AE326B8C47}"/>
    <dgm:cxn modelId="{36EAF90B-4277-4040-942F-B3BB7AEB0F60}" type="presOf" srcId="{C3DAA638-725C-490B-909C-5D83D47722D4}" destId="{71CF4117-5603-4E95-A1B5-814259ACA955}" srcOrd="0" destOrd="0" presId="urn:microsoft.com/office/officeart/2005/8/layout/orgChart1"/>
    <dgm:cxn modelId="{C8496210-C885-466C-AB27-EBE9179ED2C1}" srcId="{FF5EF47E-9CD7-48B5-860B-38055D33A182}" destId="{C3DAA638-725C-490B-909C-5D83D47722D4}" srcOrd="0" destOrd="0" parTransId="{5796C691-0BA6-4500-A804-CA075BB4B65D}" sibTransId="{FBEAE904-CD11-45AC-8DCE-4775BDC7853C}"/>
    <dgm:cxn modelId="{F8AB6B2E-013F-4A25-AB83-2D766DF47F2A}" type="presOf" srcId="{FF5EF47E-9CD7-48B5-860B-38055D33A182}" destId="{E3E491B8-835C-4F3B-B8AE-E67FE8310F7C}" srcOrd="1" destOrd="0" presId="urn:microsoft.com/office/officeart/2005/8/layout/orgChart1"/>
    <dgm:cxn modelId="{338AF746-13F6-4EF4-81A6-E95B1BE78C12}" type="presOf" srcId="{D202171F-D68D-42C1-9015-3A347F3D7B03}" destId="{34D02B27-85FA-4F88-B029-8D8F1D2B611F}" srcOrd="0" destOrd="0" presId="urn:microsoft.com/office/officeart/2005/8/layout/orgChart1"/>
    <dgm:cxn modelId="{1E6F1849-3E39-463D-B850-E918F1332F48}" srcId="{FF5EF47E-9CD7-48B5-860B-38055D33A182}" destId="{D202171F-D68D-42C1-9015-3A347F3D7B03}" srcOrd="2" destOrd="0" parTransId="{03EB64EE-EB85-473C-B0B3-522D0F79E8B9}" sibTransId="{38769FBA-E506-4B73-8DC7-3575FF1419D3}"/>
    <dgm:cxn modelId="{1218D86A-F4AA-4E4B-8A89-BF80AFFF315D}" type="presOf" srcId="{39B53513-96B2-4699-8FBD-EE30A8BAB16F}" destId="{7F9CA4A7-B888-488D-B700-5497BDC73CEC}" srcOrd="0" destOrd="0" presId="urn:microsoft.com/office/officeart/2005/8/layout/orgChart1"/>
    <dgm:cxn modelId="{6D02E271-163E-4693-B9C7-E5A5AB477AEB}" type="presOf" srcId="{03EB64EE-EB85-473C-B0B3-522D0F79E8B9}" destId="{E12E7C2A-F034-485B-8BB5-9DC7C4D1118F}" srcOrd="0" destOrd="0" presId="urn:microsoft.com/office/officeart/2005/8/layout/orgChart1"/>
    <dgm:cxn modelId="{18CED37A-BE10-4723-A8E3-78E82C600629}" type="presOf" srcId="{D9AE2128-720E-4212-AD84-4AEF0A607C94}" destId="{FDD69A5A-E080-448C-89CC-D28184647280}" srcOrd="0" destOrd="0" presId="urn:microsoft.com/office/officeart/2005/8/layout/orgChart1"/>
    <dgm:cxn modelId="{7E270790-F8D6-4FC7-8842-EC9A9F316195}" type="presOf" srcId="{FF5EF47E-9CD7-48B5-860B-38055D33A182}" destId="{52390279-C985-46AF-BC21-3C60DABEB376}" srcOrd="0" destOrd="0" presId="urn:microsoft.com/office/officeart/2005/8/layout/orgChart1"/>
    <dgm:cxn modelId="{118B58A6-0243-41EA-99D9-D3CA4B541A98}" srcId="{FF5EF47E-9CD7-48B5-860B-38055D33A182}" destId="{39B53513-96B2-4699-8FBD-EE30A8BAB16F}" srcOrd="1" destOrd="0" parTransId="{9826E1F3-12B5-450A-94C4-AF2E52295ECA}" sibTransId="{14BFB74B-5DC8-40D6-B946-523F483D6B28}"/>
    <dgm:cxn modelId="{E7E687AA-16B4-489D-A190-917F72BF7276}" type="presOf" srcId="{D202171F-D68D-42C1-9015-3A347F3D7B03}" destId="{40A75F6C-EFFE-4BEA-844D-E03C2ED24117}" srcOrd="1" destOrd="0" presId="urn:microsoft.com/office/officeart/2005/8/layout/orgChart1"/>
    <dgm:cxn modelId="{D8EA64C4-B580-4DB4-8CA2-8590A3AF7A1F}" type="presOf" srcId="{39B53513-96B2-4699-8FBD-EE30A8BAB16F}" destId="{FCED4E71-D02A-40B9-87F7-B1DCE1FC6484}" srcOrd="1" destOrd="0" presId="urn:microsoft.com/office/officeart/2005/8/layout/orgChart1"/>
    <dgm:cxn modelId="{4E3423D0-0653-4115-9B8C-9E763C077782}" type="presOf" srcId="{C3DAA638-725C-490B-909C-5D83D47722D4}" destId="{6EDB51B3-D1CC-46EC-B997-ACF6F0667BE3}" srcOrd="1" destOrd="0" presId="urn:microsoft.com/office/officeart/2005/8/layout/orgChart1"/>
    <dgm:cxn modelId="{E8CED6E8-AE64-41FA-B9FB-1B1B6C832CDB}" type="presOf" srcId="{5796C691-0BA6-4500-A804-CA075BB4B65D}" destId="{691B0529-73AA-4D08-96D0-3E7B7453E6FC}" srcOrd="0" destOrd="0" presId="urn:microsoft.com/office/officeart/2005/8/layout/orgChart1"/>
    <dgm:cxn modelId="{7DFA5FEF-4ADA-4A90-9CC5-289C535F251D}" type="presOf" srcId="{9826E1F3-12B5-450A-94C4-AF2E52295ECA}" destId="{EF759718-738D-4A08-ACD6-A4A5B01E829A}" srcOrd="0" destOrd="0" presId="urn:microsoft.com/office/officeart/2005/8/layout/orgChart1"/>
    <dgm:cxn modelId="{D93F8D65-FECF-400D-9A06-6B8827D51376}" type="presParOf" srcId="{FDD69A5A-E080-448C-89CC-D28184647280}" destId="{6678B33E-1980-4235-9083-15F9AF80AE14}" srcOrd="0" destOrd="0" presId="urn:microsoft.com/office/officeart/2005/8/layout/orgChart1"/>
    <dgm:cxn modelId="{7F34DA36-E2E0-44D5-990D-4FF27151B36D}" type="presParOf" srcId="{6678B33E-1980-4235-9083-15F9AF80AE14}" destId="{EBA60E43-92F8-46EB-BB98-CB636CA426C5}" srcOrd="0" destOrd="0" presId="urn:microsoft.com/office/officeart/2005/8/layout/orgChart1"/>
    <dgm:cxn modelId="{855F7EA6-63A0-4679-9DC5-1BA38F763794}" type="presParOf" srcId="{EBA60E43-92F8-46EB-BB98-CB636CA426C5}" destId="{52390279-C985-46AF-BC21-3C60DABEB376}" srcOrd="0" destOrd="0" presId="urn:microsoft.com/office/officeart/2005/8/layout/orgChart1"/>
    <dgm:cxn modelId="{12392ED3-7CDB-4263-BA71-0B8259F0CFC8}" type="presParOf" srcId="{EBA60E43-92F8-46EB-BB98-CB636CA426C5}" destId="{E3E491B8-835C-4F3B-B8AE-E67FE8310F7C}" srcOrd="1" destOrd="0" presId="urn:microsoft.com/office/officeart/2005/8/layout/orgChart1"/>
    <dgm:cxn modelId="{BA959FBB-C971-4869-8F91-BE244CB75E29}" type="presParOf" srcId="{6678B33E-1980-4235-9083-15F9AF80AE14}" destId="{F2649466-BF6D-44D9-8A10-6A4AB9065AD6}" srcOrd="1" destOrd="0" presId="urn:microsoft.com/office/officeart/2005/8/layout/orgChart1"/>
    <dgm:cxn modelId="{F60A2855-06BD-4CB4-BD86-ACE9C2620A70}" type="presParOf" srcId="{F2649466-BF6D-44D9-8A10-6A4AB9065AD6}" destId="{691B0529-73AA-4D08-96D0-3E7B7453E6FC}" srcOrd="0" destOrd="0" presId="urn:microsoft.com/office/officeart/2005/8/layout/orgChart1"/>
    <dgm:cxn modelId="{EE4297CC-76A4-4251-8243-50E0EFB73D1C}" type="presParOf" srcId="{F2649466-BF6D-44D9-8A10-6A4AB9065AD6}" destId="{15DCF7E1-0527-4A16-A329-77A76ECE445E}" srcOrd="1" destOrd="0" presId="urn:microsoft.com/office/officeart/2005/8/layout/orgChart1"/>
    <dgm:cxn modelId="{73676283-2CF5-4D2B-A312-929BE38BAD99}" type="presParOf" srcId="{15DCF7E1-0527-4A16-A329-77A76ECE445E}" destId="{BFF741B9-BE21-4ABF-B552-B3BEFD88FDAA}" srcOrd="0" destOrd="0" presId="urn:microsoft.com/office/officeart/2005/8/layout/orgChart1"/>
    <dgm:cxn modelId="{76B0FED2-1D57-4118-B6CB-805C611765EE}" type="presParOf" srcId="{BFF741B9-BE21-4ABF-B552-B3BEFD88FDAA}" destId="{71CF4117-5603-4E95-A1B5-814259ACA955}" srcOrd="0" destOrd="0" presId="urn:microsoft.com/office/officeart/2005/8/layout/orgChart1"/>
    <dgm:cxn modelId="{427380E7-BB09-4CB7-8A95-33FD71533E74}" type="presParOf" srcId="{BFF741B9-BE21-4ABF-B552-B3BEFD88FDAA}" destId="{6EDB51B3-D1CC-46EC-B997-ACF6F0667BE3}" srcOrd="1" destOrd="0" presId="urn:microsoft.com/office/officeart/2005/8/layout/orgChart1"/>
    <dgm:cxn modelId="{F82C7A10-CDFC-4F17-AC4E-0DE9758F4FB9}" type="presParOf" srcId="{15DCF7E1-0527-4A16-A329-77A76ECE445E}" destId="{BF54A3E4-E3BF-4E17-A770-487296BC6E1E}" srcOrd="1" destOrd="0" presId="urn:microsoft.com/office/officeart/2005/8/layout/orgChart1"/>
    <dgm:cxn modelId="{64EF2678-9AC8-41BA-A2DB-05C496D5A18C}" type="presParOf" srcId="{15DCF7E1-0527-4A16-A329-77A76ECE445E}" destId="{D278A9AE-5E76-47E5-963E-EE67DF7F5B17}" srcOrd="2" destOrd="0" presId="urn:microsoft.com/office/officeart/2005/8/layout/orgChart1"/>
    <dgm:cxn modelId="{37C60A03-91B2-4009-B16A-84F181CF15CA}" type="presParOf" srcId="{F2649466-BF6D-44D9-8A10-6A4AB9065AD6}" destId="{EF759718-738D-4A08-ACD6-A4A5B01E829A}" srcOrd="2" destOrd="0" presId="urn:microsoft.com/office/officeart/2005/8/layout/orgChart1"/>
    <dgm:cxn modelId="{A51FCCD7-D129-4B81-AA66-5BDF225F01E2}" type="presParOf" srcId="{F2649466-BF6D-44D9-8A10-6A4AB9065AD6}" destId="{765E57EF-CA95-49F5-A3F4-FBB378E1EFBF}" srcOrd="3" destOrd="0" presId="urn:microsoft.com/office/officeart/2005/8/layout/orgChart1"/>
    <dgm:cxn modelId="{929A32B7-7BFD-4A47-B9D1-7FB00789244D}" type="presParOf" srcId="{765E57EF-CA95-49F5-A3F4-FBB378E1EFBF}" destId="{7180AC96-F439-442E-A3C1-5AE42CBF989B}" srcOrd="0" destOrd="0" presId="urn:microsoft.com/office/officeart/2005/8/layout/orgChart1"/>
    <dgm:cxn modelId="{76DB8423-A96D-4BB5-88C5-9A07E053D166}" type="presParOf" srcId="{7180AC96-F439-442E-A3C1-5AE42CBF989B}" destId="{7F9CA4A7-B888-488D-B700-5497BDC73CEC}" srcOrd="0" destOrd="0" presId="urn:microsoft.com/office/officeart/2005/8/layout/orgChart1"/>
    <dgm:cxn modelId="{94E42777-52B3-4D48-86AB-2DCB7DEC3FC3}" type="presParOf" srcId="{7180AC96-F439-442E-A3C1-5AE42CBF989B}" destId="{FCED4E71-D02A-40B9-87F7-B1DCE1FC6484}" srcOrd="1" destOrd="0" presId="urn:microsoft.com/office/officeart/2005/8/layout/orgChart1"/>
    <dgm:cxn modelId="{3457FC36-6373-47B8-81EE-95E25275D874}" type="presParOf" srcId="{765E57EF-CA95-49F5-A3F4-FBB378E1EFBF}" destId="{89F35EA4-BA7A-4A89-A5A1-4E84A6C05C2A}" srcOrd="1" destOrd="0" presId="urn:microsoft.com/office/officeart/2005/8/layout/orgChart1"/>
    <dgm:cxn modelId="{92F3C27A-155A-4FA2-81AA-2F67C66B6074}" type="presParOf" srcId="{765E57EF-CA95-49F5-A3F4-FBB378E1EFBF}" destId="{2E35F591-933F-41AB-91D8-7A241C96C5D9}" srcOrd="2" destOrd="0" presId="urn:microsoft.com/office/officeart/2005/8/layout/orgChart1"/>
    <dgm:cxn modelId="{FA55F4CE-A9FE-4F8E-811F-6962B7216EA4}" type="presParOf" srcId="{F2649466-BF6D-44D9-8A10-6A4AB9065AD6}" destId="{E12E7C2A-F034-485B-8BB5-9DC7C4D1118F}" srcOrd="4" destOrd="0" presId="urn:microsoft.com/office/officeart/2005/8/layout/orgChart1"/>
    <dgm:cxn modelId="{F452CB95-3C6A-4445-925C-A1BB55275A03}" type="presParOf" srcId="{F2649466-BF6D-44D9-8A10-6A4AB9065AD6}" destId="{F6CB640C-56F9-494B-960A-EE57DD96DFE8}" srcOrd="5" destOrd="0" presId="urn:microsoft.com/office/officeart/2005/8/layout/orgChart1"/>
    <dgm:cxn modelId="{12D8767D-1FEC-4A81-9E39-3C2510C0BEC8}" type="presParOf" srcId="{F6CB640C-56F9-494B-960A-EE57DD96DFE8}" destId="{C4536EAE-F006-4BA0-A0AD-FFD4BBD87AA3}" srcOrd="0" destOrd="0" presId="urn:microsoft.com/office/officeart/2005/8/layout/orgChart1"/>
    <dgm:cxn modelId="{54E84187-50E3-4B54-8BF2-503742E3EB21}" type="presParOf" srcId="{C4536EAE-F006-4BA0-A0AD-FFD4BBD87AA3}" destId="{34D02B27-85FA-4F88-B029-8D8F1D2B611F}" srcOrd="0" destOrd="0" presId="urn:microsoft.com/office/officeart/2005/8/layout/orgChart1"/>
    <dgm:cxn modelId="{B4B8AD1F-F3C6-4664-AFD2-FA2997B94CA5}" type="presParOf" srcId="{C4536EAE-F006-4BA0-A0AD-FFD4BBD87AA3}" destId="{40A75F6C-EFFE-4BEA-844D-E03C2ED24117}" srcOrd="1" destOrd="0" presId="urn:microsoft.com/office/officeart/2005/8/layout/orgChart1"/>
    <dgm:cxn modelId="{C87D0B5A-615E-490A-BA9C-C550449918B5}" type="presParOf" srcId="{F6CB640C-56F9-494B-960A-EE57DD96DFE8}" destId="{05AABBFF-28E5-4B00-B993-FBA1FA69D175}" srcOrd="1" destOrd="0" presId="urn:microsoft.com/office/officeart/2005/8/layout/orgChart1"/>
    <dgm:cxn modelId="{C6787426-2BFA-401D-B6B2-323F948FF79D}" type="presParOf" srcId="{F6CB640C-56F9-494B-960A-EE57DD96DFE8}" destId="{D2F21FF5-C32F-46C2-8F25-BF07E7B75701}" srcOrd="2" destOrd="0" presId="urn:microsoft.com/office/officeart/2005/8/layout/orgChart1"/>
    <dgm:cxn modelId="{3805B4FD-927C-4932-9697-AF86C31F652B}" type="presParOf" srcId="{6678B33E-1980-4235-9083-15F9AF80AE14}" destId="{7A4610C7-AD80-470B-AB4E-E76472DDF17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3CEBD-82CF-4762-ACD0-3DF820A24278}">
      <dsp:nvSpPr>
        <dsp:cNvPr id="0" name=""/>
        <dsp:cNvSpPr/>
      </dsp:nvSpPr>
      <dsp:spPr>
        <a:xfrm>
          <a:off x="3989313" y="595971"/>
          <a:ext cx="124941" cy="1392210"/>
        </a:xfrm>
        <a:custGeom>
          <a:avLst/>
          <a:gdLst/>
          <a:ahLst/>
          <a:cxnLst/>
          <a:rect l="0" t="0" r="0" b="0"/>
          <a:pathLst>
            <a:path>
              <a:moveTo>
                <a:pt x="124941" y="0"/>
              </a:moveTo>
              <a:lnTo>
                <a:pt x="124941" y="1392210"/>
              </a:lnTo>
              <a:lnTo>
                <a:pt x="0" y="139221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42184-F97E-44FD-9A92-7D9D2EF00158}">
      <dsp:nvSpPr>
        <dsp:cNvPr id="0" name=""/>
        <dsp:cNvSpPr/>
      </dsp:nvSpPr>
      <dsp:spPr>
        <a:xfrm>
          <a:off x="4114255" y="595971"/>
          <a:ext cx="124941" cy="547364"/>
        </a:xfrm>
        <a:custGeom>
          <a:avLst/>
          <a:gdLst/>
          <a:ahLst/>
          <a:cxnLst/>
          <a:rect l="0" t="0" r="0" b="0"/>
          <a:pathLst>
            <a:path>
              <a:moveTo>
                <a:pt x="0" y="0"/>
              </a:moveTo>
              <a:lnTo>
                <a:pt x="0" y="547364"/>
              </a:lnTo>
              <a:lnTo>
                <a:pt x="124941" y="5473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6AEB7-5A42-401A-A18F-1049C5C49E75}">
      <dsp:nvSpPr>
        <dsp:cNvPr id="0" name=""/>
        <dsp:cNvSpPr/>
      </dsp:nvSpPr>
      <dsp:spPr>
        <a:xfrm>
          <a:off x="3989313" y="595971"/>
          <a:ext cx="124941" cy="547364"/>
        </a:xfrm>
        <a:custGeom>
          <a:avLst/>
          <a:gdLst/>
          <a:ahLst/>
          <a:cxnLst/>
          <a:rect l="0" t="0" r="0" b="0"/>
          <a:pathLst>
            <a:path>
              <a:moveTo>
                <a:pt x="124941" y="0"/>
              </a:moveTo>
              <a:lnTo>
                <a:pt x="124941" y="547364"/>
              </a:lnTo>
              <a:lnTo>
                <a:pt x="0" y="54736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259E4-6584-4B30-B733-06C0E4001B18}">
      <dsp:nvSpPr>
        <dsp:cNvPr id="0" name=""/>
        <dsp:cNvSpPr/>
      </dsp:nvSpPr>
      <dsp:spPr>
        <a:xfrm>
          <a:off x="5289304" y="3130508"/>
          <a:ext cx="178488" cy="1392210"/>
        </a:xfrm>
        <a:custGeom>
          <a:avLst/>
          <a:gdLst/>
          <a:ahLst/>
          <a:cxnLst/>
          <a:rect l="0" t="0" r="0" b="0"/>
          <a:pathLst>
            <a:path>
              <a:moveTo>
                <a:pt x="0" y="0"/>
              </a:moveTo>
              <a:lnTo>
                <a:pt x="0" y="1392210"/>
              </a:lnTo>
              <a:lnTo>
                <a:pt x="178488" y="13922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267B7-4EB2-4C13-889D-D27CCC7983B7}">
      <dsp:nvSpPr>
        <dsp:cNvPr id="0" name=""/>
        <dsp:cNvSpPr/>
      </dsp:nvSpPr>
      <dsp:spPr>
        <a:xfrm>
          <a:off x="5289304" y="3130508"/>
          <a:ext cx="178488" cy="547364"/>
        </a:xfrm>
        <a:custGeom>
          <a:avLst/>
          <a:gdLst/>
          <a:ahLst/>
          <a:cxnLst/>
          <a:rect l="0" t="0" r="0" b="0"/>
          <a:pathLst>
            <a:path>
              <a:moveTo>
                <a:pt x="0" y="0"/>
              </a:moveTo>
              <a:lnTo>
                <a:pt x="0" y="547364"/>
              </a:lnTo>
              <a:lnTo>
                <a:pt x="178488" y="54736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449F0-4EA5-469D-9AA6-77C088904773}">
      <dsp:nvSpPr>
        <dsp:cNvPr id="0" name=""/>
        <dsp:cNvSpPr/>
      </dsp:nvSpPr>
      <dsp:spPr>
        <a:xfrm>
          <a:off x="4114255" y="595971"/>
          <a:ext cx="1651018" cy="1939575"/>
        </a:xfrm>
        <a:custGeom>
          <a:avLst/>
          <a:gdLst/>
          <a:ahLst/>
          <a:cxnLst/>
          <a:rect l="0" t="0" r="0" b="0"/>
          <a:pathLst>
            <a:path>
              <a:moveTo>
                <a:pt x="0" y="0"/>
              </a:moveTo>
              <a:lnTo>
                <a:pt x="0" y="1814633"/>
              </a:lnTo>
              <a:lnTo>
                <a:pt x="1651018" y="1814633"/>
              </a:lnTo>
              <a:lnTo>
                <a:pt x="1651018" y="19395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A60F1-174B-4ADD-81B2-1B49D356F16E}">
      <dsp:nvSpPr>
        <dsp:cNvPr id="0" name=""/>
        <dsp:cNvSpPr/>
      </dsp:nvSpPr>
      <dsp:spPr>
        <a:xfrm>
          <a:off x="3849497" y="3130508"/>
          <a:ext cx="178488" cy="1392210"/>
        </a:xfrm>
        <a:custGeom>
          <a:avLst/>
          <a:gdLst/>
          <a:ahLst/>
          <a:cxnLst/>
          <a:rect l="0" t="0" r="0" b="0"/>
          <a:pathLst>
            <a:path>
              <a:moveTo>
                <a:pt x="0" y="0"/>
              </a:moveTo>
              <a:lnTo>
                <a:pt x="0" y="1392210"/>
              </a:lnTo>
              <a:lnTo>
                <a:pt x="178488" y="13922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45D4E-C0D1-4F78-AD7F-80CA0C4179FE}">
      <dsp:nvSpPr>
        <dsp:cNvPr id="0" name=""/>
        <dsp:cNvSpPr/>
      </dsp:nvSpPr>
      <dsp:spPr>
        <a:xfrm>
          <a:off x="3849497" y="3130508"/>
          <a:ext cx="178488" cy="547364"/>
        </a:xfrm>
        <a:custGeom>
          <a:avLst/>
          <a:gdLst/>
          <a:ahLst/>
          <a:cxnLst/>
          <a:rect l="0" t="0" r="0" b="0"/>
          <a:pathLst>
            <a:path>
              <a:moveTo>
                <a:pt x="0" y="0"/>
              </a:moveTo>
              <a:lnTo>
                <a:pt x="0" y="547364"/>
              </a:lnTo>
              <a:lnTo>
                <a:pt x="178488" y="54736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2BF5E-8221-4107-84F7-BE2893305F59}">
      <dsp:nvSpPr>
        <dsp:cNvPr id="0" name=""/>
        <dsp:cNvSpPr/>
      </dsp:nvSpPr>
      <dsp:spPr>
        <a:xfrm>
          <a:off x="4114255" y="595971"/>
          <a:ext cx="211211" cy="1939575"/>
        </a:xfrm>
        <a:custGeom>
          <a:avLst/>
          <a:gdLst/>
          <a:ahLst/>
          <a:cxnLst/>
          <a:rect l="0" t="0" r="0" b="0"/>
          <a:pathLst>
            <a:path>
              <a:moveTo>
                <a:pt x="0" y="0"/>
              </a:moveTo>
              <a:lnTo>
                <a:pt x="0" y="1814633"/>
              </a:lnTo>
              <a:lnTo>
                <a:pt x="211211" y="1814633"/>
              </a:lnTo>
              <a:lnTo>
                <a:pt x="211211" y="19395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A4BD1-CA3A-4240-AA82-DA898C1EEE32}">
      <dsp:nvSpPr>
        <dsp:cNvPr id="0" name=""/>
        <dsp:cNvSpPr/>
      </dsp:nvSpPr>
      <dsp:spPr>
        <a:xfrm>
          <a:off x="2463236" y="3130508"/>
          <a:ext cx="124941" cy="1392210"/>
        </a:xfrm>
        <a:custGeom>
          <a:avLst/>
          <a:gdLst/>
          <a:ahLst/>
          <a:cxnLst/>
          <a:rect l="0" t="0" r="0" b="0"/>
          <a:pathLst>
            <a:path>
              <a:moveTo>
                <a:pt x="0" y="0"/>
              </a:moveTo>
              <a:lnTo>
                <a:pt x="0" y="1392210"/>
              </a:lnTo>
              <a:lnTo>
                <a:pt x="124941" y="13922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16264-3129-4081-A643-EC7780C90D07}">
      <dsp:nvSpPr>
        <dsp:cNvPr id="0" name=""/>
        <dsp:cNvSpPr/>
      </dsp:nvSpPr>
      <dsp:spPr>
        <a:xfrm>
          <a:off x="2338294" y="3130508"/>
          <a:ext cx="124941" cy="1392210"/>
        </a:xfrm>
        <a:custGeom>
          <a:avLst/>
          <a:gdLst/>
          <a:ahLst/>
          <a:cxnLst/>
          <a:rect l="0" t="0" r="0" b="0"/>
          <a:pathLst>
            <a:path>
              <a:moveTo>
                <a:pt x="124941" y="0"/>
              </a:moveTo>
              <a:lnTo>
                <a:pt x="124941" y="1392210"/>
              </a:lnTo>
              <a:lnTo>
                <a:pt x="0" y="13922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46102-AB0E-4085-9087-E45FC5E82C63}">
      <dsp:nvSpPr>
        <dsp:cNvPr id="0" name=""/>
        <dsp:cNvSpPr/>
      </dsp:nvSpPr>
      <dsp:spPr>
        <a:xfrm>
          <a:off x="2463236" y="3130508"/>
          <a:ext cx="124941" cy="547364"/>
        </a:xfrm>
        <a:custGeom>
          <a:avLst/>
          <a:gdLst/>
          <a:ahLst/>
          <a:cxnLst/>
          <a:rect l="0" t="0" r="0" b="0"/>
          <a:pathLst>
            <a:path>
              <a:moveTo>
                <a:pt x="0" y="0"/>
              </a:moveTo>
              <a:lnTo>
                <a:pt x="0" y="547364"/>
              </a:lnTo>
              <a:lnTo>
                <a:pt x="124941" y="54736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A4631D-4DC9-4A37-8A2E-0B9874D80A53}">
      <dsp:nvSpPr>
        <dsp:cNvPr id="0" name=""/>
        <dsp:cNvSpPr/>
      </dsp:nvSpPr>
      <dsp:spPr>
        <a:xfrm>
          <a:off x="2338294" y="3130508"/>
          <a:ext cx="124941" cy="547364"/>
        </a:xfrm>
        <a:custGeom>
          <a:avLst/>
          <a:gdLst/>
          <a:ahLst/>
          <a:cxnLst/>
          <a:rect l="0" t="0" r="0" b="0"/>
          <a:pathLst>
            <a:path>
              <a:moveTo>
                <a:pt x="124941" y="0"/>
              </a:moveTo>
              <a:lnTo>
                <a:pt x="124941" y="547364"/>
              </a:lnTo>
              <a:lnTo>
                <a:pt x="0" y="547364"/>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57102-255C-4F83-B948-038F26302DB2}">
      <dsp:nvSpPr>
        <dsp:cNvPr id="0" name=""/>
        <dsp:cNvSpPr/>
      </dsp:nvSpPr>
      <dsp:spPr>
        <a:xfrm>
          <a:off x="2463236" y="595971"/>
          <a:ext cx="1651018" cy="1939575"/>
        </a:xfrm>
        <a:custGeom>
          <a:avLst/>
          <a:gdLst/>
          <a:ahLst/>
          <a:cxnLst/>
          <a:rect l="0" t="0" r="0" b="0"/>
          <a:pathLst>
            <a:path>
              <a:moveTo>
                <a:pt x="1651018" y="0"/>
              </a:moveTo>
              <a:lnTo>
                <a:pt x="1651018" y="1814633"/>
              </a:lnTo>
              <a:lnTo>
                <a:pt x="0" y="1814633"/>
              </a:lnTo>
              <a:lnTo>
                <a:pt x="0" y="19395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A06D8-93A3-4C2E-AAF4-25139760A55F}">
      <dsp:nvSpPr>
        <dsp:cNvPr id="0" name=""/>
        <dsp:cNvSpPr/>
      </dsp:nvSpPr>
      <dsp:spPr>
        <a:xfrm>
          <a:off x="3519293" y="1009"/>
          <a:ext cx="1189923" cy="594961"/>
        </a:xfrm>
        <a:prstGeom prst="rect">
          <a:avLst/>
        </a:prstGeom>
        <a:solidFill>
          <a:srgbClr val="F8A31A"/>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bold" panose="020B0702040204020203" pitchFamily="34" charset="0"/>
              <a:cs typeface="Segoe UI Semibold" panose="020B0702040204020203" pitchFamily="34" charset="0"/>
            </a:rPr>
            <a:t>FRC Director</a:t>
          </a:r>
        </a:p>
      </dsp:txBody>
      <dsp:txXfrm>
        <a:off x="3519293" y="1009"/>
        <a:ext cx="1189923" cy="594961"/>
      </dsp:txXfrm>
    </dsp:sp>
    <dsp:sp modelId="{D6942C87-86AC-49B4-9A6E-E7AF3FF94A1B}">
      <dsp:nvSpPr>
        <dsp:cNvPr id="0" name=""/>
        <dsp:cNvSpPr/>
      </dsp:nvSpPr>
      <dsp:spPr>
        <a:xfrm>
          <a:off x="1868275" y="2535546"/>
          <a:ext cx="1189923" cy="594961"/>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bold" panose="020B0702040204020203" pitchFamily="34" charset="0"/>
              <a:cs typeface="Segoe UI Semibold" panose="020B0702040204020203" pitchFamily="34" charset="0"/>
            </a:rPr>
            <a:t>Operations Section</a:t>
          </a:r>
        </a:p>
      </dsp:txBody>
      <dsp:txXfrm>
        <a:off x="1868275" y="2535546"/>
        <a:ext cx="1189923" cy="594961"/>
      </dsp:txXfrm>
    </dsp:sp>
    <dsp:sp modelId="{B104AE8E-80DF-4EC4-8C18-0FB2832AF7AB}">
      <dsp:nvSpPr>
        <dsp:cNvPr id="0" name=""/>
        <dsp:cNvSpPr/>
      </dsp:nvSpPr>
      <dsp:spPr>
        <a:xfrm>
          <a:off x="1148371" y="3380392"/>
          <a:ext cx="1189923" cy="594961"/>
        </a:xfrm>
        <a:prstGeom prst="rect">
          <a:avLst/>
        </a:prstGeom>
        <a:solidFill>
          <a:srgbClr val="C2C7C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Segoe UI Semibold" panose="020B0702040204020203" pitchFamily="34" charset="0"/>
              <a:cs typeface="Segoe UI Semibold" panose="020B0702040204020203" pitchFamily="34" charset="0"/>
            </a:rPr>
            <a:t>Reception Branch</a:t>
          </a:r>
        </a:p>
      </dsp:txBody>
      <dsp:txXfrm>
        <a:off x="1148371" y="3380392"/>
        <a:ext cx="1189923" cy="594961"/>
      </dsp:txXfrm>
    </dsp:sp>
    <dsp:sp modelId="{D4B16A12-1E60-4337-B4A2-B227DFED71C9}">
      <dsp:nvSpPr>
        <dsp:cNvPr id="0" name=""/>
        <dsp:cNvSpPr/>
      </dsp:nvSpPr>
      <dsp:spPr>
        <a:xfrm>
          <a:off x="2588178" y="3380392"/>
          <a:ext cx="1189923" cy="594961"/>
        </a:xfrm>
        <a:prstGeom prst="rect">
          <a:avLst/>
        </a:prstGeom>
        <a:solidFill>
          <a:srgbClr val="C2C7C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Segoe UI Semibold" panose="020B0702040204020203" pitchFamily="34" charset="0"/>
              <a:cs typeface="Segoe UI Semibold" panose="020B0702040204020203" pitchFamily="34" charset="0"/>
            </a:rPr>
            <a:t>Services </a:t>
          </a:r>
          <a:br>
            <a:rPr lang="en-US" sz="1200" kern="1200" dirty="0">
              <a:solidFill>
                <a:schemeClr val="tx1"/>
              </a:solidFill>
              <a:latin typeface="Segoe UI Semibold" panose="020B0702040204020203" pitchFamily="34" charset="0"/>
              <a:cs typeface="Segoe UI Semibold" panose="020B0702040204020203" pitchFamily="34" charset="0"/>
            </a:rPr>
          </a:br>
          <a:r>
            <a:rPr lang="en-US" sz="1200" kern="1200" dirty="0">
              <a:solidFill>
                <a:schemeClr val="tx1"/>
              </a:solidFill>
              <a:latin typeface="Segoe UI Semibold" panose="020B0702040204020203" pitchFamily="34" charset="0"/>
              <a:cs typeface="Segoe UI Semibold" panose="020B0702040204020203" pitchFamily="34" charset="0"/>
            </a:rPr>
            <a:t>Branch</a:t>
          </a:r>
        </a:p>
      </dsp:txBody>
      <dsp:txXfrm>
        <a:off x="2588178" y="3380392"/>
        <a:ext cx="1189923" cy="594961"/>
      </dsp:txXfrm>
    </dsp:sp>
    <dsp:sp modelId="{1F93AFD9-CFF2-4F17-BA50-9AC7A60D095E}">
      <dsp:nvSpPr>
        <dsp:cNvPr id="0" name=""/>
        <dsp:cNvSpPr/>
      </dsp:nvSpPr>
      <dsp:spPr>
        <a:xfrm>
          <a:off x="1148371" y="4225237"/>
          <a:ext cx="1189923" cy="594961"/>
        </a:xfrm>
        <a:prstGeom prst="rect">
          <a:avLst/>
        </a:prstGeom>
        <a:solidFill>
          <a:srgbClr val="C2C7C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Segoe UI Semibold" panose="020B0702040204020203" pitchFamily="34" charset="0"/>
              <a:cs typeface="Segoe UI Semibold" panose="020B0702040204020203" pitchFamily="34" charset="0"/>
            </a:rPr>
            <a:t>Information Branch</a:t>
          </a:r>
        </a:p>
      </dsp:txBody>
      <dsp:txXfrm>
        <a:off x="1148371" y="4225237"/>
        <a:ext cx="1189923" cy="594961"/>
      </dsp:txXfrm>
    </dsp:sp>
    <dsp:sp modelId="{3E074580-93EF-46AB-A844-B41371C32411}">
      <dsp:nvSpPr>
        <dsp:cNvPr id="0" name=""/>
        <dsp:cNvSpPr/>
      </dsp:nvSpPr>
      <dsp:spPr>
        <a:xfrm>
          <a:off x="2588178" y="4225237"/>
          <a:ext cx="1189923" cy="594961"/>
        </a:xfrm>
        <a:prstGeom prst="rect">
          <a:avLst/>
        </a:prstGeom>
        <a:solidFill>
          <a:srgbClr val="C2C7C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Segoe UI Semibold" panose="020B0702040204020203" pitchFamily="34" charset="0"/>
              <a:cs typeface="Segoe UI Semibold" panose="020B0702040204020203" pitchFamily="34" charset="0"/>
            </a:rPr>
            <a:t>Security </a:t>
          </a:r>
          <a:br>
            <a:rPr lang="en-US" sz="1200" kern="1200" dirty="0">
              <a:solidFill>
                <a:schemeClr val="tx1"/>
              </a:solidFill>
              <a:latin typeface="Segoe UI Semibold" panose="020B0702040204020203" pitchFamily="34" charset="0"/>
              <a:cs typeface="Segoe UI Semibold" panose="020B0702040204020203" pitchFamily="34" charset="0"/>
            </a:rPr>
          </a:br>
          <a:r>
            <a:rPr lang="en-US" sz="1200" kern="1200" dirty="0">
              <a:solidFill>
                <a:schemeClr val="tx1"/>
              </a:solidFill>
              <a:latin typeface="Segoe UI Semibold" panose="020B0702040204020203" pitchFamily="34" charset="0"/>
              <a:cs typeface="Segoe UI Semibold" panose="020B0702040204020203" pitchFamily="34" charset="0"/>
            </a:rPr>
            <a:t>Branch</a:t>
          </a:r>
        </a:p>
      </dsp:txBody>
      <dsp:txXfrm>
        <a:off x="2588178" y="4225237"/>
        <a:ext cx="1189923" cy="594961"/>
      </dsp:txXfrm>
    </dsp:sp>
    <dsp:sp modelId="{3672BBD0-BCEA-4CE1-86C2-5D8D53E015F3}">
      <dsp:nvSpPr>
        <dsp:cNvPr id="0" name=""/>
        <dsp:cNvSpPr/>
      </dsp:nvSpPr>
      <dsp:spPr>
        <a:xfrm>
          <a:off x="3730505" y="2535546"/>
          <a:ext cx="1189923" cy="594961"/>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bold" panose="020B0702040204020203" pitchFamily="34" charset="0"/>
              <a:cs typeface="Segoe UI Semibold" panose="020B0702040204020203" pitchFamily="34" charset="0"/>
            </a:rPr>
            <a:t>Logistics </a:t>
          </a:r>
          <a:br>
            <a:rPr lang="en-US" sz="1200" b="1" kern="1200" dirty="0">
              <a:latin typeface="Segoe UI Semibold" panose="020B0702040204020203" pitchFamily="34" charset="0"/>
              <a:cs typeface="Segoe UI Semibold" panose="020B0702040204020203" pitchFamily="34" charset="0"/>
            </a:rPr>
          </a:br>
          <a:r>
            <a:rPr lang="en-US" sz="1200" b="1" kern="1200" dirty="0">
              <a:latin typeface="Segoe UI Semibold" panose="020B0702040204020203" pitchFamily="34" charset="0"/>
              <a:cs typeface="Segoe UI Semibold" panose="020B0702040204020203" pitchFamily="34" charset="0"/>
            </a:rPr>
            <a:t>Section</a:t>
          </a:r>
        </a:p>
      </dsp:txBody>
      <dsp:txXfrm>
        <a:off x="3730505" y="2535546"/>
        <a:ext cx="1189923" cy="594961"/>
      </dsp:txXfrm>
    </dsp:sp>
    <dsp:sp modelId="{642E69F0-D39D-4842-8552-EA8D8DB01DBE}">
      <dsp:nvSpPr>
        <dsp:cNvPr id="0" name=""/>
        <dsp:cNvSpPr/>
      </dsp:nvSpPr>
      <dsp:spPr>
        <a:xfrm>
          <a:off x="4027985" y="3380392"/>
          <a:ext cx="1189923" cy="594961"/>
        </a:xfrm>
        <a:prstGeom prst="rect">
          <a:avLst/>
        </a:prstGeom>
        <a:solidFill>
          <a:srgbClr val="C2C7C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Segoe UI Semibold" panose="020B0702040204020203" pitchFamily="34" charset="0"/>
              <a:cs typeface="Segoe UI Semibold" panose="020B0702040204020203" pitchFamily="34" charset="0"/>
            </a:rPr>
            <a:t>Resource </a:t>
          </a:r>
          <a:br>
            <a:rPr lang="en-US" sz="1200" kern="1200" dirty="0">
              <a:solidFill>
                <a:schemeClr val="tx1"/>
              </a:solidFill>
              <a:latin typeface="Segoe UI Semibold" panose="020B0702040204020203" pitchFamily="34" charset="0"/>
              <a:cs typeface="Segoe UI Semibold" panose="020B0702040204020203" pitchFamily="34" charset="0"/>
            </a:rPr>
          </a:br>
          <a:r>
            <a:rPr lang="en-US" sz="1200" kern="1200" dirty="0">
              <a:solidFill>
                <a:schemeClr val="tx1"/>
              </a:solidFill>
              <a:latin typeface="Segoe UI Semibold" panose="020B0702040204020203" pitchFamily="34" charset="0"/>
              <a:cs typeface="Segoe UI Semibold" panose="020B0702040204020203" pitchFamily="34" charset="0"/>
            </a:rPr>
            <a:t>Branch</a:t>
          </a:r>
        </a:p>
      </dsp:txBody>
      <dsp:txXfrm>
        <a:off x="4027985" y="3380392"/>
        <a:ext cx="1189923" cy="594961"/>
      </dsp:txXfrm>
    </dsp:sp>
    <dsp:sp modelId="{39ACB9B1-E13F-48DB-8E74-A0DC3B28B2FE}">
      <dsp:nvSpPr>
        <dsp:cNvPr id="0" name=""/>
        <dsp:cNvSpPr/>
      </dsp:nvSpPr>
      <dsp:spPr>
        <a:xfrm>
          <a:off x="4027985" y="4225237"/>
          <a:ext cx="1189923" cy="594961"/>
        </a:xfrm>
        <a:prstGeom prst="rect">
          <a:avLst/>
        </a:prstGeom>
        <a:solidFill>
          <a:srgbClr val="C2C7C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Segoe UI Semibold" panose="020B0702040204020203" pitchFamily="34" charset="0"/>
              <a:cs typeface="Segoe UI Semibold" panose="020B0702040204020203" pitchFamily="34" charset="0"/>
            </a:rPr>
            <a:t>Ordering Branch</a:t>
          </a:r>
        </a:p>
      </dsp:txBody>
      <dsp:txXfrm>
        <a:off x="4027985" y="4225237"/>
        <a:ext cx="1189923" cy="594961"/>
      </dsp:txXfrm>
    </dsp:sp>
    <dsp:sp modelId="{1791569C-0271-43D1-A5E9-5A4DA9B95A30}">
      <dsp:nvSpPr>
        <dsp:cNvPr id="0" name=""/>
        <dsp:cNvSpPr/>
      </dsp:nvSpPr>
      <dsp:spPr>
        <a:xfrm>
          <a:off x="5170312" y="2535546"/>
          <a:ext cx="1189923" cy="594961"/>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bold" panose="020B0702040204020203" pitchFamily="34" charset="0"/>
              <a:cs typeface="Segoe UI Semibold" panose="020B0702040204020203" pitchFamily="34" charset="0"/>
            </a:rPr>
            <a:t>Planning </a:t>
          </a:r>
          <a:br>
            <a:rPr lang="en-US" sz="1200" b="1" kern="1200" dirty="0">
              <a:latin typeface="Segoe UI Semibold" panose="020B0702040204020203" pitchFamily="34" charset="0"/>
              <a:cs typeface="Segoe UI Semibold" panose="020B0702040204020203" pitchFamily="34" charset="0"/>
            </a:rPr>
          </a:br>
          <a:r>
            <a:rPr lang="en-US" sz="1200" b="1" kern="1200" dirty="0">
              <a:latin typeface="Segoe UI Semibold" panose="020B0702040204020203" pitchFamily="34" charset="0"/>
              <a:cs typeface="Segoe UI Semibold" panose="020B0702040204020203" pitchFamily="34" charset="0"/>
            </a:rPr>
            <a:t>Section</a:t>
          </a:r>
        </a:p>
      </dsp:txBody>
      <dsp:txXfrm>
        <a:off x="5170312" y="2535546"/>
        <a:ext cx="1189923" cy="594961"/>
      </dsp:txXfrm>
    </dsp:sp>
    <dsp:sp modelId="{63768A13-1ED8-4191-BDE2-48E4054D5C93}">
      <dsp:nvSpPr>
        <dsp:cNvPr id="0" name=""/>
        <dsp:cNvSpPr/>
      </dsp:nvSpPr>
      <dsp:spPr>
        <a:xfrm>
          <a:off x="5467793" y="3380392"/>
          <a:ext cx="1189923" cy="594961"/>
        </a:xfrm>
        <a:prstGeom prst="rect">
          <a:avLst/>
        </a:prstGeom>
        <a:solidFill>
          <a:srgbClr val="C2C7C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Segoe UI Semibold" panose="020B0702040204020203" pitchFamily="34" charset="0"/>
              <a:cs typeface="Segoe UI Semibold" panose="020B0702040204020203" pitchFamily="34" charset="0"/>
            </a:rPr>
            <a:t>Documentation Unit</a:t>
          </a:r>
        </a:p>
      </dsp:txBody>
      <dsp:txXfrm>
        <a:off x="5467793" y="3380392"/>
        <a:ext cx="1189923" cy="594961"/>
      </dsp:txXfrm>
    </dsp:sp>
    <dsp:sp modelId="{2CC48CC1-925F-4419-B466-61B6389A926C}">
      <dsp:nvSpPr>
        <dsp:cNvPr id="0" name=""/>
        <dsp:cNvSpPr/>
      </dsp:nvSpPr>
      <dsp:spPr>
        <a:xfrm>
          <a:off x="5467793" y="4225237"/>
          <a:ext cx="1189923" cy="594961"/>
        </a:xfrm>
        <a:prstGeom prst="rect">
          <a:avLst/>
        </a:prstGeom>
        <a:solidFill>
          <a:srgbClr val="C2C7C9"/>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latin typeface="Segoe UI Semibold" panose="020B0702040204020203" pitchFamily="34" charset="0"/>
              <a:cs typeface="Segoe UI Semibold" panose="020B0702040204020203" pitchFamily="34" charset="0"/>
            </a:rPr>
            <a:t>FAC Transition Unit</a:t>
          </a:r>
        </a:p>
      </dsp:txBody>
      <dsp:txXfrm>
        <a:off x="5467793" y="4225237"/>
        <a:ext cx="1189923" cy="594961"/>
      </dsp:txXfrm>
    </dsp:sp>
    <dsp:sp modelId="{3342B028-8D70-40D8-A194-67EF18390798}">
      <dsp:nvSpPr>
        <dsp:cNvPr id="0" name=""/>
        <dsp:cNvSpPr/>
      </dsp:nvSpPr>
      <dsp:spPr>
        <a:xfrm>
          <a:off x="2799390" y="845855"/>
          <a:ext cx="1189923" cy="594961"/>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bold" panose="020B0702040204020203" pitchFamily="34" charset="0"/>
              <a:cs typeface="Segoe UI Semibold" panose="020B0702040204020203" pitchFamily="34" charset="0"/>
            </a:rPr>
            <a:t>Safety </a:t>
          </a:r>
          <a:br>
            <a:rPr lang="en-US" sz="1200" b="1" kern="1200" dirty="0">
              <a:latin typeface="Segoe UI Semibold" panose="020B0702040204020203" pitchFamily="34" charset="0"/>
              <a:cs typeface="Segoe UI Semibold" panose="020B0702040204020203" pitchFamily="34" charset="0"/>
            </a:rPr>
          </a:br>
          <a:r>
            <a:rPr lang="en-US" sz="1200" b="1" kern="1200" dirty="0">
              <a:latin typeface="Segoe UI Semibold" panose="020B0702040204020203" pitchFamily="34" charset="0"/>
              <a:cs typeface="Segoe UI Semibold" panose="020B0702040204020203" pitchFamily="34" charset="0"/>
            </a:rPr>
            <a:t>Officer</a:t>
          </a:r>
        </a:p>
      </dsp:txBody>
      <dsp:txXfrm>
        <a:off x="2799390" y="845855"/>
        <a:ext cx="1189923" cy="594961"/>
      </dsp:txXfrm>
    </dsp:sp>
    <dsp:sp modelId="{5D7A2D46-AD75-47BD-BC33-F16B6A90DBEC}">
      <dsp:nvSpPr>
        <dsp:cNvPr id="0" name=""/>
        <dsp:cNvSpPr/>
      </dsp:nvSpPr>
      <dsp:spPr>
        <a:xfrm>
          <a:off x="4239197" y="845855"/>
          <a:ext cx="1189923" cy="594961"/>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bold" panose="020B0702040204020203" pitchFamily="34" charset="0"/>
              <a:cs typeface="Segoe UI Semibold" panose="020B0702040204020203" pitchFamily="34" charset="0"/>
            </a:rPr>
            <a:t>Liaison </a:t>
          </a:r>
          <a:br>
            <a:rPr lang="en-US" sz="1200" b="1" kern="1200" dirty="0">
              <a:latin typeface="Segoe UI Semibold" panose="020B0702040204020203" pitchFamily="34" charset="0"/>
              <a:cs typeface="Segoe UI Semibold" panose="020B0702040204020203" pitchFamily="34" charset="0"/>
            </a:rPr>
          </a:br>
          <a:r>
            <a:rPr lang="en-US" sz="1200" b="1" kern="1200" dirty="0">
              <a:latin typeface="Segoe UI Semibold" panose="020B0702040204020203" pitchFamily="34" charset="0"/>
              <a:cs typeface="Segoe UI Semibold" panose="020B0702040204020203" pitchFamily="34" charset="0"/>
            </a:rPr>
            <a:t>Officer</a:t>
          </a:r>
        </a:p>
      </dsp:txBody>
      <dsp:txXfrm>
        <a:off x="4239197" y="845855"/>
        <a:ext cx="1189923" cy="594961"/>
      </dsp:txXfrm>
    </dsp:sp>
    <dsp:sp modelId="{AE008AE3-49F7-4149-9811-FB2139710C92}">
      <dsp:nvSpPr>
        <dsp:cNvPr id="0" name=""/>
        <dsp:cNvSpPr/>
      </dsp:nvSpPr>
      <dsp:spPr>
        <a:xfrm>
          <a:off x="2799390" y="1690700"/>
          <a:ext cx="1189923" cy="594961"/>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bold" panose="020B0702040204020203" pitchFamily="34" charset="0"/>
              <a:cs typeface="Segoe UI Semibold" panose="020B0702040204020203" pitchFamily="34" charset="0"/>
            </a:rPr>
            <a:t>FRC Public Information Officer</a:t>
          </a:r>
        </a:p>
      </dsp:txBody>
      <dsp:txXfrm>
        <a:off x="2799390" y="1690700"/>
        <a:ext cx="1189923" cy="594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E1C26-E9F9-47F5-991C-3A8D0A8AD6D8}">
      <dsp:nvSpPr>
        <dsp:cNvPr id="0" name=""/>
        <dsp:cNvSpPr/>
      </dsp:nvSpPr>
      <dsp:spPr>
        <a:xfrm>
          <a:off x="4346001" y="608119"/>
          <a:ext cx="569800" cy="1508768"/>
        </a:xfrm>
        <a:custGeom>
          <a:avLst/>
          <a:gdLst/>
          <a:ahLst/>
          <a:cxnLst/>
          <a:rect l="0" t="0" r="0" b="0"/>
          <a:pathLst>
            <a:path>
              <a:moveTo>
                <a:pt x="569800" y="0"/>
              </a:moveTo>
              <a:lnTo>
                <a:pt x="569800" y="1508768"/>
              </a:lnTo>
              <a:lnTo>
                <a:pt x="0" y="150876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42184-F97E-44FD-9A92-7D9D2EF00158}">
      <dsp:nvSpPr>
        <dsp:cNvPr id="0" name=""/>
        <dsp:cNvSpPr/>
      </dsp:nvSpPr>
      <dsp:spPr>
        <a:xfrm>
          <a:off x="4870082" y="608119"/>
          <a:ext cx="91440" cy="369166"/>
        </a:xfrm>
        <a:custGeom>
          <a:avLst/>
          <a:gdLst/>
          <a:ahLst/>
          <a:cxnLst/>
          <a:rect l="0" t="0" r="0" b="0"/>
          <a:pathLst>
            <a:path>
              <a:moveTo>
                <a:pt x="45720" y="0"/>
              </a:moveTo>
              <a:lnTo>
                <a:pt x="45720" y="369166"/>
              </a:lnTo>
              <a:lnTo>
                <a:pt x="129986" y="369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02995-2437-4065-AEEC-A571E2DFC639}">
      <dsp:nvSpPr>
        <dsp:cNvPr id="0" name=""/>
        <dsp:cNvSpPr/>
      </dsp:nvSpPr>
      <dsp:spPr>
        <a:xfrm>
          <a:off x="4300281" y="1177919"/>
          <a:ext cx="91440" cy="369166"/>
        </a:xfrm>
        <a:custGeom>
          <a:avLst/>
          <a:gdLst/>
          <a:ahLst/>
          <a:cxnLst/>
          <a:rect l="0" t="0" r="0" b="0"/>
          <a:pathLst>
            <a:path>
              <a:moveTo>
                <a:pt x="129986" y="0"/>
              </a:moveTo>
              <a:lnTo>
                <a:pt x="129986" y="369166"/>
              </a:lnTo>
              <a:lnTo>
                <a:pt x="45720" y="3691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9ED29B-3C48-40D6-ABF4-817023C64D57}">
      <dsp:nvSpPr>
        <dsp:cNvPr id="0" name=""/>
        <dsp:cNvSpPr/>
      </dsp:nvSpPr>
      <dsp:spPr>
        <a:xfrm>
          <a:off x="4785816" y="608119"/>
          <a:ext cx="91440" cy="369166"/>
        </a:xfrm>
        <a:custGeom>
          <a:avLst/>
          <a:gdLst/>
          <a:ahLst/>
          <a:cxnLst/>
          <a:rect l="0" t="0" r="0" b="0"/>
          <a:pathLst>
            <a:path>
              <a:moveTo>
                <a:pt x="129986" y="0"/>
              </a:moveTo>
              <a:lnTo>
                <a:pt x="129986" y="369166"/>
              </a:lnTo>
              <a:lnTo>
                <a:pt x="45720" y="3691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566A3C-0E92-42E3-9525-D6E2F67EBB1E}">
      <dsp:nvSpPr>
        <dsp:cNvPr id="0" name=""/>
        <dsp:cNvSpPr/>
      </dsp:nvSpPr>
      <dsp:spPr>
        <a:xfrm>
          <a:off x="4915802" y="608119"/>
          <a:ext cx="3055656" cy="1877934"/>
        </a:xfrm>
        <a:custGeom>
          <a:avLst/>
          <a:gdLst/>
          <a:ahLst/>
          <a:cxnLst/>
          <a:rect l="0" t="0" r="0" b="0"/>
          <a:pathLst>
            <a:path>
              <a:moveTo>
                <a:pt x="0" y="0"/>
              </a:moveTo>
              <a:lnTo>
                <a:pt x="0" y="1793668"/>
              </a:lnTo>
              <a:lnTo>
                <a:pt x="3055656" y="1793668"/>
              </a:lnTo>
              <a:lnTo>
                <a:pt x="3055656" y="1877934"/>
              </a:lnTo>
            </a:path>
          </a:pathLst>
        </a:custGeom>
        <a:noFill/>
        <a:ln>
          <a:noFill/>
        </a:ln>
        <a:effectLst/>
      </dsp:spPr>
      <dsp:style>
        <a:lnRef idx="0">
          <a:scrgbClr r="0" g="0" b="0"/>
        </a:lnRef>
        <a:fillRef idx="0">
          <a:scrgbClr r="0" g="0" b="0"/>
        </a:fillRef>
        <a:effectRef idx="0">
          <a:scrgbClr r="0" g="0" b="0"/>
        </a:effectRef>
        <a:fontRef idx="minor">
          <a:schemeClr val="tx1"/>
        </a:fontRef>
      </dsp:style>
    </dsp:sp>
    <dsp:sp modelId="{9716689E-9314-420F-B6AA-9299C431969F}">
      <dsp:nvSpPr>
        <dsp:cNvPr id="0" name=""/>
        <dsp:cNvSpPr/>
      </dsp:nvSpPr>
      <dsp:spPr>
        <a:xfrm>
          <a:off x="4915802" y="608119"/>
          <a:ext cx="2084587" cy="1877934"/>
        </a:xfrm>
        <a:custGeom>
          <a:avLst/>
          <a:gdLst/>
          <a:ahLst/>
          <a:cxnLst/>
          <a:rect l="0" t="0" r="0" b="0"/>
          <a:pathLst>
            <a:path>
              <a:moveTo>
                <a:pt x="0" y="0"/>
              </a:moveTo>
              <a:lnTo>
                <a:pt x="0" y="1793668"/>
              </a:lnTo>
              <a:lnTo>
                <a:pt x="2084587" y="1793668"/>
              </a:lnTo>
              <a:lnTo>
                <a:pt x="2084587" y="187793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407E3A-8EF7-46D0-B7E6-9EA06D2419A0}">
      <dsp:nvSpPr>
        <dsp:cNvPr id="0" name=""/>
        <dsp:cNvSpPr/>
      </dsp:nvSpPr>
      <dsp:spPr>
        <a:xfrm>
          <a:off x="5708307" y="2887322"/>
          <a:ext cx="120380" cy="369166"/>
        </a:xfrm>
        <a:custGeom>
          <a:avLst/>
          <a:gdLst/>
          <a:ahLst/>
          <a:cxnLst/>
          <a:rect l="0" t="0" r="0" b="0"/>
          <a:pathLst>
            <a:path>
              <a:moveTo>
                <a:pt x="0" y="0"/>
              </a:moveTo>
              <a:lnTo>
                <a:pt x="0" y="369166"/>
              </a:lnTo>
              <a:lnTo>
                <a:pt x="120380" y="3691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449F0-4EA5-469D-9AA6-77C088904773}">
      <dsp:nvSpPr>
        <dsp:cNvPr id="0" name=""/>
        <dsp:cNvSpPr/>
      </dsp:nvSpPr>
      <dsp:spPr>
        <a:xfrm>
          <a:off x="4915802" y="608119"/>
          <a:ext cx="1113518" cy="1877934"/>
        </a:xfrm>
        <a:custGeom>
          <a:avLst/>
          <a:gdLst/>
          <a:ahLst/>
          <a:cxnLst/>
          <a:rect l="0" t="0" r="0" b="0"/>
          <a:pathLst>
            <a:path>
              <a:moveTo>
                <a:pt x="0" y="0"/>
              </a:moveTo>
              <a:lnTo>
                <a:pt x="0" y="1793668"/>
              </a:lnTo>
              <a:lnTo>
                <a:pt x="1113518" y="1793668"/>
              </a:lnTo>
              <a:lnTo>
                <a:pt x="1113518" y="187793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35655-DB03-4ABF-86FC-0469F126092A}">
      <dsp:nvSpPr>
        <dsp:cNvPr id="0" name=""/>
        <dsp:cNvSpPr/>
      </dsp:nvSpPr>
      <dsp:spPr>
        <a:xfrm>
          <a:off x="4773352" y="2887322"/>
          <a:ext cx="485534" cy="168532"/>
        </a:xfrm>
        <a:custGeom>
          <a:avLst/>
          <a:gdLst/>
          <a:ahLst/>
          <a:cxnLst/>
          <a:rect l="0" t="0" r="0" b="0"/>
          <a:pathLst>
            <a:path>
              <a:moveTo>
                <a:pt x="0" y="0"/>
              </a:moveTo>
              <a:lnTo>
                <a:pt x="0" y="84266"/>
              </a:lnTo>
              <a:lnTo>
                <a:pt x="485534" y="84266"/>
              </a:lnTo>
              <a:lnTo>
                <a:pt x="485534" y="1685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70E21-2521-4645-B8A0-ED00548824CD}">
      <dsp:nvSpPr>
        <dsp:cNvPr id="0" name=""/>
        <dsp:cNvSpPr/>
      </dsp:nvSpPr>
      <dsp:spPr>
        <a:xfrm>
          <a:off x="3966803" y="3457122"/>
          <a:ext cx="120380" cy="938967"/>
        </a:xfrm>
        <a:custGeom>
          <a:avLst/>
          <a:gdLst/>
          <a:ahLst/>
          <a:cxnLst/>
          <a:rect l="0" t="0" r="0" b="0"/>
          <a:pathLst>
            <a:path>
              <a:moveTo>
                <a:pt x="0" y="0"/>
              </a:moveTo>
              <a:lnTo>
                <a:pt x="0" y="938967"/>
              </a:lnTo>
              <a:lnTo>
                <a:pt x="120380" y="9389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EAA2E-A627-4418-A04D-EAA7C8B090B6}">
      <dsp:nvSpPr>
        <dsp:cNvPr id="0" name=""/>
        <dsp:cNvSpPr/>
      </dsp:nvSpPr>
      <dsp:spPr>
        <a:xfrm>
          <a:off x="3966803" y="3457122"/>
          <a:ext cx="120380" cy="369166"/>
        </a:xfrm>
        <a:custGeom>
          <a:avLst/>
          <a:gdLst/>
          <a:ahLst/>
          <a:cxnLst/>
          <a:rect l="0" t="0" r="0" b="0"/>
          <a:pathLst>
            <a:path>
              <a:moveTo>
                <a:pt x="0" y="0"/>
              </a:moveTo>
              <a:lnTo>
                <a:pt x="0" y="369166"/>
              </a:lnTo>
              <a:lnTo>
                <a:pt x="120380" y="3691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1FEB38-245E-4B67-AAE2-E601ACA9F996}">
      <dsp:nvSpPr>
        <dsp:cNvPr id="0" name=""/>
        <dsp:cNvSpPr/>
      </dsp:nvSpPr>
      <dsp:spPr>
        <a:xfrm>
          <a:off x="4287818" y="2887322"/>
          <a:ext cx="485534" cy="168532"/>
        </a:xfrm>
        <a:custGeom>
          <a:avLst/>
          <a:gdLst/>
          <a:ahLst/>
          <a:cxnLst/>
          <a:rect l="0" t="0" r="0" b="0"/>
          <a:pathLst>
            <a:path>
              <a:moveTo>
                <a:pt x="485534" y="0"/>
              </a:moveTo>
              <a:lnTo>
                <a:pt x="485534" y="84266"/>
              </a:lnTo>
              <a:lnTo>
                <a:pt x="0" y="84266"/>
              </a:lnTo>
              <a:lnTo>
                <a:pt x="0" y="1685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2BF5E-8221-4107-84F7-BE2893305F59}">
      <dsp:nvSpPr>
        <dsp:cNvPr id="0" name=""/>
        <dsp:cNvSpPr/>
      </dsp:nvSpPr>
      <dsp:spPr>
        <a:xfrm>
          <a:off x="4773352" y="608119"/>
          <a:ext cx="142450" cy="1877934"/>
        </a:xfrm>
        <a:custGeom>
          <a:avLst/>
          <a:gdLst/>
          <a:ahLst/>
          <a:cxnLst/>
          <a:rect l="0" t="0" r="0" b="0"/>
          <a:pathLst>
            <a:path>
              <a:moveTo>
                <a:pt x="142450" y="0"/>
              </a:moveTo>
              <a:lnTo>
                <a:pt x="142450" y="1793668"/>
              </a:lnTo>
              <a:lnTo>
                <a:pt x="0" y="1793668"/>
              </a:lnTo>
              <a:lnTo>
                <a:pt x="0" y="187793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96D35-6149-4B49-BE78-AA80605D0E9C}">
      <dsp:nvSpPr>
        <dsp:cNvPr id="0" name=""/>
        <dsp:cNvSpPr/>
      </dsp:nvSpPr>
      <dsp:spPr>
        <a:xfrm>
          <a:off x="1860146" y="2887322"/>
          <a:ext cx="1456603" cy="168532"/>
        </a:xfrm>
        <a:custGeom>
          <a:avLst/>
          <a:gdLst/>
          <a:ahLst/>
          <a:cxnLst/>
          <a:rect l="0" t="0" r="0" b="0"/>
          <a:pathLst>
            <a:path>
              <a:moveTo>
                <a:pt x="0" y="0"/>
              </a:moveTo>
              <a:lnTo>
                <a:pt x="0" y="84266"/>
              </a:lnTo>
              <a:lnTo>
                <a:pt x="1456603" y="84266"/>
              </a:lnTo>
              <a:lnTo>
                <a:pt x="1456603" y="1685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DA105-4A14-4C65-90CC-F4BE39322BB4}">
      <dsp:nvSpPr>
        <dsp:cNvPr id="0" name=""/>
        <dsp:cNvSpPr/>
      </dsp:nvSpPr>
      <dsp:spPr>
        <a:xfrm>
          <a:off x="2024665" y="3457122"/>
          <a:ext cx="120380" cy="1508768"/>
        </a:xfrm>
        <a:custGeom>
          <a:avLst/>
          <a:gdLst/>
          <a:ahLst/>
          <a:cxnLst/>
          <a:rect l="0" t="0" r="0" b="0"/>
          <a:pathLst>
            <a:path>
              <a:moveTo>
                <a:pt x="0" y="0"/>
              </a:moveTo>
              <a:lnTo>
                <a:pt x="0" y="1508768"/>
              </a:lnTo>
              <a:lnTo>
                <a:pt x="120380" y="150876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F7181D-EF9C-47FA-BE22-C48588F9008E}">
      <dsp:nvSpPr>
        <dsp:cNvPr id="0" name=""/>
        <dsp:cNvSpPr/>
      </dsp:nvSpPr>
      <dsp:spPr>
        <a:xfrm>
          <a:off x="2024665" y="3457122"/>
          <a:ext cx="120380" cy="938967"/>
        </a:xfrm>
        <a:custGeom>
          <a:avLst/>
          <a:gdLst/>
          <a:ahLst/>
          <a:cxnLst/>
          <a:rect l="0" t="0" r="0" b="0"/>
          <a:pathLst>
            <a:path>
              <a:moveTo>
                <a:pt x="0" y="0"/>
              </a:moveTo>
              <a:lnTo>
                <a:pt x="0" y="938967"/>
              </a:lnTo>
              <a:lnTo>
                <a:pt x="120380" y="9389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E9213-3F98-4CFD-AD91-97F528D999BA}">
      <dsp:nvSpPr>
        <dsp:cNvPr id="0" name=""/>
        <dsp:cNvSpPr/>
      </dsp:nvSpPr>
      <dsp:spPr>
        <a:xfrm>
          <a:off x="2024665" y="3457122"/>
          <a:ext cx="120380" cy="369166"/>
        </a:xfrm>
        <a:custGeom>
          <a:avLst/>
          <a:gdLst/>
          <a:ahLst/>
          <a:cxnLst/>
          <a:rect l="0" t="0" r="0" b="0"/>
          <a:pathLst>
            <a:path>
              <a:moveTo>
                <a:pt x="0" y="0"/>
              </a:moveTo>
              <a:lnTo>
                <a:pt x="0" y="369166"/>
              </a:lnTo>
              <a:lnTo>
                <a:pt x="120380" y="3691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22C0-A0AA-40F9-B8C8-49D8CBA34287}">
      <dsp:nvSpPr>
        <dsp:cNvPr id="0" name=""/>
        <dsp:cNvSpPr/>
      </dsp:nvSpPr>
      <dsp:spPr>
        <a:xfrm>
          <a:off x="1860146" y="2887322"/>
          <a:ext cx="485534" cy="168532"/>
        </a:xfrm>
        <a:custGeom>
          <a:avLst/>
          <a:gdLst/>
          <a:ahLst/>
          <a:cxnLst/>
          <a:rect l="0" t="0" r="0" b="0"/>
          <a:pathLst>
            <a:path>
              <a:moveTo>
                <a:pt x="0" y="0"/>
              </a:moveTo>
              <a:lnTo>
                <a:pt x="0" y="84266"/>
              </a:lnTo>
              <a:lnTo>
                <a:pt x="485534" y="84266"/>
              </a:lnTo>
              <a:lnTo>
                <a:pt x="485534" y="1685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6D36A-A70B-4796-A600-B6E73F6AFEB0}">
      <dsp:nvSpPr>
        <dsp:cNvPr id="0" name=""/>
        <dsp:cNvSpPr/>
      </dsp:nvSpPr>
      <dsp:spPr>
        <a:xfrm>
          <a:off x="1053597" y="3457122"/>
          <a:ext cx="120380" cy="938967"/>
        </a:xfrm>
        <a:custGeom>
          <a:avLst/>
          <a:gdLst/>
          <a:ahLst/>
          <a:cxnLst/>
          <a:rect l="0" t="0" r="0" b="0"/>
          <a:pathLst>
            <a:path>
              <a:moveTo>
                <a:pt x="0" y="0"/>
              </a:moveTo>
              <a:lnTo>
                <a:pt x="0" y="938967"/>
              </a:lnTo>
              <a:lnTo>
                <a:pt x="120380" y="9389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0B5620-AE2C-40EB-9F24-CFFB203FB5C7}">
      <dsp:nvSpPr>
        <dsp:cNvPr id="0" name=""/>
        <dsp:cNvSpPr/>
      </dsp:nvSpPr>
      <dsp:spPr>
        <a:xfrm>
          <a:off x="1053597" y="3457122"/>
          <a:ext cx="120380" cy="369166"/>
        </a:xfrm>
        <a:custGeom>
          <a:avLst/>
          <a:gdLst/>
          <a:ahLst/>
          <a:cxnLst/>
          <a:rect l="0" t="0" r="0" b="0"/>
          <a:pathLst>
            <a:path>
              <a:moveTo>
                <a:pt x="0" y="0"/>
              </a:moveTo>
              <a:lnTo>
                <a:pt x="0" y="369166"/>
              </a:lnTo>
              <a:lnTo>
                <a:pt x="120380" y="3691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4FD05-613C-4461-85A5-B03118D9D06E}">
      <dsp:nvSpPr>
        <dsp:cNvPr id="0" name=""/>
        <dsp:cNvSpPr/>
      </dsp:nvSpPr>
      <dsp:spPr>
        <a:xfrm>
          <a:off x="1374611" y="2887322"/>
          <a:ext cx="485534" cy="168532"/>
        </a:xfrm>
        <a:custGeom>
          <a:avLst/>
          <a:gdLst/>
          <a:ahLst/>
          <a:cxnLst/>
          <a:rect l="0" t="0" r="0" b="0"/>
          <a:pathLst>
            <a:path>
              <a:moveTo>
                <a:pt x="485534" y="0"/>
              </a:moveTo>
              <a:lnTo>
                <a:pt x="485534" y="84266"/>
              </a:lnTo>
              <a:lnTo>
                <a:pt x="0" y="84266"/>
              </a:lnTo>
              <a:lnTo>
                <a:pt x="0" y="1685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CF078-4AEA-4172-B09B-C2270DDC8E46}">
      <dsp:nvSpPr>
        <dsp:cNvPr id="0" name=""/>
        <dsp:cNvSpPr/>
      </dsp:nvSpPr>
      <dsp:spPr>
        <a:xfrm>
          <a:off x="82528" y="3457122"/>
          <a:ext cx="120380" cy="938967"/>
        </a:xfrm>
        <a:custGeom>
          <a:avLst/>
          <a:gdLst/>
          <a:ahLst/>
          <a:cxnLst/>
          <a:rect l="0" t="0" r="0" b="0"/>
          <a:pathLst>
            <a:path>
              <a:moveTo>
                <a:pt x="0" y="0"/>
              </a:moveTo>
              <a:lnTo>
                <a:pt x="0" y="938967"/>
              </a:lnTo>
              <a:lnTo>
                <a:pt x="120380" y="938967"/>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ED0873-1DCF-4A94-BCBE-6382B7EAE268}">
      <dsp:nvSpPr>
        <dsp:cNvPr id="0" name=""/>
        <dsp:cNvSpPr/>
      </dsp:nvSpPr>
      <dsp:spPr>
        <a:xfrm>
          <a:off x="82528" y="3457122"/>
          <a:ext cx="120380" cy="369166"/>
        </a:xfrm>
        <a:custGeom>
          <a:avLst/>
          <a:gdLst/>
          <a:ahLst/>
          <a:cxnLst/>
          <a:rect l="0" t="0" r="0" b="0"/>
          <a:pathLst>
            <a:path>
              <a:moveTo>
                <a:pt x="0" y="0"/>
              </a:moveTo>
              <a:lnTo>
                <a:pt x="0" y="369166"/>
              </a:lnTo>
              <a:lnTo>
                <a:pt x="120380" y="3691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70F1B-70E8-486F-8505-657E2EE9FD9C}">
      <dsp:nvSpPr>
        <dsp:cNvPr id="0" name=""/>
        <dsp:cNvSpPr/>
      </dsp:nvSpPr>
      <dsp:spPr>
        <a:xfrm>
          <a:off x="403542" y="2887322"/>
          <a:ext cx="1456603" cy="168532"/>
        </a:xfrm>
        <a:custGeom>
          <a:avLst/>
          <a:gdLst/>
          <a:ahLst/>
          <a:cxnLst/>
          <a:rect l="0" t="0" r="0" b="0"/>
          <a:pathLst>
            <a:path>
              <a:moveTo>
                <a:pt x="1456603" y="0"/>
              </a:moveTo>
              <a:lnTo>
                <a:pt x="1456603" y="84266"/>
              </a:lnTo>
              <a:lnTo>
                <a:pt x="0" y="84266"/>
              </a:lnTo>
              <a:lnTo>
                <a:pt x="0" y="1685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57102-255C-4F83-B948-038F26302DB2}">
      <dsp:nvSpPr>
        <dsp:cNvPr id="0" name=""/>
        <dsp:cNvSpPr/>
      </dsp:nvSpPr>
      <dsp:spPr>
        <a:xfrm>
          <a:off x="1860146" y="608119"/>
          <a:ext cx="3055656" cy="1877934"/>
        </a:xfrm>
        <a:custGeom>
          <a:avLst/>
          <a:gdLst/>
          <a:ahLst/>
          <a:cxnLst/>
          <a:rect l="0" t="0" r="0" b="0"/>
          <a:pathLst>
            <a:path>
              <a:moveTo>
                <a:pt x="3055656" y="0"/>
              </a:moveTo>
              <a:lnTo>
                <a:pt x="3055656" y="1793668"/>
              </a:lnTo>
              <a:lnTo>
                <a:pt x="0" y="1793668"/>
              </a:lnTo>
              <a:lnTo>
                <a:pt x="0" y="187793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A06D8-93A3-4C2E-AAF4-25139760A55F}">
      <dsp:nvSpPr>
        <dsp:cNvPr id="0" name=""/>
        <dsp:cNvSpPr/>
      </dsp:nvSpPr>
      <dsp:spPr>
        <a:xfrm>
          <a:off x="4514534" y="206851"/>
          <a:ext cx="802536" cy="401268"/>
        </a:xfrm>
        <a:prstGeom prst="rect">
          <a:avLst/>
        </a:prstGeom>
        <a:solidFill>
          <a:srgbClr val="F8A31A"/>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Segoe UI Semibold" panose="020B0702040204020203" pitchFamily="34" charset="0"/>
              <a:cs typeface="Segoe UI Semibold" panose="020B0702040204020203" pitchFamily="34" charset="0"/>
            </a:rPr>
            <a:t>FAC </a:t>
          </a:r>
          <a:br>
            <a:rPr lang="en-US" sz="800" b="1" kern="1200" dirty="0">
              <a:latin typeface="Segoe UI Semibold" panose="020B0702040204020203" pitchFamily="34" charset="0"/>
              <a:cs typeface="Segoe UI Semibold" panose="020B0702040204020203" pitchFamily="34" charset="0"/>
            </a:rPr>
          </a:br>
          <a:r>
            <a:rPr lang="en-US" sz="800" b="1" kern="1200" dirty="0">
              <a:latin typeface="Segoe UI Semibold" panose="020B0702040204020203" pitchFamily="34" charset="0"/>
              <a:cs typeface="Segoe UI Semibold" panose="020B0702040204020203" pitchFamily="34" charset="0"/>
            </a:rPr>
            <a:t>Director</a:t>
          </a:r>
        </a:p>
      </dsp:txBody>
      <dsp:txXfrm>
        <a:off x="4514534" y="206851"/>
        <a:ext cx="802536" cy="401268"/>
      </dsp:txXfrm>
    </dsp:sp>
    <dsp:sp modelId="{D6942C87-86AC-49B4-9A6E-E7AF3FF94A1B}">
      <dsp:nvSpPr>
        <dsp:cNvPr id="0" name=""/>
        <dsp:cNvSpPr/>
      </dsp:nvSpPr>
      <dsp:spPr>
        <a:xfrm>
          <a:off x="1458877" y="2486053"/>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Operations Section</a:t>
          </a:r>
        </a:p>
      </dsp:txBody>
      <dsp:txXfrm>
        <a:off x="1458877" y="2486053"/>
        <a:ext cx="802536" cy="401268"/>
      </dsp:txXfrm>
    </dsp:sp>
    <dsp:sp modelId="{B104AE8E-80DF-4EC4-8C18-0FB2832AF7AB}">
      <dsp:nvSpPr>
        <dsp:cNvPr id="0" name=""/>
        <dsp:cNvSpPr/>
      </dsp:nvSpPr>
      <dsp:spPr>
        <a:xfrm>
          <a:off x="2274" y="3055854"/>
          <a:ext cx="802536" cy="401268"/>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Reception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Branch</a:t>
          </a:r>
        </a:p>
      </dsp:txBody>
      <dsp:txXfrm>
        <a:off x="2274" y="3055854"/>
        <a:ext cx="802536" cy="401268"/>
      </dsp:txXfrm>
    </dsp:sp>
    <dsp:sp modelId="{2E9ECF4C-9D0B-402F-BDCC-5C12CA105DE3}">
      <dsp:nvSpPr>
        <dsp:cNvPr id="0" name=""/>
        <dsp:cNvSpPr/>
      </dsp:nvSpPr>
      <dsp:spPr>
        <a:xfrm>
          <a:off x="202908" y="3625655"/>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Registration Group</a:t>
          </a:r>
        </a:p>
      </dsp:txBody>
      <dsp:txXfrm>
        <a:off x="202908" y="3625655"/>
        <a:ext cx="802536" cy="401268"/>
      </dsp:txXfrm>
    </dsp:sp>
    <dsp:sp modelId="{F94CC0F1-20C0-44DA-8C05-D6A001D86769}">
      <dsp:nvSpPr>
        <dsp:cNvPr id="0" name=""/>
        <dsp:cNvSpPr/>
      </dsp:nvSpPr>
      <dsp:spPr>
        <a:xfrm>
          <a:off x="202908" y="4195456"/>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Family Host</a:t>
          </a:r>
          <a:b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b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Group</a:t>
          </a:r>
        </a:p>
      </dsp:txBody>
      <dsp:txXfrm>
        <a:off x="202908" y="4195456"/>
        <a:ext cx="802536" cy="401268"/>
      </dsp:txXfrm>
    </dsp:sp>
    <dsp:sp modelId="{AD531060-D0DA-4825-8E6B-BF6729CB522B}">
      <dsp:nvSpPr>
        <dsp:cNvPr id="0" name=""/>
        <dsp:cNvSpPr/>
      </dsp:nvSpPr>
      <dsp:spPr>
        <a:xfrm>
          <a:off x="973343" y="3055854"/>
          <a:ext cx="802536" cy="401268"/>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Services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Branch</a:t>
          </a:r>
        </a:p>
      </dsp:txBody>
      <dsp:txXfrm>
        <a:off x="973343" y="3055854"/>
        <a:ext cx="802536" cy="401268"/>
      </dsp:txXfrm>
    </dsp:sp>
    <dsp:sp modelId="{ACDABB05-4662-4E30-A4B3-1286F49D7025}">
      <dsp:nvSpPr>
        <dsp:cNvPr id="0" name=""/>
        <dsp:cNvSpPr/>
      </dsp:nvSpPr>
      <dsp:spPr>
        <a:xfrm>
          <a:off x="1173977" y="3625655"/>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Health Services Group</a:t>
          </a:r>
        </a:p>
      </dsp:txBody>
      <dsp:txXfrm>
        <a:off x="1173977" y="3625655"/>
        <a:ext cx="802536" cy="401268"/>
      </dsp:txXfrm>
    </dsp:sp>
    <dsp:sp modelId="{A2C07E3E-5C47-4BCA-BA1B-8A52444F2B5B}">
      <dsp:nvSpPr>
        <dsp:cNvPr id="0" name=""/>
        <dsp:cNvSpPr/>
      </dsp:nvSpPr>
      <dsp:spPr>
        <a:xfrm>
          <a:off x="1173977" y="4195456"/>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Social Services Group</a:t>
          </a:r>
        </a:p>
      </dsp:txBody>
      <dsp:txXfrm>
        <a:off x="1173977" y="4195456"/>
        <a:ext cx="802536" cy="401268"/>
      </dsp:txXfrm>
    </dsp:sp>
    <dsp:sp modelId="{A96B7F39-B064-402F-8C2D-A2A8B4A5F4D5}">
      <dsp:nvSpPr>
        <dsp:cNvPr id="0" name=""/>
        <dsp:cNvSpPr/>
      </dsp:nvSpPr>
      <dsp:spPr>
        <a:xfrm>
          <a:off x="1944412" y="3055854"/>
          <a:ext cx="802536" cy="401268"/>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Information Branch</a:t>
          </a:r>
        </a:p>
      </dsp:txBody>
      <dsp:txXfrm>
        <a:off x="1944412" y="3055854"/>
        <a:ext cx="802536" cy="401268"/>
      </dsp:txXfrm>
    </dsp:sp>
    <dsp:sp modelId="{BB16A77F-55DA-4B95-83D7-CE37A2D958DC}">
      <dsp:nvSpPr>
        <dsp:cNvPr id="0" name=""/>
        <dsp:cNvSpPr/>
      </dsp:nvSpPr>
      <dsp:spPr>
        <a:xfrm>
          <a:off x="2145046" y="3625655"/>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Communications Center</a:t>
          </a:r>
        </a:p>
      </dsp:txBody>
      <dsp:txXfrm>
        <a:off x="2145046" y="3625655"/>
        <a:ext cx="802536" cy="401268"/>
      </dsp:txXfrm>
    </dsp:sp>
    <dsp:sp modelId="{E0C73F1B-217E-4998-9F6A-9DA64486A573}">
      <dsp:nvSpPr>
        <dsp:cNvPr id="0" name=""/>
        <dsp:cNvSpPr/>
      </dsp:nvSpPr>
      <dsp:spPr>
        <a:xfrm>
          <a:off x="2145046" y="4195456"/>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Victims Status Group</a:t>
          </a:r>
        </a:p>
      </dsp:txBody>
      <dsp:txXfrm>
        <a:off x="2145046" y="4195456"/>
        <a:ext cx="802536" cy="401268"/>
      </dsp:txXfrm>
    </dsp:sp>
    <dsp:sp modelId="{40BCC7A5-B4D8-452D-BB09-3055786B8DCF}">
      <dsp:nvSpPr>
        <dsp:cNvPr id="0" name=""/>
        <dsp:cNvSpPr/>
      </dsp:nvSpPr>
      <dsp:spPr>
        <a:xfrm>
          <a:off x="2145046" y="4765256"/>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Notification Group</a:t>
          </a:r>
        </a:p>
      </dsp:txBody>
      <dsp:txXfrm>
        <a:off x="2145046" y="4765256"/>
        <a:ext cx="802536" cy="401268"/>
      </dsp:txXfrm>
    </dsp:sp>
    <dsp:sp modelId="{1F93AFD9-CFF2-4F17-BA50-9AC7A60D095E}">
      <dsp:nvSpPr>
        <dsp:cNvPr id="0" name=""/>
        <dsp:cNvSpPr/>
      </dsp:nvSpPr>
      <dsp:spPr>
        <a:xfrm>
          <a:off x="2915481" y="3055854"/>
          <a:ext cx="802536" cy="401268"/>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Security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Branch</a:t>
          </a:r>
        </a:p>
      </dsp:txBody>
      <dsp:txXfrm>
        <a:off x="2915481" y="3055854"/>
        <a:ext cx="802536" cy="401268"/>
      </dsp:txXfrm>
    </dsp:sp>
    <dsp:sp modelId="{3672BBD0-BCEA-4CE1-86C2-5D8D53E015F3}">
      <dsp:nvSpPr>
        <dsp:cNvPr id="0" name=""/>
        <dsp:cNvSpPr/>
      </dsp:nvSpPr>
      <dsp:spPr>
        <a:xfrm>
          <a:off x="4372084" y="2486053"/>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Logistics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Section</a:t>
          </a:r>
        </a:p>
      </dsp:txBody>
      <dsp:txXfrm>
        <a:off x="4372084" y="2486053"/>
        <a:ext cx="802536" cy="401268"/>
      </dsp:txXfrm>
    </dsp:sp>
    <dsp:sp modelId="{C019A62A-9B0F-41DE-9FEF-645F50C778F0}">
      <dsp:nvSpPr>
        <dsp:cNvPr id="0" name=""/>
        <dsp:cNvSpPr/>
      </dsp:nvSpPr>
      <dsp:spPr>
        <a:xfrm>
          <a:off x="3886549" y="3055854"/>
          <a:ext cx="802536" cy="401268"/>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Resources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Branch</a:t>
          </a:r>
        </a:p>
      </dsp:txBody>
      <dsp:txXfrm>
        <a:off x="3886549" y="3055854"/>
        <a:ext cx="802536" cy="401268"/>
      </dsp:txXfrm>
    </dsp:sp>
    <dsp:sp modelId="{5FC6BDBF-069D-41A3-A79F-0AE8B27F3C47}">
      <dsp:nvSpPr>
        <dsp:cNvPr id="0" name=""/>
        <dsp:cNvSpPr/>
      </dsp:nvSpPr>
      <dsp:spPr>
        <a:xfrm>
          <a:off x="4087183" y="3625655"/>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Facilities </a:t>
          </a:r>
          <a:b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b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Group</a:t>
          </a:r>
        </a:p>
      </dsp:txBody>
      <dsp:txXfrm>
        <a:off x="4087183" y="3625655"/>
        <a:ext cx="802536" cy="401268"/>
      </dsp:txXfrm>
    </dsp:sp>
    <dsp:sp modelId="{4BE588FB-656B-448E-9B4E-8864BA8157A1}">
      <dsp:nvSpPr>
        <dsp:cNvPr id="0" name=""/>
        <dsp:cNvSpPr/>
      </dsp:nvSpPr>
      <dsp:spPr>
        <a:xfrm>
          <a:off x="4087183" y="4195456"/>
          <a:ext cx="802536" cy="401268"/>
        </a:xfrm>
        <a:prstGeom prst="rect">
          <a:avLst/>
        </a:prstGeom>
        <a:solidFill>
          <a:schemeClr val="bg1">
            <a:lumMod val="8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Personnel </a:t>
          </a:r>
          <a:b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br>
          <a:r>
            <a:rPr lang="en-US" sz="800" kern="1200" dirty="0">
              <a:solidFill>
                <a:schemeClr val="tx1">
                  <a:lumMod val="85000"/>
                  <a:lumOff val="15000"/>
                </a:schemeClr>
              </a:solidFill>
              <a:latin typeface="Segoe UI Semibold" panose="020B0702040204020203" pitchFamily="34" charset="0"/>
              <a:cs typeface="Segoe UI Semibold" panose="020B0702040204020203" pitchFamily="34" charset="0"/>
            </a:rPr>
            <a:t>Group</a:t>
          </a:r>
        </a:p>
      </dsp:txBody>
      <dsp:txXfrm>
        <a:off x="4087183" y="4195456"/>
        <a:ext cx="802536" cy="401268"/>
      </dsp:txXfrm>
    </dsp:sp>
    <dsp:sp modelId="{4B391BC0-21D5-4624-A670-0BD910F3DACA}">
      <dsp:nvSpPr>
        <dsp:cNvPr id="0" name=""/>
        <dsp:cNvSpPr/>
      </dsp:nvSpPr>
      <dsp:spPr>
        <a:xfrm>
          <a:off x="4857618" y="3055854"/>
          <a:ext cx="802536" cy="401268"/>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Ordering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Branch</a:t>
          </a:r>
        </a:p>
      </dsp:txBody>
      <dsp:txXfrm>
        <a:off x="4857618" y="3055854"/>
        <a:ext cx="802536" cy="401268"/>
      </dsp:txXfrm>
    </dsp:sp>
    <dsp:sp modelId="{1791569C-0271-43D1-A5E9-5A4DA9B95A30}">
      <dsp:nvSpPr>
        <dsp:cNvPr id="0" name=""/>
        <dsp:cNvSpPr/>
      </dsp:nvSpPr>
      <dsp:spPr>
        <a:xfrm>
          <a:off x="5628053" y="2486053"/>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Planning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Section</a:t>
          </a:r>
        </a:p>
      </dsp:txBody>
      <dsp:txXfrm>
        <a:off x="5628053" y="2486053"/>
        <a:ext cx="802536" cy="401268"/>
      </dsp:txXfrm>
    </dsp:sp>
    <dsp:sp modelId="{4F8C17CB-689B-4864-BA09-0EDCA8D39ADD}">
      <dsp:nvSpPr>
        <dsp:cNvPr id="0" name=""/>
        <dsp:cNvSpPr/>
      </dsp:nvSpPr>
      <dsp:spPr>
        <a:xfrm>
          <a:off x="5828687" y="3055854"/>
          <a:ext cx="802536" cy="401268"/>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Documentation Unit</a:t>
          </a:r>
        </a:p>
      </dsp:txBody>
      <dsp:txXfrm>
        <a:off x="5828687" y="3055854"/>
        <a:ext cx="802536" cy="401268"/>
      </dsp:txXfrm>
    </dsp:sp>
    <dsp:sp modelId="{EC443DAA-DD11-4AE2-AE82-E501094587D2}">
      <dsp:nvSpPr>
        <dsp:cNvPr id="0" name=""/>
        <dsp:cNvSpPr/>
      </dsp:nvSpPr>
      <dsp:spPr>
        <a:xfrm>
          <a:off x="6599122" y="2486053"/>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Finance/Admin Section</a:t>
          </a:r>
        </a:p>
      </dsp:txBody>
      <dsp:txXfrm>
        <a:off x="6599122" y="2486053"/>
        <a:ext cx="802536" cy="401268"/>
      </dsp:txXfrm>
    </dsp:sp>
    <dsp:sp modelId="{EEE5E1FF-8673-45AB-AC62-222A4ADEA239}">
      <dsp:nvSpPr>
        <dsp:cNvPr id="0" name=""/>
        <dsp:cNvSpPr/>
      </dsp:nvSpPr>
      <dsp:spPr>
        <a:xfrm>
          <a:off x="7570191" y="2486053"/>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Investigation Section</a:t>
          </a:r>
        </a:p>
      </dsp:txBody>
      <dsp:txXfrm>
        <a:off x="7570191" y="2486053"/>
        <a:ext cx="802536" cy="401268"/>
      </dsp:txXfrm>
    </dsp:sp>
    <dsp:sp modelId="{7DE63A3D-CB20-4507-9635-3D2A7B6B47BE}">
      <dsp:nvSpPr>
        <dsp:cNvPr id="0" name=""/>
        <dsp:cNvSpPr/>
      </dsp:nvSpPr>
      <dsp:spPr>
        <a:xfrm>
          <a:off x="4029000" y="776651"/>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Safety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Officer (SO)</a:t>
          </a:r>
        </a:p>
      </dsp:txBody>
      <dsp:txXfrm>
        <a:off x="4029000" y="776651"/>
        <a:ext cx="802536" cy="401268"/>
      </dsp:txXfrm>
    </dsp:sp>
    <dsp:sp modelId="{0813CF90-59F6-496D-9AF9-B562F787284C}">
      <dsp:nvSpPr>
        <dsp:cNvPr id="0" name=""/>
        <dsp:cNvSpPr/>
      </dsp:nvSpPr>
      <dsp:spPr>
        <a:xfrm>
          <a:off x="3543465" y="1346452"/>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Assistant SO - Mental Health</a:t>
          </a:r>
        </a:p>
      </dsp:txBody>
      <dsp:txXfrm>
        <a:off x="3543465" y="1346452"/>
        <a:ext cx="802536" cy="401268"/>
      </dsp:txXfrm>
    </dsp:sp>
    <dsp:sp modelId="{5D7A2D46-AD75-47BD-BC33-F16B6A90DBEC}">
      <dsp:nvSpPr>
        <dsp:cNvPr id="0" name=""/>
        <dsp:cNvSpPr/>
      </dsp:nvSpPr>
      <dsp:spPr>
        <a:xfrm>
          <a:off x="5000068" y="776651"/>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FAC Public Information Officer</a:t>
          </a:r>
        </a:p>
      </dsp:txBody>
      <dsp:txXfrm>
        <a:off x="5000068" y="776651"/>
        <a:ext cx="802536" cy="401268"/>
      </dsp:txXfrm>
    </dsp:sp>
    <dsp:sp modelId="{9671FAFE-34DF-4043-901D-3B0B7D69FB1F}">
      <dsp:nvSpPr>
        <dsp:cNvPr id="0" name=""/>
        <dsp:cNvSpPr/>
      </dsp:nvSpPr>
      <dsp:spPr>
        <a:xfrm>
          <a:off x="3543465" y="1916253"/>
          <a:ext cx="802536" cy="401268"/>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Segoe UI Semibold" panose="020B0702040204020203" pitchFamily="34" charset="0"/>
              <a:cs typeface="Segoe UI Semibold" panose="020B0702040204020203" pitchFamily="34" charset="0"/>
            </a:rPr>
            <a:t>Liaison </a:t>
          </a:r>
          <a:br>
            <a:rPr lang="en-US" sz="800" kern="1200" dirty="0">
              <a:latin typeface="Segoe UI Semibold" panose="020B0702040204020203" pitchFamily="34" charset="0"/>
              <a:cs typeface="Segoe UI Semibold" panose="020B0702040204020203" pitchFamily="34" charset="0"/>
            </a:rPr>
          </a:br>
          <a:r>
            <a:rPr lang="en-US" sz="800" kern="1200" dirty="0">
              <a:latin typeface="Segoe UI Semibold" panose="020B0702040204020203" pitchFamily="34" charset="0"/>
              <a:cs typeface="Segoe UI Semibold" panose="020B0702040204020203" pitchFamily="34" charset="0"/>
            </a:rPr>
            <a:t>Officer</a:t>
          </a:r>
        </a:p>
      </dsp:txBody>
      <dsp:txXfrm>
        <a:off x="3543465" y="1916253"/>
        <a:ext cx="802536" cy="401268"/>
      </dsp:txXfrm>
    </dsp:sp>
    <dsp:sp modelId="{082A1948-144C-413F-BA47-A6E9538E0C8D}">
      <dsp:nvSpPr>
        <dsp:cNvPr id="0" name=""/>
        <dsp:cNvSpPr/>
      </dsp:nvSpPr>
      <dsp:spPr>
        <a:xfrm>
          <a:off x="7344842" y="172346"/>
          <a:ext cx="1030159" cy="601625"/>
        </a:xfrm>
        <a:prstGeom prst="triangle">
          <a:avLst/>
        </a:prstGeom>
        <a:solidFill>
          <a:schemeClr val="tx2">
            <a:lumMod val="60000"/>
            <a:lumOff val="4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Segoe UI Semibold" panose="020B0702040204020203" pitchFamily="34" charset="0"/>
              <a:cs typeface="Segoe UI Semibold" panose="020B0702040204020203" pitchFamily="34" charset="0"/>
            </a:rPr>
            <a:t>IC/UC*</a:t>
          </a:r>
          <a:endParaRPr lang="en-US" sz="800" kern="1200" dirty="0">
            <a:latin typeface="Segoe UI Semibold" panose="020B0702040204020203" pitchFamily="34" charset="0"/>
            <a:cs typeface="Segoe UI Semibold" panose="020B0702040204020203" pitchFamily="34" charset="0"/>
          </a:endParaRPr>
        </a:p>
      </dsp:txBody>
      <dsp:txXfrm>
        <a:off x="7602382" y="473159"/>
        <a:ext cx="515079" cy="300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CD37E-B4C4-413F-9473-457887A7E83E}">
      <dsp:nvSpPr>
        <dsp:cNvPr id="0" name=""/>
        <dsp:cNvSpPr/>
      </dsp:nvSpPr>
      <dsp:spPr>
        <a:xfrm>
          <a:off x="4962986" y="991259"/>
          <a:ext cx="474984" cy="1257705"/>
        </a:xfrm>
        <a:custGeom>
          <a:avLst/>
          <a:gdLst/>
          <a:ahLst/>
          <a:cxnLst/>
          <a:rect l="0" t="0" r="0" b="0"/>
          <a:pathLst>
            <a:path>
              <a:moveTo>
                <a:pt x="474984" y="0"/>
              </a:moveTo>
              <a:lnTo>
                <a:pt x="474984" y="1257705"/>
              </a:lnTo>
              <a:lnTo>
                <a:pt x="0" y="12577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89E5C4-23C3-496B-8BCC-163AC52C2705}">
      <dsp:nvSpPr>
        <dsp:cNvPr id="0" name=""/>
        <dsp:cNvSpPr/>
      </dsp:nvSpPr>
      <dsp:spPr>
        <a:xfrm>
          <a:off x="6131487" y="1466244"/>
          <a:ext cx="91440" cy="307736"/>
        </a:xfrm>
        <a:custGeom>
          <a:avLst/>
          <a:gdLst/>
          <a:ahLst/>
          <a:cxnLst/>
          <a:rect l="0" t="0" r="0" b="0"/>
          <a:pathLst>
            <a:path>
              <a:moveTo>
                <a:pt x="115964" y="0"/>
              </a:moveTo>
              <a:lnTo>
                <a:pt x="115964" y="307736"/>
              </a:lnTo>
              <a:lnTo>
                <a:pt x="45720"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42184-F97E-44FD-9A92-7D9D2EF00158}">
      <dsp:nvSpPr>
        <dsp:cNvPr id="0" name=""/>
        <dsp:cNvSpPr/>
      </dsp:nvSpPr>
      <dsp:spPr>
        <a:xfrm>
          <a:off x="5437970" y="991259"/>
          <a:ext cx="474984" cy="307736"/>
        </a:xfrm>
        <a:custGeom>
          <a:avLst/>
          <a:gdLst/>
          <a:ahLst/>
          <a:cxnLst/>
          <a:rect l="0" t="0" r="0" b="0"/>
          <a:pathLst>
            <a:path>
              <a:moveTo>
                <a:pt x="0" y="0"/>
              </a:moveTo>
              <a:lnTo>
                <a:pt x="0" y="307736"/>
              </a:lnTo>
              <a:lnTo>
                <a:pt x="474984" y="3077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7D4549-B3AC-4487-9E33-D73016376E39}">
      <dsp:nvSpPr>
        <dsp:cNvPr id="0" name=""/>
        <dsp:cNvSpPr/>
      </dsp:nvSpPr>
      <dsp:spPr>
        <a:xfrm>
          <a:off x="4917266" y="1466244"/>
          <a:ext cx="91440" cy="307736"/>
        </a:xfrm>
        <a:custGeom>
          <a:avLst/>
          <a:gdLst/>
          <a:ahLst/>
          <a:cxnLst/>
          <a:rect l="0" t="0" r="0" b="0"/>
          <a:pathLst>
            <a:path>
              <a:moveTo>
                <a:pt x="115964" y="0"/>
              </a:moveTo>
              <a:lnTo>
                <a:pt x="115964" y="307736"/>
              </a:lnTo>
              <a:lnTo>
                <a:pt x="45720"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26AEB7-5A42-401A-A18F-1049C5C49E75}">
      <dsp:nvSpPr>
        <dsp:cNvPr id="0" name=""/>
        <dsp:cNvSpPr/>
      </dsp:nvSpPr>
      <dsp:spPr>
        <a:xfrm>
          <a:off x="5322006" y="991259"/>
          <a:ext cx="91440" cy="307736"/>
        </a:xfrm>
        <a:custGeom>
          <a:avLst/>
          <a:gdLst/>
          <a:ahLst/>
          <a:cxnLst/>
          <a:rect l="0" t="0" r="0" b="0"/>
          <a:pathLst>
            <a:path>
              <a:moveTo>
                <a:pt x="115964" y="0"/>
              </a:moveTo>
              <a:lnTo>
                <a:pt x="115964" y="307736"/>
              </a:lnTo>
              <a:lnTo>
                <a:pt x="45720" y="3077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81891-0474-44F8-A3CF-5272FB389C11}">
      <dsp:nvSpPr>
        <dsp:cNvPr id="0" name=""/>
        <dsp:cNvSpPr/>
      </dsp:nvSpPr>
      <dsp:spPr>
        <a:xfrm>
          <a:off x="5437970" y="991259"/>
          <a:ext cx="2993740" cy="1565442"/>
        </a:xfrm>
        <a:custGeom>
          <a:avLst/>
          <a:gdLst/>
          <a:ahLst/>
          <a:cxnLst/>
          <a:rect l="0" t="0" r="0" b="0"/>
          <a:pathLst>
            <a:path>
              <a:moveTo>
                <a:pt x="0" y="0"/>
              </a:moveTo>
              <a:lnTo>
                <a:pt x="0" y="1495197"/>
              </a:lnTo>
              <a:lnTo>
                <a:pt x="2993740" y="1495197"/>
              </a:lnTo>
              <a:lnTo>
                <a:pt x="2993740" y="1565442"/>
              </a:lnTo>
            </a:path>
          </a:pathLst>
        </a:custGeom>
        <a:noFill/>
        <a:ln>
          <a:noFill/>
        </a:ln>
        <a:effectLst/>
      </dsp:spPr>
      <dsp:style>
        <a:lnRef idx="0">
          <a:scrgbClr r="0" g="0" b="0"/>
        </a:lnRef>
        <a:fillRef idx="0">
          <a:scrgbClr r="0" g="0" b="0"/>
        </a:fillRef>
        <a:effectRef idx="0">
          <a:scrgbClr r="0" g="0" b="0"/>
        </a:effectRef>
        <a:fontRef idx="minor">
          <a:schemeClr val="tx1"/>
        </a:fontRef>
      </dsp:style>
    </dsp:sp>
    <dsp:sp modelId="{F109126A-9A1F-463F-982A-9D25A42B04F5}">
      <dsp:nvSpPr>
        <dsp:cNvPr id="0" name=""/>
        <dsp:cNvSpPr/>
      </dsp:nvSpPr>
      <dsp:spPr>
        <a:xfrm>
          <a:off x="5437970" y="991259"/>
          <a:ext cx="2184259" cy="1565442"/>
        </a:xfrm>
        <a:custGeom>
          <a:avLst/>
          <a:gdLst/>
          <a:ahLst/>
          <a:cxnLst/>
          <a:rect l="0" t="0" r="0" b="0"/>
          <a:pathLst>
            <a:path>
              <a:moveTo>
                <a:pt x="0" y="0"/>
              </a:moveTo>
              <a:lnTo>
                <a:pt x="0" y="1495197"/>
              </a:lnTo>
              <a:lnTo>
                <a:pt x="2184259" y="1495197"/>
              </a:lnTo>
              <a:lnTo>
                <a:pt x="2184259" y="15654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8E89A-4A42-4192-BB25-04586E67C17F}">
      <dsp:nvSpPr>
        <dsp:cNvPr id="0" name=""/>
        <dsp:cNvSpPr/>
      </dsp:nvSpPr>
      <dsp:spPr>
        <a:xfrm>
          <a:off x="6545153" y="2891198"/>
          <a:ext cx="100348" cy="1257705"/>
        </a:xfrm>
        <a:custGeom>
          <a:avLst/>
          <a:gdLst/>
          <a:ahLst/>
          <a:cxnLst/>
          <a:rect l="0" t="0" r="0" b="0"/>
          <a:pathLst>
            <a:path>
              <a:moveTo>
                <a:pt x="0" y="0"/>
              </a:moveTo>
              <a:lnTo>
                <a:pt x="0" y="1257705"/>
              </a:lnTo>
              <a:lnTo>
                <a:pt x="100348" y="12577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875AB1-D7D7-4F89-9A96-E7752B7BF5F1}">
      <dsp:nvSpPr>
        <dsp:cNvPr id="0" name=""/>
        <dsp:cNvSpPr/>
      </dsp:nvSpPr>
      <dsp:spPr>
        <a:xfrm>
          <a:off x="6545153" y="2891198"/>
          <a:ext cx="100348" cy="782721"/>
        </a:xfrm>
        <a:custGeom>
          <a:avLst/>
          <a:gdLst/>
          <a:ahLst/>
          <a:cxnLst/>
          <a:rect l="0" t="0" r="0" b="0"/>
          <a:pathLst>
            <a:path>
              <a:moveTo>
                <a:pt x="0" y="0"/>
              </a:moveTo>
              <a:lnTo>
                <a:pt x="0" y="782721"/>
              </a:lnTo>
              <a:lnTo>
                <a:pt x="100348" y="7827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716A3D-C971-4AE0-BBE4-2D956A21D1A3}">
      <dsp:nvSpPr>
        <dsp:cNvPr id="0" name=""/>
        <dsp:cNvSpPr/>
      </dsp:nvSpPr>
      <dsp:spPr>
        <a:xfrm>
          <a:off x="6545153" y="2891198"/>
          <a:ext cx="100348" cy="307736"/>
        </a:xfrm>
        <a:custGeom>
          <a:avLst/>
          <a:gdLst/>
          <a:ahLst/>
          <a:cxnLst/>
          <a:rect l="0" t="0" r="0" b="0"/>
          <a:pathLst>
            <a:path>
              <a:moveTo>
                <a:pt x="0" y="0"/>
              </a:moveTo>
              <a:lnTo>
                <a:pt x="0" y="307736"/>
              </a:lnTo>
              <a:lnTo>
                <a:pt x="100348"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8449F0-4EA5-469D-9AA6-77C088904773}">
      <dsp:nvSpPr>
        <dsp:cNvPr id="0" name=""/>
        <dsp:cNvSpPr/>
      </dsp:nvSpPr>
      <dsp:spPr>
        <a:xfrm>
          <a:off x="5437970" y="991259"/>
          <a:ext cx="1374779" cy="1565442"/>
        </a:xfrm>
        <a:custGeom>
          <a:avLst/>
          <a:gdLst/>
          <a:ahLst/>
          <a:cxnLst/>
          <a:rect l="0" t="0" r="0" b="0"/>
          <a:pathLst>
            <a:path>
              <a:moveTo>
                <a:pt x="0" y="0"/>
              </a:moveTo>
              <a:lnTo>
                <a:pt x="0" y="1495197"/>
              </a:lnTo>
              <a:lnTo>
                <a:pt x="1374779" y="1495197"/>
              </a:lnTo>
              <a:lnTo>
                <a:pt x="1374779" y="15654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635655-DB03-4ABF-86FC-0469F126092A}">
      <dsp:nvSpPr>
        <dsp:cNvPr id="0" name=""/>
        <dsp:cNvSpPr/>
      </dsp:nvSpPr>
      <dsp:spPr>
        <a:xfrm>
          <a:off x="5765777" y="2891198"/>
          <a:ext cx="404740" cy="140488"/>
        </a:xfrm>
        <a:custGeom>
          <a:avLst/>
          <a:gdLst/>
          <a:ahLst/>
          <a:cxnLst/>
          <a:rect l="0" t="0" r="0" b="0"/>
          <a:pathLst>
            <a:path>
              <a:moveTo>
                <a:pt x="0" y="0"/>
              </a:moveTo>
              <a:lnTo>
                <a:pt x="0" y="70244"/>
              </a:lnTo>
              <a:lnTo>
                <a:pt x="404740" y="70244"/>
              </a:lnTo>
              <a:lnTo>
                <a:pt x="40474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30228-DCE8-472A-A0E8-21C8C8EAC575}">
      <dsp:nvSpPr>
        <dsp:cNvPr id="0" name=""/>
        <dsp:cNvSpPr/>
      </dsp:nvSpPr>
      <dsp:spPr>
        <a:xfrm>
          <a:off x="5498180" y="3841167"/>
          <a:ext cx="100348" cy="307736"/>
        </a:xfrm>
        <a:custGeom>
          <a:avLst/>
          <a:gdLst/>
          <a:ahLst/>
          <a:cxnLst/>
          <a:rect l="0" t="0" r="0" b="0"/>
          <a:pathLst>
            <a:path>
              <a:moveTo>
                <a:pt x="0" y="0"/>
              </a:moveTo>
              <a:lnTo>
                <a:pt x="0" y="307736"/>
              </a:lnTo>
              <a:lnTo>
                <a:pt x="100348"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70E21-2521-4645-B8A0-ED00548824CD}">
      <dsp:nvSpPr>
        <dsp:cNvPr id="0" name=""/>
        <dsp:cNvSpPr/>
      </dsp:nvSpPr>
      <dsp:spPr>
        <a:xfrm>
          <a:off x="5361036" y="3366182"/>
          <a:ext cx="404740" cy="140488"/>
        </a:xfrm>
        <a:custGeom>
          <a:avLst/>
          <a:gdLst/>
          <a:ahLst/>
          <a:cxnLst/>
          <a:rect l="0" t="0" r="0" b="0"/>
          <a:pathLst>
            <a:path>
              <a:moveTo>
                <a:pt x="0" y="0"/>
              </a:moveTo>
              <a:lnTo>
                <a:pt x="0" y="70244"/>
              </a:lnTo>
              <a:lnTo>
                <a:pt x="404740" y="70244"/>
              </a:lnTo>
              <a:lnTo>
                <a:pt x="40474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208942-1816-4D09-8E70-4C3572FB3B35}">
      <dsp:nvSpPr>
        <dsp:cNvPr id="0" name=""/>
        <dsp:cNvSpPr/>
      </dsp:nvSpPr>
      <dsp:spPr>
        <a:xfrm>
          <a:off x="4688699" y="3841167"/>
          <a:ext cx="100348" cy="782721"/>
        </a:xfrm>
        <a:custGeom>
          <a:avLst/>
          <a:gdLst/>
          <a:ahLst/>
          <a:cxnLst/>
          <a:rect l="0" t="0" r="0" b="0"/>
          <a:pathLst>
            <a:path>
              <a:moveTo>
                <a:pt x="0" y="0"/>
              </a:moveTo>
              <a:lnTo>
                <a:pt x="0" y="782721"/>
              </a:lnTo>
              <a:lnTo>
                <a:pt x="100348" y="7827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C29C3F-995C-4121-BD94-F49B14875DA6}">
      <dsp:nvSpPr>
        <dsp:cNvPr id="0" name=""/>
        <dsp:cNvSpPr/>
      </dsp:nvSpPr>
      <dsp:spPr>
        <a:xfrm>
          <a:off x="4688699" y="3841167"/>
          <a:ext cx="100348" cy="307736"/>
        </a:xfrm>
        <a:custGeom>
          <a:avLst/>
          <a:gdLst/>
          <a:ahLst/>
          <a:cxnLst/>
          <a:rect l="0" t="0" r="0" b="0"/>
          <a:pathLst>
            <a:path>
              <a:moveTo>
                <a:pt x="0" y="0"/>
              </a:moveTo>
              <a:lnTo>
                <a:pt x="0" y="307736"/>
              </a:lnTo>
              <a:lnTo>
                <a:pt x="100348"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AEAA2E-A627-4418-A04D-EAA7C8B090B6}">
      <dsp:nvSpPr>
        <dsp:cNvPr id="0" name=""/>
        <dsp:cNvSpPr/>
      </dsp:nvSpPr>
      <dsp:spPr>
        <a:xfrm>
          <a:off x="4956296" y="3366182"/>
          <a:ext cx="404740" cy="140488"/>
        </a:xfrm>
        <a:custGeom>
          <a:avLst/>
          <a:gdLst/>
          <a:ahLst/>
          <a:cxnLst/>
          <a:rect l="0" t="0" r="0" b="0"/>
          <a:pathLst>
            <a:path>
              <a:moveTo>
                <a:pt x="404740" y="0"/>
              </a:moveTo>
              <a:lnTo>
                <a:pt x="404740" y="70244"/>
              </a:lnTo>
              <a:lnTo>
                <a:pt x="0" y="70244"/>
              </a:lnTo>
              <a:lnTo>
                <a:pt x="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1FEB38-245E-4B67-AAE2-E601ACA9F996}">
      <dsp:nvSpPr>
        <dsp:cNvPr id="0" name=""/>
        <dsp:cNvSpPr/>
      </dsp:nvSpPr>
      <dsp:spPr>
        <a:xfrm>
          <a:off x="5361036" y="2891198"/>
          <a:ext cx="404740" cy="140488"/>
        </a:xfrm>
        <a:custGeom>
          <a:avLst/>
          <a:gdLst/>
          <a:ahLst/>
          <a:cxnLst/>
          <a:rect l="0" t="0" r="0" b="0"/>
          <a:pathLst>
            <a:path>
              <a:moveTo>
                <a:pt x="404740" y="0"/>
              </a:moveTo>
              <a:lnTo>
                <a:pt x="404740" y="70244"/>
              </a:lnTo>
              <a:lnTo>
                <a:pt x="0" y="70244"/>
              </a:lnTo>
              <a:lnTo>
                <a:pt x="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72BF5E-8221-4107-84F7-BE2893305F59}">
      <dsp:nvSpPr>
        <dsp:cNvPr id="0" name=""/>
        <dsp:cNvSpPr/>
      </dsp:nvSpPr>
      <dsp:spPr>
        <a:xfrm>
          <a:off x="5437970" y="991259"/>
          <a:ext cx="327806" cy="1565442"/>
        </a:xfrm>
        <a:custGeom>
          <a:avLst/>
          <a:gdLst/>
          <a:ahLst/>
          <a:cxnLst/>
          <a:rect l="0" t="0" r="0" b="0"/>
          <a:pathLst>
            <a:path>
              <a:moveTo>
                <a:pt x="0" y="0"/>
              </a:moveTo>
              <a:lnTo>
                <a:pt x="0" y="1495197"/>
              </a:lnTo>
              <a:lnTo>
                <a:pt x="327806" y="1495197"/>
              </a:lnTo>
              <a:lnTo>
                <a:pt x="327806" y="15654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F96D35-6149-4B49-BE78-AA80605D0E9C}">
      <dsp:nvSpPr>
        <dsp:cNvPr id="0" name=""/>
        <dsp:cNvSpPr/>
      </dsp:nvSpPr>
      <dsp:spPr>
        <a:xfrm>
          <a:off x="2444230" y="2891198"/>
          <a:ext cx="2107325" cy="140488"/>
        </a:xfrm>
        <a:custGeom>
          <a:avLst/>
          <a:gdLst/>
          <a:ahLst/>
          <a:cxnLst/>
          <a:rect l="0" t="0" r="0" b="0"/>
          <a:pathLst>
            <a:path>
              <a:moveTo>
                <a:pt x="0" y="0"/>
              </a:moveTo>
              <a:lnTo>
                <a:pt x="0" y="70244"/>
              </a:lnTo>
              <a:lnTo>
                <a:pt x="2107325" y="70244"/>
              </a:lnTo>
              <a:lnTo>
                <a:pt x="2107325"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DA105-4A14-4C65-90CC-F4BE39322BB4}">
      <dsp:nvSpPr>
        <dsp:cNvPr id="0" name=""/>
        <dsp:cNvSpPr/>
      </dsp:nvSpPr>
      <dsp:spPr>
        <a:xfrm>
          <a:off x="3474478" y="3366182"/>
          <a:ext cx="100348" cy="1257705"/>
        </a:xfrm>
        <a:custGeom>
          <a:avLst/>
          <a:gdLst/>
          <a:ahLst/>
          <a:cxnLst/>
          <a:rect l="0" t="0" r="0" b="0"/>
          <a:pathLst>
            <a:path>
              <a:moveTo>
                <a:pt x="0" y="0"/>
              </a:moveTo>
              <a:lnTo>
                <a:pt x="0" y="1257705"/>
              </a:lnTo>
              <a:lnTo>
                <a:pt x="100348" y="12577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D9382A-052A-4F12-BDBF-5804F490E800}">
      <dsp:nvSpPr>
        <dsp:cNvPr id="0" name=""/>
        <dsp:cNvSpPr/>
      </dsp:nvSpPr>
      <dsp:spPr>
        <a:xfrm>
          <a:off x="3474478" y="3366182"/>
          <a:ext cx="100348" cy="782721"/>
        </a:xfrm>
        <a:custGeom>
          <a:avLst/>
          <a:gdLst/>
          <a:ahLst/>
          <a:cxnLst/>
          <a:rect l="0" t="0" r="0" b="0"/>
          <a:pathLst>
            <a:path>
              <a:moveTo>
                <a:pt x="0" y="0"/>
              </a:moveTo>
              <a:lnTo>
                <a:pt x="0" y="782721"/>
              </a:lnTo>
              <a:lnTo>
                <a:pt x="100348" y="7827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0E9213-3F98-4CFD-AD91-97F528D999BA}">
      <dsp:nvSpPr>
        <dsp:cNvPr id="0" name=""/>
        <dsp:cNvSpPr/>
      </dsp:nvSpPr>
      <dsp:spPr>
        <a:xfrm>
          <a:off x="3474478" y="3366182"/>
          <a:ext cx="100348" cy="307736"/>
        </a:xfrm>
        <a:custGeom>
          <a:avLst/>
          <a:gdLst/>
          <a:ahLst/>
          <a:cxnLst/>
          <a:rect l="0" t="0" r="0" b="0"/>
          <a:pathLst>
            <a:path>
              <a:moveTo>
                <a:pt x="0" y="0"/>
              </a:moveTo>
              <a:lnTo>
                <a:pt x="0" y="307736"/>
              </a:lnTo>
              <a:lnTo>
                <a:pt x="100348"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DB22C0-A0AA-40F9-B8C8-49D8CBA34287}">
      <dsp:nvSpPr>
        <dsp:cNvPr id="0" name=""/>
        <dsp:cNvSpPr/>
      </dsp:nvSpPr>
      <dsp:spPr>
        <a:xfrm>
          <a:off x="2444230" y="2891198"/>
          <a:ext cx="1297845" cy="140488"/>
        </a:xfrm>
        <a:custGeom>
          <a:avLst/>
          <a:gdLst/>
          <a:ahLst/>
          <a:cxnLst/>
          <a:rect l="0" t="0" r="0" b="0"/>
          <a:pathLst>
            <a:path>
              <a:moveTo>
                <a:pt x="0" y="0"/>
              </a:moveTo>
              <a:lnTo>
                <a:pt x="0" y="70244"/>
              </a:lnTo>
              <a:lnTo>
                <a:pt x="1297845" y="70244"/>
              </a:lnTo>
              <a:lnTo>
                <a:pt x="1297845"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6A00A0-9F89-4B42-96AA-DBB32A04D755}">
      <dsp:nvSpPr>
        <dsp:cNvPr id="0" name=""/>
        <dsp:cNvSpPr/>
      </dsp:nvSpPr>
      <dsp:spPr>
        <a:xfrm>
          <a:off x="2664997" y="3841167"/>
          <a:ext cx="100348" cy="307736"/>
        </a:xfrm>
        <a:custGeom>
          <a:avLst/>
          <a:gdLst/>
          <a:ahLst/>
          <a:cxnLst/>
          <a:rect l="0" t="0" r="0" b="0"/>
          <a:pathLst>
            <a:path>
              <a:moveTo>
                <a:pt x="0" y="0"/>
              </a:moveTo>
              <a:lnTo>
                <a:pt x="0" y="307736"/>
              </a:lnTo>
              <a:lnTo>
                <a:pt x="100348"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EC13C1-D9A2-4104-A902-4FE1EF88535F}">
      <dsp:nvSpPr>
        <dsp:cNvPr id="0" name=""/>
        <dsp:cNvSpPr/>
      </dsp:nvSpPr>
      <dsp:spPr>
        <a:xfrm>
          <a:off x="2123113" y="3366182"/>
          <a:ext cx="809480" cy="140488"/>
        </a:xfrm>
        <a:custGeom>
          <a:avLst/>
          <a:gdLst/>
          <a:ahLst/>
          <a:cxnLst/>
          <a:rect l="0" t="0" r="0" b="0"/>
          <a:pathLst>
            <a:path>
              <a:moveTo>
                <a:pt x="0" y="0"/>
              </a:moveTo>
              <a:lnTo>
                <a:pt x="0" y="70244"/>
              </a:lnTo>
              <a:lnTo>
                <a:pt x="809480" y="70244"/>
              </a:lnTo>
              <a:lnTo>
                <a:pt x="80948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4FD00-1A3D-498B-B680-56C18BE6A2F6}">
      <dsp:nvSpPr>
        <dsp:cNvPr id="0" name=""/>
        <dsp:cNvSpPr/>
      </dsp:nvSpPr>
      <dsp:spPr>
        <a:xfrm>
          <a:off x="2077393" y="3366182"/>
          <a:ext cx="91440" cy="140488"/>
        </a:xfrm>
        <a:custGeom>
          <a:avLst/>
          <a:gdLst/>
          <a:ahLst/>
          <a:cxnLst/>
          <a:rect l="0" t="0" r="0" b="0"/>
          <a:pathLst>
            <a:path>
              <a:moveTo>
                <a:pt x="45720" y="0"/>
              </a:moveTo>
              <a:lnTo>
                <a:pt x="4572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BD608-0A2A-4297-BD88-FDA3F3DEF2B2}">
      <dsp:nvSpPr>
        <dsp:cNvPr id="0" name=""/>
        <dsp:cNvSpPr/>
      </dsp:nvSpPr>
      <dsp:spPr>
        <a:xfrm>
          <a:off x="1046036" y="3841167"/>
          <a:ext cx="100348" cy="307736"/>
        </a:xfrm>
        <a:custGeom>
          <a:avLst/>
          <a:gdLst/>
          <a:ahLst/>
          <a:cxnLst/>
          <a:rect l="0" t="0" r="0" b="0"/>
          <a:pathLst>
            <a:path>
              <a:moveTo>
                <a:pt x="0" y="0"/>
              </a:moveTo>
              <a:lnTo>
                <a:pt x="0" y="307736"/>
              </a:lnTo>
              <a:lnTo>
                <a:pt x="100348"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D25093-8A50-49AC-AA43-6B9EB6771FF7}">
      <dsp:nvSpPr>
        <dsp:cNvPr id="0" name=""/>
        <dsp:cNvSpPr/>
      </dsp:nvSpPr>
      <dsp:spPr>
        <a:xfrm>
          <a:off x="1313633" y="3366182"/>
          <a:ext cx="809480" cy="140488"/>
        </a:xfrm>
        <a:custGeom>
          <a:avLst/>
          <a:gdLst/>
          <a:ahLst/>
          <a:cxnLst/>
          <a:rect l="0" t="0" r="0" b="0"/>
          <a:pathLst>
            <a:path>
              <a:moveTo>
                <a:pt x="809480" y="0"/>
              </a:moveTo>
              <a:lnTo>
                <a:pt x="809480" y="70244"/>
              </a:lnTo>
              <a:lnTo>
                <a:pt x="0" y="70244"/>
              </a:lnTo>
              <a:lnTo>
                <a:pt x="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4FD05-613C-4461-85A5-B03118D9D06E}">
      <dsp:nvSpPr>
        <dsp:cNvPr id="0" name=""/>
        <dsp:cNvSpPr/>
      </dsp:nvSpPr>
      <dsp:spPr>
        <a:xfrm>
          <a:off x="2123113" y="2891198"/>
          <a:ext cx="321116" cy="140488"/>
        </a:xfrm>
        <a:custGeom>
          <a:avLst/>
          <a:gdLst/>
          <a:ahLst/>
          <a:cxnLst/>
          <a:rect l="0" t="0" r="0" b="0"/>
          <a:pathLst>
            <a:path>
              <a:moveTo>
                <a:pt x="321116" y="0"/>
              </a:moveTo>
              <a:lnTo>
                <a:pt x="321116" y="70244"/>
              </a:lnTo>
              <a:lnTo>
                <a:pt x="0" y="70244"/>
              </a:lnTo>
              <a:lnTo>
                <a:pt x="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CF078-4AEA-4172-B09B-C2270DDC8E46}">
      <dsp:nvSpPr>
        <dsp:cNvPr id="0" name=""/>
        <dsp:cNvSpPr/>
      </dsp:nvSpPr>
      <dsp:spPr>
        <a:xfrm>
          <a:off x="69307" y="3366182"/>
          <a:ext cx="100348" cy="782721"/>
        </a:xfrm>
        <a:custGeom>
          <a:avLst/>
          <a:gdLst/>
          <a:ahLst/>
          <a:cxnLst/>
          <a:rect l="0" t="0" r="0" b="0"/>
          <a:pathLst>
            <a:path>
              <a:moveTo>
                <a:pt x="0" y="0"/>
              </a:moveTo>
              <a:lnTo>
                <a:pt x="0" y="782721"/>
              </a:lnTo>
              <a:lnTo>
                <a:pt x="100348" y="78272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ED0873-1DCF-4A94-BCBE-6382B7EAE268}">
      <dsp:nvSpPr>
        <dsp:cNvPr id="0" name=""/>
        <dsp:cNvSpPr/>
      </dsp:nvSpPr>
      <dsp:spPr>
        <a:xfrm>
          <a:off x="69307" y="3366182"/>
          <a:ext cx="100348" cy="307736"/>
        </a:xfrm>
        <a:custGeom>
          <a:avLst/>
          <a:gdLst/>
          <a:ahLst/>
          <a:cxnLst/>
          <a:rect l="0" t="0" r="0" b="0"/>
          <a:pathLst>
            <a:path>
              <a:moveTo>
                <a:pt x="0" y="0"/>
              </a:moveTo>
              <a:lnTo>
                <a:pt x="0" y="307736"/>
              </a:lnTo>
              <a:lnTo>
                <a:pt x="100348" y="3077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D70F1B-70E8-486F-8505-657E2EE9FD9C}">
      <dsp:nvSpPr>
        <dsp:cNvPr id="0" name=""/>
        <dsp:cNvSpPr/>
      </dsp:nvSpPr>
      <dsp:spPr>
        <a:xfrm>
          <a:off x="336904" y="2891198"/>
          <a:ext cx="2107325" cy="140488"/>
        </a:xfrm>
        <a:custGeom>
          <a:avLst/>
          <a:gdLst/>
          <a:ahLst/>
          <a:cxnLst/>
          <a:rect l="0" t="0" r="0" b="0"/>
          <a:pathLst>
            <a:path>
              <a:moveTo>
                <a:pt x="2107325" y="0"/>
              </a:moveTo>
              <a:lnTo>
                <a:pt x="2107325" y="70244"/>
              </a:lnTo>
              <a:lnTo>
                <a:pt x="0" y="70244"/>
              </a:lnTo>
              <a:lnTo>
                <a:pt x="0" y="14048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57102-255C-4F83-B948-038F26302DB2}">
      <dsp:nvSpPr>
        <dsp:cNvPr id="0" name=""/>
        <dsp:cNvSpPr/>
      </dsp:nvSpPr>
      <dsp:spPr>
        <a:xfrm>
          <a:off x="2444230" y="991259"/>
          <a:ext cx="2993740" cy="1565442"/>
        </a:xfrm>
        <a:custGeom>
          <a:avLst/>
          <a:gdLst/>
          <a:ahLst/>
          <a:cxnLst/>
          <a:rect l="0" t="0" r="0" b="0"/>
          <a:pathLst>
            <a:path>
              <a:moveTo>
                <a:pt x="2993740" y="0"/>
              </a:moveTo>
              <a:lnTo>
                <a:pt x="2993740" y="1495197"/>
              </a:lnTo>
              <a:lnTo>
                <a:pt x="0" y="1495197"/>
              </a:lnTo>
              <a:lnTo>
                <a:pt x="0" y="156544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BA06D8-93A3-4C2E-AAF4-25139760A55F}">
      <dsp:nvSpPr>
        <dsp:cNvPr id="0" name=""/>
        <dsp:cNvSpPr/>
      </dsp:nvSpPr>
      <dsp:spPr>
        <a:xfrm>
          <a:off x="5103474" y="656763"/>
          <a:ext cx="668992" cy="334496"/>
        </a:xfrm>
        <a:prstGeom prst="rect">
          <a:avLst/>
        </a:prstGeom>
        <a:solidFill>
          <a:srgbClr val="F8A31A"/>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b="1" kern="1200" dirty="0">
              <a:latin typeface="Segoe UI Semibold" panose="020B0702040204020203" pitchFamily="34" charset="0"/>
              <a:cs typeface="Segoe UI Semibold" panose="020B0702040204020203" pitchFamily="34" charset="0"/>
            </a:rPr>
            <a:t>FAC </a:t>
          </a:r>
          <a:br>
            <a:rPr lang="en-US" sz="600" b="1" kern="1200" dirty="0">
              <a:latin typeface="Segoe UI Semibold" panose="020B0702040204020203" pitchFamily="34" charset="0"/>
              <a:cs typeface="Segoe UI Semibold" panose="020B0702040204020203" pitchFamily="34" charset="0"/>
            </a:rPr>
          </a:br>
          <a:r>
            <a:rPr lang="en-US" sz="600" b="1" kern="1200" dirty="0">
              <a:latin typeface="Segoe UI Semibold" panose="020B0702040204020203" pitchFamily="34" charset="0"/>
              <a:cs typeface="Segoe UI Semibold" panose="020B0702040204020203" pitchFamily="34" charset="0"/>
            </a:rPr>
            <a:t>Director</a:t>
          </a:r>
        </a:p>
      </dsp:txBody>
      <dsp:txXfrm>
        <a:off x="5103474" y="656763"/>
        <a:ext cx="668992" cy="334496"/>
      </dsp:txXfrm>
    </dsp:sp>
    <dsp:sp modelId="{D6942C87-86AC-49B4-9A6E-E7AF3FF94A1B}">
      <dsp:nvSpPr>
        <dsp:cNvPr id="0" name=""/>
        <dsp:cNvSpPr/>
      </dsp:nvSpPr>
      <dsp:spPr>
        <a:xfrm>
          <a:off x="2109734" y="2556701"/>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Operations</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Section</a:t>
          </a:r>
        </a:p>
      </dsp:txBody>
      <dsp:txXfrm>
        <a:off x="2109734" y="2556701"/>
        <a:ext cx="668992" cy="334496"/>
      </dsp:txXfrm>
    </dsp:sp>
    <dsp:sp modelId="{B104AE8E-80DF-4EC4-8C18-0FB2832AF7AB}">
      <dsp:nvSpPr>
        <dsp:cNvPr id="0" name=""/>
        <dsp:cNvSpPr/>
      </dsp:nvSpPr>
      <dsp:spPr>
        <a:xfrm>
          <a:off x="2408" y="3031686"/>
          <a:ext cx="668992" cy="334496"/>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Reception</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Branch</a:t>
          </a:r>
        </a:p>
      </dsp:txBody>
      <dsp:txXfrm>
        <a:off x="2408" y="3031686"/>
        <a:ext cx="668992" cy="334496"/>
      </dsp:txXfrm>
    </dsp:sp>
    <dsp:sp modelId="{2E9ECF4C-9D0B-402F-BDCC-5C12CA105DE3}">
      <dsp:nvSpPr>
        <dsp:cNvPr id="0" name=""/>
        <dsp:cNvSpPr/>
      </dsp:nvSpPr>
      <dsp:spPr>
        <a:xfrm>
          <a:off x="169656" y="3506671"/>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Registration </a:t>
          </a:r>
          <a:b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Group</a:t>
          </a:r>
        </a:p>
      </dsp:txBody>
      <dsp:txXfrm>
        <a:off x="169656" y="3506671"/>
        <a:ext cx="668992" cy="334496"/>
      </dsp:txXfrm>
    </dsp:sp>
    <dsp:sp modelId="{F94CC0F1-20C0-44DA-8C05-D6A001D86769}">
      <dsp:nvSpPr>
        <dsp:cNvPr id="0" name=""/>
        <dsp:cNvSpPr/>
      </dsp:nvSpPr>
      <dsp:spPr>
        <a:xfrm>
          <a:off x="169656" y="3981655"/>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Family Host </a:t>
          </a:r>
          <a:b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Group</a:t>
          </a:r>
        </a:p>
      </dsp:txBody>
      <dsp:txXfrm>
        <a:off x="169656" y="3981655"/>
        <a:ext cx="668992" cy="334496"/>
      </dsp:txXfrm>
    </dsp:sp>
    <dsp:sp modelId="{AD531060-D0DA-4825-8E6B-BF6729CB522B}">
      <dsp:nvSpPr>
        <dsp:cNvPr id="0" name=""/>
        <dsp:cNvSpPr/>
      </dsp:nvSpPr>
      <dsp:spPr>
        <a:xfrm>
          <a:off x="1788617" y="3031686"/>
          <a:ext cx="668992" cy="334496"/>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Services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Branch</a:t>
          </a:r>
        </a:p>
      </dsp:txBody>
      <dsp:txXfrm>
        <a:off x="1788617" y="3031686"/>
        <a:ext cx="668992" cy="334496"/>
      </dsp:txXfrm>
    </dsp:sp>
    <dsp:sp modelId="{2E234AA1-6577-4D7D-969A-98C92DCA664F}">
      <dsp:nvSpPr>
        <dsp:cNvPr id="0" name=""/>
        <dsp:cNvSpPr/>
      </dsp:nvSpPr>
      <dsp:spPr>
        <a:xfrm>
          <a:off x="979137" y="3506671"/>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Mental Health Services Group</a:t>
          </a:r>
        </a:p>
      </dsp:txBody>
      <dsp:txXfrm>
        <a:off x="979137" y="3506671"/>
        <a:ext cx="668992" cy="334496"/>
      </dsp:txXfrm>
    </dsp:sp>
    <dsp:sp modelId="{2E185344-E5C9-4B5E-90C2-70DAC4281BEF}">
      <dsp:nvSpPr>
        <dsp:cNvPr id="0" name=""/>
        <dsp:cNvSpPr/>
      </dsp:nvSpPr>
      <dsp:spPr>
        <a:xfrm>
          <a:off x="1146385" y="3981655"/>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Spiritual </a:t>
          </a:r>
          <a:b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Care Unit</a:t>
          </a:r>
        </a:p>
      </dsp:txBody>
      <dsp:txXfrm>
        <a:off x="1146385" y="3981655"/>
        <a:ext cx="668992" cy="334496"/>
      </dsp:txXfrm>
    </dsp:sp>
    <dsp:sp modelId="{DD2F5C54-BACD-485B-9B5D-ACC22C7A0212}">
      <dsp:nvSpPr>
        <dsp:cNvPr id="0" name=""/>
        <dsp:cNvSpPr/>
      </dsp:nvSpPr>
      <dsp:spPr>
        <a:xfrm>
          <a:off x="1788617" y="3506671"/>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Public Health Services Group</a:t>
          </a:r>
        </a:p>
      </dsp:txBody>
      <dsp:txXfrm>
        <a:off x="1788617" y="3506671"/>
        <a:ext cx="668992" cy="334496"/>
      </dsp:txXfrm>
    </dsp:sp>
    <dsp:sp modelId="{FF8D117B-E3DB-45F6-8482-FEFDDD5C3B4C}">
      <dsp:nvSpPr>
        <dsp:cNvPr id="0" name=""/>
        <dsp:cNvSpPr/>
      </dsp:nvSpPr>
      <dsp:spPr>
        <a:xfrm>
          <a:off x="2598098" y="3506671"/>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Social Services Group</a:t>
          </a:r>
        </a:p>
      </dsp:txBody>
      <dsp:txXfrm>
        <a:off x="2598098" y="3506671"/>
        <a:ext cx="668992" cy="334496"/>
      </dsp:txXfrm>
    </dsp:sp>
    <dsp:sp modelId="{9EE6E36C-FA27-4C81-B288-BE40D4E6C4BC}">
      <dsp:nvSpPr>
        <dsp:cNvPr id="0" name=""/>
        <dsp:cNvSpPr/>
      </dsp:nvSpPr>
      <dsp:spPr>
        <a:xfrm>
          <a:off x="2765346" y="3981655"/>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Child Care </a:t>
          </a:r>
          <a:b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Unit</a:t>
          </a:r>
        </a:p>
      </dsp:txBody>
      <dsp:txXfrm>
        <a:off x="2765346" y="3981655"/>
        <a:ext cx="668992" cy="334496"/>
      </dsp:txXfrm>
    </dsp:sp>
    <dsp:sp modelId="{A96B7F39-B064-402F-8C2D-A2A8B4A5F4D5}">
      <dsp:nvSpPr>
        <dsp:cNvPr id="0" name=""/>
        <dsp:cNvSpPr/>
      </dsp:nvSpPr>
      <dsp:spPr>
        <a:xfrm>
          <a:off x="3407579" y="3031686"/>
          <a:ext cx="668992" cy="334496"/>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Information Branch</a:t>
          </a:r>
        </a:p>
      </dsp:txBody>
      <dsp:txXfrm>
        <a:off x="3407579" y="3031686"/>
        <a:ext cx="668992" cy="334496"/>
      </dsp:txXfrm>
    </dsp:sp>
    <dsp:sp modelId="{BB16A77F-55DA-4B95-83D7-CE37A2D958DC}">
      <dsp:nvSpPr>
        <dsp:cNvPr id="0" name=""/>
        <dsp:cNvSpPr/>
      </dsp:nvSpPr>
      <dsp:spPr>
        <a:xfrm>
          <a:off x="3574827" y="3506671"/>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Communications Center</a:t>
          </a:r>
        </a:p>
      </dsp:txBody>
      <dsp:txXfrm>
        <a:off x="3574827" y="3506671"/>
        <a:ext cx="668992" cy="334496"/>
      </dsp:txXfrm>
    </dsp:sp>
    <dsp:sp modelId="{41B8D9F1-08A5-4C76-9DA5-57DC026CF1EC}">
      <dsp:nvSpPr>
        <dsp:cNvPr id="0" name=""/>
        <dsp:cNvSpPr/>
      </dsp:nvSpPr>
      <dsp:spPr>
        <a:xfrm>
          <a:off x="3574827" y="3981655"/>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Victims Status Group</a:t>
          </a:r>
        </a:p>
      </dsp:txBody>
      <dsp:txXfrm>
        <a:off x="3574827" y="3981655"/>
        <a:ext cx="668992" cy="334496"/>
      </dsp:txXfrm>
    </dsp:sp>
    <dsp:sp modelId="{40BCC7A5-B4D8-452D-BB09-3055786B8DCF}">
      <dsp:nvSpPr>
        <dsp:cNvPr id="0" name=""/>
        <dsp:cNvSpPr/>
      </dsp:nvSpPr>
      <dsp:spPr>
        <a:xfrm>
          <a:off x="3574827" y="4456640"/>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Notification </a:t>
          </a:r>
          <a:b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Group</a:t>
          </a:r>
        </a:p>
      </dsp:txBody>
      <dsp:txXfrm>
        <a:off x="3574827" y="4456640"/>
        <a:ext cx="668992" cy="334496"/>
      </dsp:txXfrm>
    </dsp:sp>
    <dsp:sp modelId="{1F93AFD9-CFF2-4F17-BA50-9AC7A60D095E}">
      <dsp:nvSpPr>
        <dsp:cNvPr id="0" name=""/>
        <dsp:cNvSpPr/>
      </dsp:nvSpPr>
      <dsp:spPr>
        <a:xfrm>
          <a:off x="4217059" y="3031686"/>
          <a:ext cx="668992" cy="334496"/>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Security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Branch</a:t>
          </a:r>
        </a:p>
      </dsp:txBody>
      <dsp:txXfrm>
        <a:off x="4217059" y="3031686"/>
        <a:ext cx="668992" cy="334496"/>
      </dsp:txXfrm>
    </dsp:sp>
    <dsp:sp modelId="{3672BBD0-BCEA-4CE1-86C2-5D8D53E015F3}">
      <dsp:nvSpPr>
        <dsp:cNvPr id="0" name=""/>
        <dsp:cNvSpPr/>
      </dsp:nvSpPr>
      <dsp:spPr>
        <a:xfrm>
          <a:off x="5431280" y="2556701"/>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Logistics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Section</a:t>
          </a:r>
        </a:p>
      </dsp:txBody>
      <dsp:txXfrm>
        <a:off x="5431280" y="2556701"/>
        <a:ext cx="668992" cy="334496"/>
      </dsp:txXfrm>
    </dsp:sp>
    <dsp:sp modelId="{C019A62A-9B0F-41DE-9FEF-645F50C778F0}">
      <dsp:nvSpPr>
        <dsp:cNvPr id="0" name=""/>
        <dsp:cNvSpPr/>
      </dsp:nvSpPr>
      <dsp:spPr>
        <a:xfrm>
          <a:off x="5026540" y="3031686"/>
          <a:ext cx="668992" cy="334496"/>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Resources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Branch</a:t>
          </a:r>
        </a:p>
      </dsp:txBody>
      <dsp:txXfrm>
        <a:off x="5026540" y="3031686"/>
        <a:ext cx="668992" cy="334496"/>
      </dsp:txXfrm>
    </dsp:sp>
    <dsp:sp modelId="{5FC6BDBF-069D-41A3-A79F-0AE8B27F3C47}">
      <dsp:nvSpPr>
        <dsp:cNvPr id="0" name=""/>
        <dsp:cNvSpPr/>
      </dsp:nvSpPr>
      <dsp:spPr>
        <a:xfrm>
          <a:off x="4621800" y="3506671"/>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Facilities </a:t>
          </a:r>
          <a:b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Group</a:t>
          </a:r>
        </a:p>
      </dsp:txBody>
      <dsp:txXfrm>
        <a:off x="4621800" y="3506671"/>
        <a:ext cx="668992" cy="334496"/>
      </dsp:txXfrm>
    </dsp:sp>
    <dsp:sp modelId="{847BA771-A4B9-4AEC-8DA5-AD874FAC535F}">
      <dsp:nvSpPr>
        <dsp:cNvPr id="0" name=""/>
        <dsp:cNvSpPr/>
      </dsp:nvSpPr>
      <dsp:spPr>
        <a:xfrm>
          <a:off x="4789048" y="3981655"/>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Equipment and Supplies Unit</a:t>
          </a:r>
        </a:p>
      </dsp:txBody>
      <dsp:txXfrm>
        <a:off x="4789048" y="3981655"/>
        <a:ext cx="668992" cy="334496"/>
      </dsp:txXfrm>
    </dsp:sp>
    <dsp:sp modelId="{1CBD7653-BF1F-4FBC-BE29-83803C0D9235}">
      <dsp:nvSpPr>
        <dsp:cNvPr id="0" name=""/>
        <dsp:cNvSpPr/>
      </dsp:nvSpPr>
      <dsp:spPr>
        <a:xfrm>
          <a:off x="4789048" y="4456640"/>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Food and Water Unit</a:t>
          </a:r>
        </a:p>
      </dsp:txBody>
      <dsp:txXfrm>
        <a:off x="4789048" y="4456640"/>
        <a:ext cx="668992" cy="334496"/>
      </dsp:txXfrm>
    </dsp:sp>
    <dsp:sp modelId="{4BE588FB-656B-448E-9B4E-8864BA8157A1}">
      <dsp:nvSpPr>
        <dsp:cNvPr id="0" name=""/>
        <dsp:cNvSpPr/>
      </dsp:nvSpPr>
      <dsp:spPr>
        <a:xfrm>
          <a:off x="5431280" y="3506671"/>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Personnel </a:t>
          </a:r>
          <a:b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b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Group</a:t>
          </a:r>
        </a:p>
      </dsp:txBody>
      <dsp:txXfrm>
        <a:off x="5431280" y="3506671"/>
        <a:ext cx="668992" cy="334496"/>
      </dsp:txXfrm>
    </dsp:sp>
    <dsp:sp modelId="{7A2473C2-5DD6-4983-ABDC-9006F4D06EE9}">
      <dsp:nvSpPr>
        <dsp:cNvPr id="0" name=""/>
        <dsp:cNvSpPr/>
      </dsp:nvSpPr>
      <dsp:spPr>
        <a:xfrm>
          <a:off x="5598529" y="3981655"/>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Volunteer Coordination Unit</a:t>
          </a:r>
        </a:p>
      </dsp:txBody>
      <dsp:txXfrm>
        <a:off x="5598529" y="3981655"/>
        <a:ext cx="668992" cy="334496"/>
      </dsp:txXfrm>
    </dsp:sp>
    <dsp:sp modelId="{4B391BC0-21D5-4624-A670-0BD910F3DACA}">
      <dsp:nvSpPr>
        <dsp:cNvPr id="0" name=""/>
        <dsp:cNvSpPr/>
      </dsp:nvSpPr>
      <dsp:spPr>
        <a:xfrm>
          <a:off x="5836021" y="3031686"/>
          <a:ext cx="668992" cy="334496"/>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Ordering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Branch</a:t>
          </a:r>
        </a:p>
      </dsp:txBody>
      <dsp:txXfrm>
        <a:off x="5836021" y="3031686"/>
        <a:ext cx="668992" cy="334496"/>
      </dsp:txXfrm>
    </dsp:sp>
    <dsp:sp modelId="{1791569C-0271-43D1-A5E9-5A4DA9B95A30}">
      <dsp:nvSpPr>
        <dsp:cNvPr id="0" name=""/>
        <dsp:cNvSpPr/>
      </dsp:nvSpPr>
      <dsp:spPr>
        <a:xfrm>
          <a:off x="6478253" y="2556701"/>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Planning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Section</a:t>
          </a:r>
        </a:p>
      </dsp:txBody>
      <dsp:txXfrm>
        <a:off x="6478253" y="2556701"/>
        <a:ext cx="668992" cy="334496"/>
      </dsp:txXfrm>
    </dsp:sp>
    <dsp:sp modelId="{A66D1733-913F-4C74-887A-5A4C5191A149}">
      <dsp:nvSpPr>
        <dsp:cNvPr id="0" name=""/>
        <dsp:cNvSpPr/>
      </dsp:nvSpPr>
      <dsp:spPr>
        <a:xfrm>
          <a:off x="6645502" y="3031686"/>
          <a:ext cx="668992" cy="334496"/>
        </a:xfrm>
        <a:prstGeom prst="rect">
          <a:avLst/>
        </a:prstGeom>
        <a:solidFill>
          <a:schemeClr val="bg1">
            <a:lumMod val="65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Documentation Unit</a:t>
          </a:r>
        </a:p>
      </dsp:txBody>
      <dsp:txXfrm>
        <a:off x="6645502" y="3031686"/>
        <a:ext cx="668992" cy="334496"/>
      </dsp:txXfrm>
    </dsp:sp>
    <dsp:sp modelId="{BE8808E5-00DF-4612-AAA5-84A9751ED558}">
      <dsp:nvSpPr>
        <dsp:cNvPr id="0" name=""/>
        <dsp:cNvSpPr/>
      </dsp:nvSpPr>
      <dsp:spPr>
        <a:xfrm>
          <a:off x="6645502" y="3506671"/>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Situational Awareness Unit</a:t>
          </a:r>
        </a:p>
      </dsp:txBody>
      <dsp:txXfrm>
        <a:off x="6645502" y="3506671"/>
        <a:ext cx="668992" cy="334496"/>
      </dsp:txXfrm>
    </dsp:sp>
    <dsp:sp modelId="{5265A28D-E0FE-46CB-A7F8-327A766C9C97}">
      <dsp:nvSpPr>
        <dsp:cNvPr id="0" name=""/>
        <dsp:cNvSpPr/>
      </dsp:nvSpPr>
      <dsp:spPr>
        <a:xfrm>
          <a:off x="6645502" y="3981655"/>
          <a:ext cx="668992" cy="334496"/>
        </a:xfrm>
        <a:prstGeom prst="rect">
          <a:avLst/>
        </a:prstGeom>
        <a:solidFill>
          <a:schemeClr val="bg1">
            <a:lumMod val="85000"/>
          </a:schemeClr>
        </a:solidFill>
        <a:ln w="6350" cap="flat" cmpd="sng" algn="ctr">
          <a:solidFill>
            <a:schemeClr val="tx1">
              <a:lumMod val="75000"/>
              <a:lumOff val="2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solidFill>
                <a:schemeClr val="tx1">
                  <a:lumMod val="75000"/>
                  <a:lumOff val="25000"/>
                </a:schemeClr>
              </a:solidFill>
              <a:latin typeface="Segoe UI Semibold" panose="020B0702040204020203" pitchFamily="34" charset="0"/>
              <a:cs typeface="Segoe UI Semibold" panose="020B0702040204020203" pitchFamily="34" charset="0"/>
            </a:rPr>
            <a:t>Demobilization Unit</a:t>
          </a:r>
        </a:p>
      </dsp:txBody>
      <dsp:txXfrm>
        <a:off x="6645502" y="3981655"/>
        <a:ext cx="668992" cy="334496"/>
      </dsp:txXfrm>
    </dsp:sp>
    <dsp:sp modelId="{6E2BC61A-CAC2-4B0D-B36B-F7E43C132CEE}">
      <dsp:nvSpPr>
        <dsp:cNvPr id="0" name=""/>
        <dsp:cNvSpPr/>
      </dsp:nvSpPr>
      <dsp:spPr>
        <a:xfrm>
          <a:off x="7287734" y="2556701"/>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Finance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Section</a:t>
          </a:r>
        </a:p>
      </dsp:txBody>
      <dsp:txXfrm>
        <a:off x="7287734" y="2556701"/>
        <a:ext cx="668992" cy="334496"/>
      </dsp:txXfrm>
    </dsp:sp>
    <dsp:sp modelId="{420BE344-470C-45AE-8C89-6C9BAC164915}">
      <dsp:nvSpPr>
        <dsp:cNvPr id="0" name=""/>
        <dsp:cNvSpPr/>
      </dsp:nvSpPr>
      <dsp:spPr>
        <a:xfrm>
          <a:off x="8097215" y="2556701"/>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Investigation Section</a:t>
          </a:r>
        </a:p>
      </dsp:txBody>
      <dsp:txXfrm>
        <a:off x="8097215" y="2556701"/>
        <a:ext cx="668992" cy="334496"/>
      </dsp:txXfrm>
    </dsp:sp>
    <dsp:sp modelId="{3342B028-8D70-40D8-A194-67EF18390798}">
      <dsp:nvSpPr>
        <dsp:cNvPr id="0" name=""/>
        <dsp:cNvSpPr/>
      </dsp:nvSpPr>
      <dsp:spPr>
        <a:xfrm>
          <a:off x="4698734" y="1131748"/>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Safety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Officer (SO)</a:t>
          </a:r>
        </a:p>
      </dsp:txBody>
      <dsp:txXfrm>
        <a:off x="4698734" y="1131748"/>
        <a:ext cx="668992" cy="334496"/>
      </dsp:txXfrm>
    </dsp:sp>
    <dsp:sp modelId="{8A85E581-DE99-482F-8A46-A03E415DFF3F}">
      <dsp:nvSpPr>
        <dsp:cNvPr id="0" name=""/>
        <dsp:cNvSpPr/>
      </dsp:nvSpPr>
      <dsp:spPr>
        <a:xfrm>
          <a:off x="4293994" y="1606732"/>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Assistant SO - Mental Health</a:t>
          </a:r>
        </a:p>
      </dsp:txBody>
      <dsp:txXfrm>
        <a:off x="4293994" y="1606732"/>
        <a:ext cx="668992" cy="334496"/>
      </dsp:txXfrm>
    </dsp:sp>
    <dsp:sp modelId="{5D7A2D46-AD75-47BD-BC33-F16B6A90DBEC}">
      <dsp:nvSpPr>
        <dsp:cNvPr id="0" name=""/>
        <dsp:cNvSpPr/>
      </dsp:nvSpPr>
      <dsp:spPr>
        <a:xfrm>
          <a:off x="5912955" y="1131748"/>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Liaison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Officer</a:t>
          </a:r>
        </a:p>
      </dsp:txBody>
      <dsp:txXfrm>
        <a:off x="5912955" y="1131748"/>
        <a:ext cx="668992" cy="334496"/>
      </dsp:txXfrm>
    </dsp:sp>
    <dsp:sp modelId="{F4422E79-1701-4749-B19D-F31C1498CE36}">
      <dsp:nvSpPr>
        <dsp:cNvPr id="0" name=""/>
        <dsp:cNvSpPr/>
      </dsp:nvSpPr>
      <dsp:spPr>
        <a:xfrm>
          <a:off x="5508215" y="1606732"/>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Facility </a:t>
          </a:r>
          <a:br>
            <a:rPr lang="en-US" sz="600" kern="1200" dirty="0">
              <a:latin typeface="Segoe UI Semibold" panose="020B0702040204020203" pitchFamily="34" charset="0"/>
              <a:cs typeface="Segoe UI Semibold" panose="020B0702040204020203" pitchFamily="34" charset="0"/>
            </a:rPr>
          </a:br>
          <a:r>
            <a:rPr lang="en-US" sz="600" kern="1200" dirty="0">
              <a:latin typeface="Segoe UI Semibold" panose="020B0702040204020203" pitchFamily="34" charset="0"/>
              <a:cs typeface="Segoe UI Semibold" panose="020B0702040204020203" pitchFamily="34" charset="0"/>
            </a:rPr>
            <a:t>Liaison</a:t>
          </a:r>
        </a:p>
      </dsp:txBody>
      <dsp:txXfrm>
        <a:off x="5508215" y="1606732"/>
        <a:ext cx="668992" cy="334496"/>
      </dsp:txXfrm>
    </dsp:sp>
    <dsp:sp modelId="{7648D078-0BBE-4B2B-ACE0-DE89028E7EC9}">
      <dsp:nvSpPr>
        <dsp:cNvPr id="0" name=""/>
        <dsp:cNvSpPr/>
      </dsp:nvSpPr>
      <dsp:spPr>
        <a:xfrm>
          <a:off x="4293994" y="2081717"/>
          <a:ext cx="668992" cy="334496"/>
        </a:xfrm>
        <a:prstGeom prst="rect">
          <a:avLst/>
        </a:prstGeom>
        <a:solidFill>
          <a:schemeClr val="dk2">
            <a:hueOff val="0"/>
            <a:satOff val="0"/>
            <a:lumOff val="0"/>
            <a:alphaOff val="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r>
            <a:rPr lang="en-US" sz="600" kern="1200" dirty="0">
              <a:latin typeface="Segoe UI Semibold" panose="020B0702040204020203" pitchFamily="34" charset="0"/>
              <a:cs typeface="Segoe UI Semibold" panose="020B0702040204020203" pitchFamily="34" charset="0"/>
            </a:rPr>
            <a:t>FAC Public Information Officer</a:t>
          </a:r>
        </a:p>
      </dsp:txBody>
      <dsp:txXfrm>
        <a:off x="4293994" y="2081717"/>
        <a:ext cx="668992" cy="3344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FFB77-E245-458D-9F1F-66D4FDC53049}">
      <dsp:nvSpPr>
        <dsp:cNvPr id="0" name=""/>
        <dsp:cNvSpPr/>
      </dsp:nvSpPr>
      <dsp:spPr>
        <a:xfrm>
          <a:off x="2523507" y="739699"/>
          <a:ext cx="810536" cy="2146209"/>
        </a:xfrm>
        <a:custGeom>
          <a:avLst/>
          <a:gdLst/>
          <a:ahLst/>
          <a:cxnLst/>
          <a:rect l="0" t="0" r="0" b="0"/>
          <a:pathLst>
            <a:path>
              <a:moveTo>
                <a:pt x="810536" y="0"/>
              </a:moveTo>
              <a:lnTo>
                <a:pt x="810536" y="2146209"/>
              </a:lnTo>
              <a:lnTo>
                <a:pt x="0" y="214620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C18B17-ED21-49F7-93FB-30718404C6D3}">
      <dsp:nvSpPr>
        <dsp:cNvPr id="0" name=""/>
        <dsp:cNvSpPr/>
      </dsp:nvSpPr>
      <dsp:spPr>
        <a:xfrm>
          <a:off x="4595512" y="1550236"/>
          <a:ext cx="119868" cy="525136"/>
        </a:xfrm>
        <a:custGeom>
          <a:avLst/>
          <a:gdLst/>
          <a:ahLst/>
          <a:cxnLst/>
          <a:rect l="0" t="0" r="0" b="0"/>
          <a:pathLst>
            <a:path>
              <a:moveTo>
                <a:pt x="119868" y="0"/>
              </a:moveTo>
              <a:lnTo>
                <a:pt x="119868" y="525136"/>
              </a:lnTo>
              <a:lnTo>
                <a:pt x="0" y="5251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1194BB-D12A-43AA-8235-4C670EB9275C}">
      <dsp:nvSpPr>
        <dsp:cNvPr id="0" name=""/>
        <dsp:cNvSpPr/>
      </dsp:nvSpPr>
      <dsp:spPr>
        <a:xfrm>
          <a:off x="3334043" y="739699"/>
          <a:ext cx="810536" cy="525136"/>
        </a:xfrm>
        <a:custGeom>
          <a:avLst/>
          <a:gdLst/>
          <a:ahLst/>
          <a:cxnLst/>
          <a:rect l="0" t="0" r="0" b="0"/>
          <a:pathLst>
            <a:path>
              <a:moveTo>
                <a:pt x="0" y="0"/>
              </a:moveTo>
              <a:lnTo>
                <a:pt x="0" y="525136"/>
              </a:lnTo>
              <a:lnTo>
                <a:pt x="810536" y="525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EB3D3D-D78A-4CC9-8C7F-1C29DE84E0E1}">
      <dsp:nvSpPr>
        <dsp:cNvPr id="0" name=""/>
        <dsp:cNvSpPr/>
      </dsp:nvSpPr>
      <dsp:spPr>
        <a:xfrm>
          <a:off x="2523507" y="1550236"/>
          <a:ext cx="119868" cy="525136"/>
        </a:xfrm>
        <a:custGeom>
          <a:avLst/>
          <a:gdLst/>
          <a:ahLst/>
          <a:cxnLst/>
          <a:rect l="0" t="0" r="0" b="0"/>
          <a:pathLst>
            <a:path>
              <a:moveTo>
                <a:pt x="119868" y="0"/>
              </a:moveTo>
              <a:lnTo>
                <a:pt x="119868" y="525136"/>
              </a:lnTo>
              <a:lnTo>
                <a:pt x="0" y="52513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F3FCB-4414-4482-B42B-AADDF88BBF9D}">
      <dsp:nvSpPr>
        <dsp:cNvPr id="0" name=""/>
        <dsp:cNvSpPr/>
      </dsp:nvSpPr>
      <dsp:spPr>
        <a:xfrm>
          <a:off x="3214175" y="739699"/>
          <a:ext cx="119868" cy="525136"/>
        </a:xfrm>
        <a:custGeom>
          <a:avLst/>
          <a:gdLst/>
          <a:ahLst/>
          <a:cxnLst/>
          <a:rect l="0" t="0" r="0" b="0"/>
          <a:pathLst>
            <a:path>
              <a:moveTo>
                <a:pt x="119868" y="0"/>
              </a:moveTo>
              <a:lnTo>
                <a:pt x="119868" y="525136"/>
              </a:lnTo>
              <a:lnTo>
                <a:pt x="0" y="5251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79C77-4D3A-4EAB-88E0-50BAAEC57BCA}">
      <dsp:nvSpPr>
        <dsp:cNvPr id="0" name=""/>
        <dsp:cNvSpPr/>
      </dsp:nvSpPr>
      <dsp:spPr>
        <a:xfrm>
          <a:off x="3334043" y="739699"/>
          <a:ext cx="2762673" cy="2671345"/>
        </a:xfrm>
        <a:custGeom>
          <a:avLst/>
          <a:gdLst/>
          <a:ahLst/>
          <a:cxnLst/>
          <a:rect l="0" t="0" r="0" b="0"/>
          <a:pathLst>
            <a:path>
              <a:moveTo>
                <a:pt x="0" y="0"/>
              </a:moveTo>
              <a:lnTo>
                <a:pt x="0" y="2551477"/>
              </a:lnTo>
              <a:lnTo>
                <a:pt x="2762673" y="2551477"/>
              </a:lnTo>
              <a:lnTo>
                <a:pt x="2762673" y="2671345"/>
              </a:lnTo>
            </a:path>
          </a:pathLst>
        </a:custGeom>
        <a:noFill/>
        <a:ln w="25400" cap="flat" cmpd="sng" algn="ctr">
          <a:solidFill>
            <a:scrgbClr r="0" g="0" b="0"/>
          </a:solidFill>
          <a:prstDash val="dash"/>
        </a:ln>
        <a:effectLst/>
      </dsp:spPr>
      <dsp:style>
        <a:lnRef idx="2">
          <a:scrgbClr r="0" g="0" b="0"/>
        </a:lnRef>
        <a:fillRef idx="0">
          <a:scrgbClr r="0" g="0" b="0"/>
        </a:fillRef>
        <a:effectRef idx="0">
          <a:scrgbClr r="0" g="0" b="0"/>
        </a:effectRef>
        <a:fontRef idx="minor"/>
      </dsp:style>
    </dsp:sp>
    <dsp:sp modelId="{B3B12826-2922-4291-BCF3-DB5970301BC3}">
      <dsp:nvSpPr>
        <dsp:cNvPr id="0" name=""/>
        <dsp:cNvSpPr/>
      </dsp:nvSpPr>
      <dsp:spPr>
        <a:xfrm>
          <a:off x="3334043" y="739699"/>
          <a:ext cx="1381336" cy="2671345"/>
        </a:xfrm>
        <a:custGeom>
          <a:avLst/>
          <a:gdLst/>
          <a:ahLst/>
          <a:cxnLst/>
          <a:rect l="0" t="0" r="0" b="0"/>
          <a:pathLst>
            <a:path>
              <a:moveTo>
                <a:pt x="0" y="0"/>
              </a:moveTo>
              <a:lnTo>
                <a:pt x="0" y="2551477"/>
              </a:lnTo>
              <a:lnTo>
                <a:pt x="1381336" y="2551477"/>
              </a:lnTo>
              <a:lnTo>
                <a:pt x="1381336" y="26713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115B6-FC78-42E3-9FFF-7932226C7461}">
      <dsp:nvSpPr>
        <dsp:cNvPr id="0" name=""/>
        <dsp:cNvSpPr/>
      </dsp:nvSpPr>
      <dsp:spPr>
        <a:xfrm>
          <a:off x="3288323" y="739699"/>
          <a:ext cx="91440" cy="2671345"/>
        </a:xfrm>
        <a:custGeom>
          <a:avLst/>
          <a:gdLst/>
          <a:ahLst/>
          <a:cxnLst/>
          <a:rect l="0" t="0" r="0" b="0"/>
          <a:pathLst>
            <a:path>
              <a:moveTo>
                <a:pt x="45720" y="0"/>
              </a:moveTo>
              <a:lnTo>
                <a:pt x="45720" y="26713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CE951-9B98-4753-9AFF-EE8FCB74B6CE}">
      <dsp:nvSpPr>
        <dsp:cNvPr id="0" name=""/>
        <dsp:cNvSpPr/>
      </dsp:nvSpPr>
      <dsp:spPr>
        <a:xfrm>
          <a:off x="1952706" y="739699"/>
          <a:ext cx="1381336" cy="2671345"/>
        </a:xfrm>
        <a:custGeom>
          <a:avLst/>
          <a:gdLst/>
          <a:ahLst/>
          <a:cxnLst/>
          <a:rect l="0" t="0" r="0" b="0"/>
          <a:pathLst>
            <a:path>
              <a:moveTo>
                <a:pt x="1381336" y="0"/>
              </a:moveTo>
              <a:lnTo>
                <a:pt x="1381336" y="2551477"/>
              </a:lnTo>
              <a:lnTo>
                <a:pt x="0" y="2551477"/>
              </a:lnTo>
              <a:lnTo>
                <a:pt x="0" y="26713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D9F73B-82C2-4EDD-8A34-A1B3675099B0}">
      <dsp:nvSpPr>
        <dsp:cNvPr id="0" name=""/>
        <dsp:cNvSpPr/>
      </dsp:nvSpPr>
      <dsp:spPr>
        <a:xfrm>
          <a:off x="571370" y="739699"/>
          <a:ext cx="2762673" cy="2671345"/>
        </a:xfrm>
        <a:custGeom>
          <a:avLst/>
          <a:gdLst/>
          <a:ahLst/>
          <a:cxnLst/>
          <a:rect l="0" t="0" r="0" b="0"/>
          <a:pathLst>
            <a:path>
              <a:moveTo>
                <a:pt x="2762673" y="0"/>
              </a:moveTo>
              <a:lnTo>
                <a:pt x="2762673" y="2551477"/>
              </a:lnTo>
              <a:lnTo>
                <a:pt x="0" y="2551477"/>
              </a:lnTo>
              <a:lnTo>
                <a:pt x="0" y="26713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9AD73-B208-4DFC-B4BF-4D8FA376B85A}">
      <dsp:nvSpPr>
        <dsp:cNvPr id="0" name=""/>
        <dsp:cNvSpPr/>
      </dsp:nvSpPr>
      <dsp:spPr>
        <a:xfrm>
          <a:off x="2763243" y="168899"/>
          <a:ext cx="1141600" cy="570800"/>
        </a:xfrm>
        <a:prstGeom prst="rect">
          <a:avLst/>
        </a:prstGeom>
        <a:solidFill>
          <a:srgbClr val="F8A31A"/>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Segoe UI Semibold" panose="020B0702040204020203" pitchFamily="34" charset="0"/>
              <a:cs typeface="Segoe UI Semibold" panose="020B0702040204020203" pitchFamily="34" charset="0"/>
            </a:rPr>
            <a:t>FAC Director</a:t>
          </a:r>
          <a:endParaRPr lang="en-US" sz="1200" kern="1200" dirty="0"/>
        </a:p>
      </dsp:txBody>
      <dsp:txXfrm>
        <a:off x="2763243" y="168899"/>
        <a:ext cx="1141600" cy="570800"/>
      </dsp:txXfrm>
    </dsp:sp>
    <dsp:sp modelId="{C15A1091-E7B8-4CDB-966D-064CB8506D80}">
      <dsp:nvSpPr>
        <dsp:cNvPr id="0" name=""/>
        <dsp:cNvSpPr/>
      </dsp:nvSpPr>
      <dsp:spPr>
        <a:xfrm>
          <a:off x="569" y="3411045"/>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Operations Section Chief</a:t>
          </a:r>
        </a:p>
      </dsp:txBody>
      <dsp:txXfrm>
        <a:off x="569" y="3411045"/>
        <a:ext cx="1141600" cy="570800"/>
      </dsp:txXfrm>
    </dsp:sp>
    <dsp:sp modelId="{358AC594-E964-499E-A6F6-858F72CC951D}">
      <dsp:nvSpPr>
        <dsp:cNvPr id="0" name=""/>
        <dsp:cNvSpPr/>
      </dsp:nvSpPr>
      <dsp:spPr>
        <a:xfrm>
          <a:off x="1381906" y="3411045"/>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Logistics </a:t>
          </a:r>
          <a:br>
            <a:rPr lang="en-US" sz="1200" kern="1200" dirty="0">
              <a:latin typeface="Segoe UI Semibold" panose="020B0702040204020203" pitchFamily="34" charset="0"/>
              <a:cs typeface="Segoe UI Semibold" panose="020B0702040204020203" pitchFamily="34" charset="0"/>
            </a:rPr>
          </a:br>
          <a:r>
            <a:rPr lang="en-US" sz="1200" kern="1200" dirty="0">
              <a:latin typeface="Segoe UI Semibold" panose="020B0702040204020203" pitchFamily="34" charset="0"/>
              <a:cs typeface="Segoe UI Semibold" panose="020B0702040204020203" pitchFamily="34" charset="0"/>
            </a:rPr>
            <a:t>Section Chief</a:t>
          </a:r>
        </a:p>
      </dsp:txBody>
      <dsp:txXfrm>
        <a:off x="1381906" y="3411045"/>
        <a:ext cx="1141600" cy="570800"/>
      </dsp:txXfrm>
    </dsp:sp>
    <dsp:sp modelId="{7DC04897-1626-4057-8159-9D1E3501BAB6}">
      <dsp:nvSpPr>
        <dsp:cNvPr id="0" name=""/>
        <dsp:cNvSpPr/>
      </dsp:nvSpPr>
      <dsp:spPr>
        <a:xfrm>
          <a:off x="2763243" y="3411045"/>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Planning </a:t>
          </a:r>
          <a:br>
            <a:rPr lang="en-US" sz="1200" kern="1200" dirty="0">
              <a:latin typeface="Segoe UI Semibold" panose="020B0702040204020203" pitchFamily="34" charset="0"/>
              <a:cs typeface="Segoe UI Semibold" panose="020B0702040204020203" pitchFamily="34" charset="0"/>
            </a:rPr>
          </a:br>
          <a:r>
            <a:rPr lang="en-US" sz="1200" kern="1200" dirty="0">
              <a:latin typeface="Segoe UI Semibold" panose="020B0702040204020203" pitchFamily="34" charset="0"/>
              <a:cs typeface="Segoe UI Semibold" panose="020B0702040204020203" pitchFamily="34" charset="0"/>
            </a:rPr>
            <a:t>Section Chief</a:t>
          </a:r>
        </a:p>
      </dsp:txBody>
      <dsp:txXfrm>
        <a:off x="2763243" y="3411045"/>
        <a:ext cx="1141600" cy="570800"/>
      </dsp:txXfrm>
    </dsp:sp>
    <dsp:sp modelId="{61AF9B70-5C32-43BB-BD72-F6E931E25D12}">
      <dsp:nvSpPr>
        <dsp:cNvPr id="0" name=""/>
        <dsp:cNvSpPr/>
      </dsp:nvSpPr>
      <dsp:spPr>
        <a:xfrm>
          <a:off x="4144579" y="3411045"/>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Finance </a:t>
          </a:r>
          <a:br>
            <a:rPr lang="en-US" sz="1200" kern="1200" dirty="0">
              <a:latin typeface="Segoe UI Semibold" panose="020B0702040204020203" pitchFamily="34" charset="0"/>
              <a:cs typeface="Segoe UI Semibold" panose="020B0702040204020203" pitchFamily="34" charset="0"/>
            </a:rPr>
          </a:br>
          <a:r>
            <a:rPr lang="en-US" sz="1200" kern="1200" dirty="0">
              <a:latin typeface="Segoe UI Semibold" panose="020B0702040204020203" pitchFamily="34" charset="0"/>
              <a:cs typeface="Segoe UI Semibold" panose="020B0702040204020203" pitchFamily="34" charset="0"/>
            </a:rPr>
            <a:t>Section Chief</a:t>
          </a:r>
          <a:endParaRPr lang="en-US" sz="1200" kern="1200" dirty="0"/>
        </a:p>
      </dsp:txBody>
      <dsp:txXfrm>
        <a:off x="4144579" y="3411045"/>
        <a:ext cx="1141600" cy="570800"/>
      </dsp:txXfrm>
    </dsp:sp>
    <dsp:sp modelId="{048493F9-9353-486A-B7C9-E4A60EE1ECFE}">
      <dsp:nvSpPr>
        <dsp:cNvPr id="0" name=""/>
        <dsp:cNvSpPr/>
      </dsp:nvSpPr>
      <dsp:spPr>
        <a:xfrm>
          <a:off x="5525916" y="3411045"/>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Investigation Section</a:t>
          </a:r>
          <a:endParaRPr lang="en-US" sz="1200" kern="1200" dirty="0"/>
        </a:p>
      </dsp:txBody>
      <dsp:txXfrm>
        <a:off x="5525916" y="3411045"/>
        <a:ext cx="1141600" cy="570800"/>
      </dsp:txXfrm>
    </dsp:sp>
    <dsp:sp modelId="{6127DFB7-4280-48BF-928C-031A937563B4}">
      <dsp:nvSpPr>
        <dsp:cNvPr id="0" name=""/>
        <dsp:cNvSpPr/>
      </dsp:nvSpPr>
      <dsp:spPr>
        <a:xfrm>
          <a:off x="2072574" y="979435"/>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Safety Officer (SO)</a:t>
          </a:r>
        </a:p>
      </dsp:txBody>
      <dsp:txXfrm>
        <a:off x="2072574" y="979435"/>
        <a:ext cx="1141600" cy="570800"/>
      </dsp:txXfrm>
    </dsp:sp>
    <dsp:sp modelId="{91B6A5D7-96FD-4A97-80C3-FC73E2FBDB88}">
      <dsp:nvSpPr>
        <dsp:cNvPr id="0" name=""/>
        <dsp:cNvSpPr/>
      </dsp:nvSpPr>
      <dsp:spPr>
        <a:xfrm>
          <a:off x="1381906" y="1789972"/>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Assistant SO - Mental Health</a:t>
          </a:r>
        </a:p>
      </dsp:txBody>
      <dsp:txXfrm>
        <a:off x="1381906" y="1789972"/>
        <a:ext cx="1141600" cy="570800"/>
      </dsp:txXfrm>
    </dsp:sp>
    <dsp:sp modelId="{1FD06B04-1DF3-40A2-BB5B-FF88C87D6F4A}">
      <dsp:nvSpPr>
        <dsp:cNvPr id="0" name=""/>
        <dsp:cNvSpPr/>
      </dsp:nvSpPr>
      <dsp:spPr>
        <a:xfrm>
          <a:off x="4144579" y="979435"/>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Liaison </a:t>
          </a:r>
          <a:br>
            <a:rPr lang="en-US" sz="1200" kern="1200" dirty="0">
              <a:latin typeface="Segoe UI Semibold" panose="020B0702040204020203" pitchFamily="34" charset="0"/>
              <a:cs typeface="Segoe UI Semibold" panose="020B0702040204020203" pitchFamily="34" charset="0"/>
            </a:rPr>
          </a:br>
          <a:r>
            <a:rPr lang="en-US" sz="1200" kern="1200" dirty="0">
              <a:latin typeface="Segoe UI Semibold" panose="020B0702040204020203" pitchFamily="34" charset="0"/>
              <a:cs typeface="Segoe UI Semibold" panose="020B0702040204020203" pitchFamily="34" charset="0"/>
            </a:rPr>
            <a:t>Officer</a:t>
          </a:r>
        </a:p>
      </dsp:txBody>
      <dsp:txXfrm>
        <a:off x="4144579" y="979435"/>
        <a:ext cx="1141600" cy="570800"/>
      </dsp:txXfrm>
    </dsp:sp>
    <dsp:sp modelId="{BB884036-5C3E-43AB-8F6E-F3581F3A7043}">
      <dsp:nvSpPr>
        <dsp:cNvPr id="0" name=""/>
        <dsp:cNvSpPr/>
      </dsp:nvSpPr>
      <dsp:spPr>
        <a:xfrm>
          <a:off x="3453911" y="1789972"/>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Facility </a:t>
          </a:r>
          <a:br>
            <a:rPr lang="en-US" sz="1200" kern="1200" dirty="0">
              <a:latin typeface="Segoe UI Semibold" panose="020B0702040204020203" pitchFamily="34" charset="0"/>
              <a:cs typeface="Segoe UI Semibold" panose="020B0702040204020203" pitchFamily="34" charset="0"/>
            </a:rPr>
          </a:br>
          <a:r>
            <a:rPr lang="en-US" sz="1200" kern="1200" dirty="0">
              <a:latin typeface="Segoe UI Semibold" panose="020B0702040204020203" pitchFamily="34" charset="0"/>
              <a:cs typeface="Segoe UI Semibold" panose="020B0702040204020203" pitchFamily="34" charset="0"/>
            </a:rPr>
            <a:t>Liaison</a:t>
          </a:r>
        </a:p>
      </dsp:txBody>
      <dsp:txXfrm>
        <a:off x="3453911" y="1789972"/>
        <a:ext cx="1141600" cy="570800"/>
      </dsp:txXfrm>
    </dsp:sp>
    <dsp:sp modelId="{AE3E735B-F673-40FF-B82D-D66C7A87E568}">
      <dsp:nvSpPr>
        <dsp:cNvPr id="0" name=""/>
        <dsp:cNvSpPr/>
      </dsp:nvSpPr>
      <dsp:spPr>
        <a:xfrm>
          <a:off x="1381906" y="2600508"/>
          <a:ext cx="1141600" cy="570800"/>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Segoe UI Semibold" panose="020B0702040204020203" pitchFamily="34" charset="0"/>
              <a:cs typeface="Segoe UI Semibold" panose="020B0702040204020203" pitchFamily="34" charset="0"/>
            </a:rPr>
            <a:t>FAC Public Information Officer</a:t>
          </a:r>
        </a:p>
      </dsp:txBody>
      <dsp:txXfrm>
        <a:off x="1381906" y="2600508"/>
        <a:ext cx="1141600" cy="570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A8038-9CD3-4C8A-B8D8-8AF31DF45E10}">
      <dsp:nvSpPr>
        <dsp:cNvPr id="0" name=""/>
        <dsp:cNvSpPr/>
      </dsp:nvSpPr>
      <dsp:spPr>
        <a:xfrm>
          <a:off x="4138612" y="1015258"/>
          <a:ext cx="3568681" cy="237912"/>
        </a:xfrm>
        <a:custGeom>
          <a:avLst/>
          <a:gdLst/>
          <a:ahLst/>
          <a:cxnLst/>
          <a:rect l="0" t="0" r="0" b="0"/>
          <a:pathLst>
            <a:path>
              <a:moveTo>
                <a:pt x="0" y="0"/>
              </a:moveTo>
              <a:lnTo>
                <a:pt x="0" y="118956"/>
              </a:lnTo>
              <a:lnTo>
                <a:pt x="3568681" y="118956"/>
              </a:lnTo>
              <a:lnTo>
                <a:pt x="3568681" y="2379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C6E1D3-DD8B-48FF-8661-A99B52D3C615}">
      <dsp:nvSpPr>
        <dsp:cNvPr id="0" name=""/>
        <dsp:cNvSpPr/>
      </dsp:nvSpPr>
      <dsp:spPr>
        <a:xfrm>
          <a:off x="5883301" y="1819627"/>
          <a:ext cx="169937" cy="2129879"/>
        </a:xfrm>
        <a:custGeom>
          <a:avLst/>
          <a:gdLst/>
          <a:ahLst/>
          <a:cxnLst/>
          <a:rect l="0" t="0" r="0" b="0"/>
          <a:pathLst>
            <a:path>
              <a:moveTo>
                <a:pt x="0" y="0"/>
              </a:moveTo>
              <a:lnTo>
                <a:pt x="0" y="2129879"/>
              </a:lnTo>
              <a:lnTo>
                <a:pt x="169937" y="212987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C5E03A-AF3C-4EDB-8ED8-05FBE1CA3526}">
      <dsp:nvSpPr>
        <dsp:cNvPr id="0" name=""/>
        <dsp:cNvSpPr/>
      </dsp:nvSpPr>
      <dsp:spPr>
        <a:xfrm>
          <a:off x="5883301" y="1819627"/>
          <a:ext cx="169937" cy="1325510"/>
        </a:xfrm>
        <a:custGeom>
          <a:avLst/>
          <a:gdLst/>
          <a:ahLst/>
          <a:cxnLst/>
          <a:rect l="0" t="0" r="0" b="0"/>
          <a:pathLst>
            <a:path>
              <a:moveTo>
                <a:pt x="0" y="0"/>
              </a:moveTo>
              <a:lnTo>
                <a:pt x="0" y="1325510"/>
              </a:lnTo>
              <a:lnTo>
                <a:pt x="169937" y="13255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0FF62-B75C-41E0-ADA7-F2A760880757}">
      <dsp:nvSpPr>
        <dsp:cNvPr id="0" name=""/>
        <dsp:cNvSpPr/>
      </dsp:nvSpPr>
      <dsp:spPr>
        <a:xfrm>
          <a:off x="5883301" y="1819627"/>
          <a:ext cx="169937" cy="521140"/>
        </a:xfrm>
        <a:custGeom>
          <a:avLst/>
          <a:gdLst/>
          <a:ahLst/>
          <a:cxnLst/>
          <a:rect l="0" t="0" r="0" b="0"/>
          <a:pathLst>
            <a:path>
              <a:moveTo>
                <a:pt x="0" y="0"/>
              </a:moveTo>
              <a:lnTo>
                <a:pt x="0" y="521140"/>
              </a:lnTo>
              <a:lnTo>
                <a:pt x="169937" y="5211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36F1E4-EBC0-4D0B-A5B7-AA0C44D04898}">
      <dsp:nvSpPr>
        <dsp:cNvPr id="0" name=""/>
        <dsp:cNvSpPr/>
      </dsp:nvSpPr>
      <dsp:spPr>
        <a:xfrm>
          <a:off x="4138612" y="1015258"/>
          <a:ext cx="2197854" cy="237912"/>
        </a:xfrm>
        <a:custGeom>
          <a:avLst/>
          <a:gdLst/>
          <a:ahLst/>
          <a:cxnLst/>
          <a:rect l="0" t="0" r="0" b="0"/>
          <a:pathLst>
            <a:path>
              <a:moveTo>
                <a:pt x="0" y="0"/>
              </a:moveTo>
              <a:lnTo>
                <a:pt x="0" y="118956"/>
              </a:lnTo>
              <a:lnTo>
                <a:pt x="2197854" y="118956"/>
              </a:lnTo>
              <a:lnTo>
                <a:pt x="2197854" y="2379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B4F14-5FB0-4187-B8AA-E47F5916B5C5}">
      <dsp:nvSpPr>
        <dsp:cNvPr id="0" name=""/>
        <dsp:cNvSpPr/>
      </dsp:nvSpPr>
      <dsp:spPr>
        <a:xfrm>
          <a:off x="4512474" y="2623997"/>
          <a:ext cx="169937" cy="521140"/>
        </a:xfrm>
        <a:custGeom>
          <a:avLst/>
          <a:gdLst/>
          <a:ahLst/>
          <a:cxnLst/>
          <a:rect l="0" t="0" r="0" b="0"/>
          <a:pathLst>
            <a:path>
              <a:moveTo>
                <a:pt x="0" y="0"/>
              </a:moveTo>
              <a:lnTo>
                <a:pt x="0" y="521140"/>
              </a:lnTo>
              <a:lnTo>
                <a:pt x="169937" y="5211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E5FE90-B700-4FD7-BC49-ADEB60D998DE}">
      <dsp:nvSpPr>
        <dsp:cNvPr id="0" name=""/>
        <dsp:cNvSpPr/>
      </dsp:nvSpPr>
      <dsp:spPr>
        <a:xfrm>
          <a:off x="3594813" y="1819627"/>
          <a:ext cx="1370826" cy="237912"/>
        </a:xfrm>
        <a:custGeom>
          <a:avLst/>
          <a:gdLst/>
          <a:ahLst/>
          <a:cxnLst/>
          <a:rect l="0" t="0" r="0" b="0"/>
          <a:pathLst>
            <a:path>
              <a:moveTo>
                <a:pt x="0" y="0"/>
              </a:moveTo>
              <a:lnTo>
                <a:pt x="0" y="118956"/>
              </a:lnTo>
              <a:lnTo>
                <a:pt x="1370826" y="118956"/>
              </a:lnTo>
              <a:lnTo>
                <a:pt x="1370826" y="2379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0BE66-D614-4143-B93B-D33E1E6295CC}">
      <dsp:nvSpPr>
        <dsp:cNvPr id="0" name=""/>
        <dsp:cNvSpPr/>
      </dsp:nvSpPr>
      <dsp:spPr>
        <a:xfrm>
          <a:off x="3549093" y="1819627"/>
          <a:ext cx="91440" cy="237912"/>
        </a:xfrm>
        <a:custGeom>
          <a:avLst/>
          <a:gdLst/>
          <a:ahLst/>
          <a:cxnLst/>
          <a:rect l="0" t="0" r="0" b="0"/>
          <a:pathLst>
            <a:path>
              <a:moveTo>
                <a:pt x="45720" y="0"/>
              </a:moveTo>
              <a:lnTo>
                <a:pt x="45720" y="2379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108176-5C3F-47AA-838A-871B1761ABAA}">
      <dsp:nvSpPr>
        <dsp:cNvPr id="0" name=""/>
        <dsp:cNvSpPr/>
      </dsp:nvSpPr>
      <dsp:spPr>
        <a:xfrm>
          <a:off x="1770820" y="2623997"/>
          <a:ext cx="169937" cy="521140"/>
        </a:xfrm>
        <a:custGeom>
          <a:avLst/>
          <a:gdLst/>
          <a:ahLst/>
          <a:cxnLst/>
          <a:rect l="0" t="0" r="0" b="0"/>
          <a:pathLst>
            <a:path>
              <a:moveTo>
                <a:pt x="0" y="0"/>
              </a:moveTo>
              <a:lnTo>
                <a:pt x="0" y="521140"/>
              </a:lnTo>
              <a:lnTo>
                <a:pt x="169937" y="5211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FBEA4F-B6D4-460B-A6FC-96518F89B1E4}">
      <dsp:nvSpPr>
        <dsp:cNvPr id="0" name=""/>
        <dsp:cNvSpPr/>
      </dsp:nvSpPr>
      <dsp:spPr>
        <a:xfrm>
          <a:off x="2223986" y="1819627"/>
          <a:ext cx="1370826" cy="237912"/>
        </a:xfrm>
        <a:custGeom>
          <a:avLst/>
          <a:gdLst/>
          <a:ahLst/>
          <a:cxnLst/>
          <a:rect l="0" t="0" r="0" b="0"/>
          <a:pathLst>
            <a:path>
              <a:moveTo>
                <a:pt x="1370826" y="0"/>
              </a:moveTo>
              <a:lnTo>
                <a:pt x="1370826" y="118956"/>
              </a:lnTo>
              <a:lnTo>
                <a:pt x="0" y="118956"/>
              </a:lnTo>
              <a:lnTo>
                <a:pt x="0" y="23791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ABE247-A718-4BB5-BD06-A6A73D22FE25}">
      <dsp:nvSpPr>
        <dsp:cNvPr id="0" name=""/>
        <dsp:cNvSpPr/>
      </dsp:nvSpPr>
      <dsp:spPr>
        <a:xfrm>
          <a:off x="3594813" y="1015258"/>
          <a:ext cx="543799" cy="237912"/>
        </a:xfrm>
        <a:custGeom>
          <a:avLst/>
          <a:gdLst/>
          <a:ahLst/>
          <a:cxnLst/>
          <a:rect l="0" t="0" r="0" b="0"/>
          <a:pathLst>
            <a:path>
              <a:moveTo>
                <a:pt x="543799" y="0"/>
              </a:moveTo>
              <a:lnTo>
                <a:pt x="543799" y="118956"/>
              </a:lnTo>
              <a:lnTo>
                <a:pt x="0" y="118956"/>
              </a:lnTo>
              <a:lnTo>
                <a:pt x="0" y="2379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8CB1CD-D3DE-4003-9A3C-B874EC4E72D9}">
      <dsp:nvSpPr>
        <dsp:cNvPr id="0" name=""/>
        <dsp:cNvSpPr/>
      </dsp:nvSpPr>
      <dsp:spPr>
        <a:xfrm>
          <a:off x="116764" y="1819627"/>
          <a:ext cx="169937" cy="1325510"/>
        </a:xfrm>
        <a:custGeom>
          <a:avLst/>
          <a:gdLst/>
          <a:ahLst/>
          <a:cxnLst/>
          <a:rect l="0" t="0" r="0" b="0"/>
          <a:pathLst>
            <a:path>
              <a:moveTo>
                <a:pt x="0" y="0"/>
              </a:moveTo>
              <a:lnTo>
                <a:pt x="0" y="1325510"/>
              </a:lnTo>
              <a:lnTo>
                <a:pt x="169937" y="132551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CDEFD3-222A-4A37-9E16-B8188CBC1001}">
      <dsp:nvSpPr>
        <dsp:cNvPr id="0" name=""/>
        <dsp:cNvSpPr/>
      </dsp:nvSpPr>
      <dsp:spPr>
        <a:xfrm>
          <a:off x="116764" y="1819627"/>
          <a:ext cx="169937" cy="521140"/>
        </a:xfrm>
        <a:custGeom>
          <a:avLst/>
          <a:gdLst/>
          <a:ahLst/>
          <a:cxnLst/>
          <a:rect l="0" t="0" r="0" b="0"/>
          <a:pathLst>
            <a:path>
              <a:moveTo>
                <a:pt x="0" y="0"/>
              </a:moveTo>
              <a:lnTo>
                <a:pt x="0" y="521140"/>
              </a:lnTo>
              <a:lnTo>
                <a:pt x="169937" y="5211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670FC-64FF-4691-A89E-AB435C16C127}">
      <dsp:nvSpPr>
        <dsp:cNvPr id="0" name=""/>
        <dsp:cNvSpPr/>
      </dsp:nvSpPr>
      <dsp:spPr>
        <a:xfrm>
          <a:off x="569930" y="1015258"/>
          <a:ext cx="3568681" cy="237912"/>
        </a:xfrm>
        <a:custGeom>
          <a:avLst/>
          <a:gdLst/>
          <a:ahLst/>
          <a:cxnLst/>
          <a:rect l="0" t="0" r="0" b="0"/>
          <a:pathLst>
            <a:path>
              <a:moveTo>
                <a:pt x="3568681" y="0"/>
              </a:moveTo>
              <a:lnTo>
                <a:pt x="3568681" y="118956"/>
              </a:lnTo>
              <a:lnTo>
                <a:pt x="0" y="118956"/>
              </a:lnTo>
              <a:lnTo>
                <a:pt x="0" y="23791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9A806B-BEF2-4EA0-80E6-F1A5C8C6FEC3}">
      <dsp:nvSpPr>
        <dsp:cNvPr id="0" name=""/>
        <dsp:cNvSpPr/>
      </dsp:nvSpPr>
      <dsp:spPr>
        <a:xfrm>
          <a:off x="3572155" y="448800"/>
          <a:ext cx="1132914" cy="56645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Semibold" panose="020B0702040204020203" pitchFamily="34" charset="0"/>
              <a:cs typeface="Segoe UI Semibold" panose="020B0702040204020203" pitchFamily="34" charset="0"/>
            </a:rPr>
            <a:t>Operations Section</a:t>
          </a:r>
          <a:endParaRPr lang="en-US" sz="1100" kern="1200" dirty="0"/>
        </a:p>
      </dsp:txBody>
      <dsp:txXfrm>
        <a:off x="3572155" y="448800"/>
        <a:ext cx="1132914" cy="566457"/>
      </dsp:txXfrm>
    </dsp:sp>
    <dsp:sp modelId="{F1DD8F03-5443-42D0-B493-C9B6A93F5A0D}">
      <dsp:nvSpPr>
        <dsp:cNvPr id="0" name=""/>
        <dsp:cNvSpPr/>
      </dsp:nvSpPr>
      <dsp:spPr>
        <a:xfrm>
          <a:off x="3473" y="1253170"/>
          <a:ext cx="1132914" cy="56645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Semibold" panose="020B0702040204020203" pitchFamily="34" charset="0"/>
              <a:cs typeface="Segoe UI Semibold" panose="020B0702040204020203" pitchFamily="34" charset="0"/>
            </a:rPr>
            <a:t>Reception </a:t>
          </a:r>
          <a:br>
            <a:rPr lang="en-US" sz="1100" kern="1200" dirty="0">
              <a:latin typeface="Segoe UI Semibold" panose="020B0702040204020203" pitchFamily="34" charset="0"/>
              <a:cs typeface="Segoe UI Semibold" panose="020B0702040204020203" pitchFamily="34" charset="0"/>
            </a:rPr>
          </a:br>
          <a:r>
            <a:rPr lang="en-US" sz="1100" kern="1200" dirty="0">
              <a:latin typeface="Segoe UI Semibold" panose="020B0702040204020203" pitchFamily="34" charset="0"/>
              <a:cs typeface="Segoe UI Semibold" panose="020B0702040204020203" pitchFamily="34" charset="0"/>
            </a:rPr>
            <a:t>Branch</a:t>
          </a:r>
        </a:p>
      </dsp:txBody>
      <dsp:txXfrm>
        <a:off x="3473" y="1253170"/>
        <a:ext cx="1132914" cy="566457"/>
      </dsp:txXfrm>
    </dsp:sp>
    <dsp:sp modelId="{173CAFE2-EC11-4B39-89FB-27FD8332FB1A}">
      <dsp:nvSpPr>
        <dsp:cNvPr id="0" name=""/>
        <dsp:cNvSpPr/>
      </dsp:nvSpPr>
      <dsp:spPr>
        <a:xfrm>
          <a:off x="286701" y="205753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Registration Group</a:t>
          </a:r>
        </a:p>
      </dsp:txBody>
      <dsp:txXfrm>
        <a:off x="286701" y="2057539"/>
        <a:ext cx="1132914" cy="566457"/>
      </dsp:txXfrm>
    </dsp:sp>
    <dsp:sp modelId="{72299AB9-613B-4DBA-9677-E9E7AB84A0C7}">
      <dsp:nvSpPr>
        <dsp:cNvPr id="0" name=""/>
        <dsp:cNvSpPr/>
      </dsp:nvSpPr>
      <dsp:spPr>
        <a:xfrm>
          <a:off x="286701" y="286190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Family Host Group</a:t>
          </a:r>
        </a:p>
      </dsp:txBody>
      <dsp:txXfrm>
        <a:off x="286701" y="2861909"/>
        <a:ext cx="1132914" cy="566457"/>
      </dsp:txXfrm>
    </dsp:sp>
    <dsp:sp modelId="{9F85A8EF-8183-4730-9897-53EFC8541CAB}">
      <dsp:nvSpPr>
        <dsp:cNvPr id="0" name=""/>
        <dsp:cNvSpPr/>
      </dsp:nvSpPr>
      <dsp:spPr>
        <a:xfrm>
          <a:off x="3028355" y="1253170"/>
          <a:ext cx="1132914" cy="56645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Semibold" panose="020B0702040204020203" pitchFamily="34" charset="0"/>
              <a:cs typeface="Segoe UI Semibold" panose="020B0702040204020203" pitchFamily="34" charset="0"/>
            </a:rPr>
            <a:t>Services </a:t>
          </a:r>
          <a:br>
            <a:rPr lang="en-US" sz="1100" kern="1200" dirty="0">
              <a:latin typeface="Segoe UI Semibold" panose="020B0702040204020203" pitchFamily="34" charset="0"/>
              <a:cs typeface="Segoe UI Semibold" panose="020B0702040204020203" pitchFamily="34" charset="0"/>
            </a:rPr>
          </a:br>
          <a:r>
            <a:rPr lang="en-US" sz="1100" kern="1200" dirty="0">
              <a:latin typeface="Segoe UI Semibold" panose="020B0702040204020203" pitchFamily="34" charset="0"/>
              <a:cs typeface="Segoe UI Semibold" panose="020B0702040204020203" pitchFamily="34" charset="0"/>
            </a:rPr>
            <a:t>Branch</a:t>
          </a:r>
        </a:p>
      </dsp:txBody>
      <dsp:txXfrm>
        <a:off x="3028355" y="1253170"/>
        <a:ext cx="1132914" cy="566457"/>
      </dsp:txXfrm>
    </dsp:sp>
    <dsp:sp modelId="{BCE2E31D-BCE3-4579-9419-2B6798D2BE79}">
      <dsp:nvSpPr>
        <dsp:cNvPr id="0" name=""/>
        <dsp:cNvSpPr/>
      </dsp:nvSpPr>
      <dsp:spPr>
        <a:xfrm>
          <a:off x="1657528" y="205753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Mental Health Services Group</a:t>
          </a:r>
        </a:p>
      </dsp:txBody>
      <dsp:txXfrm>
        <a:off x="1657528" y="2057539"/>
        <a:ext cx="1132914" cy="566457"/>
      </dsp:txXfrm>
    </dsp:sp>
    <dsp:sp modelId="{A2B18F16-C344-49EA-A4B3-37FA9FBCE174}">
      <dsp:nvSpPr>
        <dsp:cNvPr id="0" name=""/>
        <dsp:cNvSpPr/>
      </dsp:nvSpPr>
      <dsp:spPr>
        <a:xfrm>
          <a:off x="1940757" y="286190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Spiritual Care Unit</a:t>
          </a:r>
        </a:p>
      </dsp:txBody>
      <dsp:txXfrm>
        <a:off x="1940757" y="2861909"/>
        <a:ext cx="1132914" cy="566457"/>
      </dsp:txXfrm>
    </dsp:sp>
    <dsp:sp modelId="{499CD6F5-EAAF-43ED-8851-FD04C191D946}">
      <dsp:nvSpPr>
        <dsp:cNvPr id="0" name=""/>
        <dsp:cNvSpPr/>
      </dsp:nvSpPr>
      <dsp:spPr>
        <a:xfrm>
          <a:off x="3028355" y="205753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Public Health Services Group</a:t>
          </a:r>
        </a:p>
      </dsp:txBody>
      <dsp:txXfrm>
        <a:off x="3028355" y="2057539"/>
        <a:ext cx="1132914" cy="566457"/>
      </dsp:txXfrm>
    </dsp:sp>
    <dsp:sp modelId="{1D7F4086-378C-4625-84B1-7AFD8421667F}">
      <dsp:nvSpPr>
        <dsp:cNvPr id="0" name=""/>
        <dsp:cNvSpPr/>
      </dsp:nvSpPr>
      <dsp:spPr>
        <a:xfrm>
          <a:off x="4399182" y="205753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Social Services Group</a:t>
          </a:r>
        </a:p>
      </dsp:txBody>
      <dsp:txXfrm>
        <a:off x="4399182" y="2057539"/>
        <a:ext cx="1132914" cy="566457"/>
      </dsp:txXfrm>
    </dsp:sp>
    <dsp:sp modelId="{6DC9FC4A-BDB6-4F73-BB0D-82A437C7473E}">
      <dsp:nvSpPr>
        <dsp:cNvPr id="0" name=""/>
        <dsp:cNvSpPr/>
      </dsp:nvSpPr>
      <dsp:spPr>
        <a:xfrm>
          <a:off x="4682411" y="286190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Child Care Unit</a:t>
          </a:r>
        </a:p>
      </dsp:txBody>
      <dsp:txXfrm>
        <a:off x="4682411" y="2861909"/>
        <a:ext cx="1132914" cy="566457"/>
      </dsp:txXfrm>
    </dsp:sp>
    <dsp:sp modelId="{29EE27FF-905E-43C1-A8D3-BB71480C3402}">
      <dsp:nvSpPr>
        <dsp:cNvPr id="0" name=""/>
        <dsp:cNvSpPr/>
      </dsp:nvSpPr>
      <dsp:spPr>
        <a:xfrm>
          <a:off x="5770009" y="1253170"/>
          <a:ext cx="1132914" cy="56645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Semibold" panose="020B0702040204020203" pitchFamily="34" charset="0"/>
              <a:cs typeface="Segoe UI Semibold" panose="020B0702040204020203" pitchFamily="34" charset="0"/>
            </a:rPr>
            <a:t>Information Branch</a:t>
          </a:r>
        </a:p>
      </dsp:txBody>
      <dsp:txXfrm>
        <a:off x="5770009" y="1253170"/>
        <a:ext cx="1132914" cy="566457"/>
      </dsp:txXfrm>
    </dsp:sp>
    <dsp:sp modelId="{A83394E2-EE00-43EF-B68B-19C2ADA7E1A0}">
      <dsp:nvSpPr>
        <dsp:cNvPr id="0" name=""/>
        <dsp:cNvSpPr/>
      </dsp:nvSpPr>
      <dsp:spPr>
        <a:xfrm>
          <a:off x="6053238" y="205753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Communications Center</a:t>
          </a:r>
        </a:p>
      </dsp:txBody>
      <dsp:txXfrm>
        <a:off x="6053238" y="2057539"/>
        <a:ext cx="1132914" cy="566457"/>
      </dsp:txXfrm>
    </dsp:sp>
    <dsp:sp modelId="{2D5E10A5-961B-4F0B-B206-6906A36F05D6}">
      <dsp:nvSpPr>
        <dsp:cNvPr id="0" name=""/>
        <dsp:cNvSpPr/>
      </dsp:nvSpPr>
      <dsp:spPr>
        <a:xfrm>
          <a:off x="6053238" y="2861909"/>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Victims Status Group</a:t>
          </a:r>
        </a:p>
      </dsp:txBody>
      <dsp:txXfrm>
        <a:off x="6053238" y="2861909"/>
        <a:ext cx="1132914" cy="566457"/>
      </dsp:txXfrm>
    </dsp:sp>
    <dsp:sp modelId="{65275048-B8EB-4F5B-BD2C-C268A6DFC0F0}">
      <dsp:nvSpPr>
        <dsp:cNvPr id="0" name=""/>
        <dsp:cNvSpPr/>
      </dsp:nvSpPr>
      <dsp:spPr>
        <a:xfrm>
          <a:off x="6053238" y="3666278"/>
          <a:ext cx="1132914" cy="566457"/>
        </a:xfrm>
        <a:prstGeom prst="rect">
          <a:avLst/>
        </a:prstGeom>
        <a:solidFill>
          <a:schemeClr val="bg1">
            <a:lumMod val="75000"/>
          </a:schemeClr>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lumMod val="85000"/>
                  <a:lumOff val="15000"/>
                </a:schemeClr>
              </a:solidFill>
              <a:latin typeface="Segoe UI Semibold" panose="020B0702040204020203" pitchFamily="34" charset="0"/>
              <a:cs typeface="Segoe UI Semibold" panose="020B0702040204020203" pitchFamily="34" charset="0"/>
            </a:rPr>
            <a:t>Notification Group</a:t>
          </a:r>
        </a:p>
      </dsp:txBody>
      <dsp:txXfrm>
        <a:off x="6053238" y="3666278"/>
        <a:ext cx="1132914" cy="566457"/>
      </dsp:txXfrm>
    </dsp:sp>
    <dsp:sp modelId="{BB5256CB-1366-47DF-81A9-44A738AAE210}">
      <dsp:nvSpPr>
        <dsp:cNvPr id="0" name=""/>
        <dsp:cNvSpPr/>
      </dsp:nvSpPr>
      <dsp:spPr>
        <a:xfrm>
          <a:off x="7140836" y="1253170"/>
          <a:ext cx="1132914" cy="566457"/>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Segoe UI Semibold" panose="020B0702040204020203" pitchFamily="34" charset="0"/>
              <a:cs typeface="Segoe UI Semibold" panose="020B0702040204020203" pitchFamily="34" charset="0"/>
            </a:rPr>
            <a:t>Security Branch</a:t>
          </a:r>
        </a:p>
      </dsp:txBody>
      <dsp:txXfrm>
        <a:off x="7140836" y="1253170"/>
        <a:ext cx="1132914" cy="566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6F7CC-4CF7-4486-BB8D-38DDAA260D92}">
      <dsp:nvSpPr>
        <dsp:cNvPr id="0" name=""/>
        <dsp:cNvSpPr/>
      </dsp:nvSpPr>
      <dsp:spPr>
        <a:xfrm>
          <a:off x="4561933" y="703460"/>
          <a:ext cx="846642" cy="293875"/>
        </a:xfrm>
        <a:custGeom>
          <a:avLst/>
          <a:gdLst/>
          <a:ahLst/>
          <a:cxnLst/>
          <a:rect l="0" t="0" r="0" b="0"/>
          <a:pathLst>
            <a:path>
              <a:moveTo>
                <a:pt x="0" y="0"/>
              </a:moveTo>
              <a:lnTo>
                <a:pt x="0" y="146937"/>
              </a:lnTo>
              <a:lnTo>
                <a:pt x="846642" y="146937"/>
              </a:lnTo>
              <a:lnTo>
                <a:pt x="846642" y="2938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B2EDFE-0A4F-4290-B082-86FBCEAA00AC}">
      <dsp:nvSpPr>
        <dsp:cNvPr id="0" name=""/>
        <dsp:cNvSpPr/>
      </dsp:nvSpPr>
      <dsp:spPr>
        <a:xfrm>
          <a:off x="4002170" y="2690620"/>
          <a:ext cx="209911" cy="643728"/>
        </a:xfrm>
        <a:custGeom>
          <a:avLst/>
          <a:gdLst/>
          <a:ahLst/>
          <a:cxnLst/>
          <a:rect l="0" t="0" r="0" b="0"/>
          <a:pathLst>
            <a:path>
              <a:moveTo>
                <a:pt x="0" y="0"/>
              </a:moveTo>
              <a:lnTo>
                <a:pt x="0" y="643728"/>
              </a:lnTo>
              <a:lnTo>
                <a:pt x="209911" y="6437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6505A3-AF0A-4C36-B82F-9170B2108221}">
      <dsp:nvSpPr>
        <dsp:cNvPr id="0" name=""/>
        <dsp:cNvSpPr/>
      </dsp:nvSpPr>
      <dsp:spPr>
        <a:xfrm>
          <a:off x="3715291" y="1697040"/>
          <a:ext cx="846642" cy="293875"/>
        </a:xfrm>
        <a:custGeom>
          <a:avLst/>
          <a:gdLst/>
          <a:ahLst/>
          <a:cxnLst/>
          <a:rect l="0" t="0" r="0" b="0"/>
          <a:pathLst>
            <a:path>
              <a:moveTo>
                <a:pt x="0" y="0"/>
              </a:moveTo>
              <a:lnTo>
                <a:pt x="0" y="146937"/>
              </a:lnTo>
              <a:lnTo>
                <a:pt x="846642" y="146937"/>
              </a:lnTo>
              <a:lnTo>
                <a:pt x="846642" y="29387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BADAF-7570-4B9E-AEE7-4B50DE62D4B7}">
      <dsp:nvSpPr>
        <dsp:cNvPr id="0" name=""/>
        <dsp:cNvSpPr/>
      </dsp:nvSpPr>
      <dsp:spPr>
        <a:xfrm>
          <a:off x="2308885" y="2690620"/>
          <a:ext cx="209911" cy="1637308"/>
        </a:xfrm>
        <a:custGeom>
          <a:avLst/>
          <a:gdLst/>
          <a:ahLst/>
          <a:cxnLst/>
          <a:rect l="0" t="0" r="0" b="0"/>
          <a:pathLst>
            <a:path>
              <a:moveTo>
                <a:pt x="0" y="0"/>
              </a:moveTo>
              <a:lnTo>
                <a:pt x="0" y="1637308"/>
              </a:lnTo>
              <a:lnTo>
                <a:pt x="209911" y="163730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4E98C-C5A0-4A2B-BED9-1F95D6F454F8}">
      <dsp:nvSpPr>
        <dsp:cNvPr id="0" name=""/>
        <dsp:cNvSpPr/>
      </dsp:nvSpPr>
      <dsp:spPr>
        <a:xfrm>
          <a:off x="2308885" y="2690620"/>
          <a:ext cx="209911" cy="643728"/>
        </a:xfrm>
        <a:custGeom>
          <a:avLst/>
          <a:gdLst/>
          <a:ahLst/>
          <a:cxnLst/>
          <a:rect l="0" t="0" r="0" b="0"/>
          <a:pathLst>
            <a:path>
              <a:moveTo>
                <a:pt x="0" y="0"/>
              </a:moveTo>
              <a:lnTo>
                <a:pt x="0" y="643728"/>
              </a:lnTo>
              <a:lnTo>
                <a:pt x="209911" y="643728"/>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D8486-6C99-4CDF-9CA0-F98B612A7F8D}">
      <dsp:nvSpPr>
        <dsp:cNvPr id="0" name=""/>
        <dsp:cNvSpPr/>
      </dsp:nvSpPr>
      <dsp:spPr>
        <a:xfrm>
          <a:off x="2868649" y="1697040"/>
          <a:ext cx="846642" cy="293875"/>
        </a:xfrm>
        <a:custGeom>
          <a:avLst/>
          <a:gdLst/>
          <a:ahLst/>
          <a:cxnLst/>
          <a:rect l="0" t="0" r="0" b="0"/>
          <a:pathLst>
            <a:path>
              <a:moveTo>
                <a:pt x="846642" y="0"/>
              </a:moveTo>
              <a:lnTo>
                <a:pt x="846642" y="146937"/>
              </a:lnTo>
              <a:lnTo>
                <a:pt x="0" y="146937"/>
              </a:lnTo>
              <a:lnTo>
                <a:pt x="0" y="29387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A2DD05-2F5C-43AA-AA5F-762203E3CE97}">
      <dsp:nvSpPr>
        <dsp:cNvPr id="0" name=""/>
        <dsp:cNvSpPr/>
      </dsp:nvSpPr>
      <dsp:spPr>
        <a:xfrm>
          <a:off x="3715291" y="703460"/>
          <a:ext cx="846642" cy="293875"/>
        </a:xfrm>
        <a:custGeom>
          <a:avLst/>
          <a:gdLst/>
          <a:ahLst/>
          <a:cxnLst/>
          <a:rect l="0" t="0" r="0" b="0"/>
          <a:pathLst>
            <a:path>
              <a:moveTo>
                <a:pt x="846642" y="0"/>
              </a:moveTo>
              <a:lnTo>
                <a:pt x="846642" y="146937"/>
              </a:lnTo>
              <a:lnTo>
                <a:pt x="0" y="146937"/>
              </a:lnTo>
              <a:lnTo>
                <a:pt x="0" y="29387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EBBE4-5FC2-448F-A057-61AB9F6E4886}">
      <dsp:nvSpPr>
        <dsp:cNvPr id="0" name=""/>
        <dsp:cNvSpPr/>
      </dsp:nvSpPr>
      <dsp:spPr>
        <a:xfrm>
          <a:off x="3862229" y="3755"/>
          <a:ext cx="1399408" cy="699704"/>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Semibold" panose="020B0702040204020203" pitchFamily="34" charset="0"/>
              <a:cs typeface="Segoe UI Semibold" panose="020B0702040204020203" pitchFamily="34" charset="0"/>
            </a:rPr>
            <a:t>Logistics </a:t>
          </a:r>
          <a:br>
            <a:rPr lang="en-US" sz="1400" kern="1200" dirty="0">
              <a:latin typeface="Segoe UI Semibold" panose="020B0702040204020203" pitchFamily="34" charset="0"/>
              <a:cs typeface="Segoe UI Semibold" panose="020B0702040204020203" pitchFamily="34" charset="0"/>
            </a:rPr>
          </a:br>
          <a:r>
            <a:rPr lang="en-US" sz="1400" kern="1200" dirty="0">
              <a:latin typeface="Segoe UI Semibold" panose="020B0702040204020203" pitchFamily="34" charset="0"/>
              <a:cs typeface="Segoe UI Semibold" panose="020B0702040204020203" pitchFamily="34" charset="0"/>
            </a:rPr>
            <a:t>Section</a:t>
          </a:r>
          <a:endParaRPr lang="en-US" sz="1400" kern="1200" dirty="0"/>
        </a:p>
      </dsp:txBody>
      <dsp:txXfrm>
        <a:off x="3862229" y="3755"/>
        <a:ext cx="1399408" cy="699704"/>
      </dsp:txXfrm>
    </dsp:sp>
    <dsp:sp modelId="{4B8E214C-6391-4F40-B0BB-7151FAA2207D}">
      <dsp:nvSpPr>
        <dsp:cNvPr id="0" name=""/>
        <dsp:cNvSpPr/>
      </dsp:nvSpPr>
      <dsp:spPr>
        <a:xfrm>
          <a:off x="3015586" y="997336"/>
          <a:ext cx="1399408" cy="699704"/>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Semibold" panose="020B0702040204020203" pitchFamily="34" charset="0"/>
              <a:cs typeface="Segoe UI Semibold" panose="020B0702040204020203" pitchFamily="34" charset="0"/>
            </a:rPr>
            <a:t>Resources Branch</a:t>
          </a:r>
        </a:p>
      </dsp:txBody>
      <dsp:txXfrm>
        <a:off x="3015586" y="997336"/>
        <a:ext cx="1399408" cy="699704"/>
      </dsp:txXfrm>
    </dsp:sp>
    <dsp:sp modelId="{D6FED20B-F3FA-409A-A302-51FD86876C9A}">
      <dsp:nvSpPr>
        <dsp:cNvPr id="0" name=""/>
        <dsp:cNvSpPr/>
      </dsp:nvSpPr>
      <dsp:spPr>
        <a:xfrm>
          <a:off x="2168944" y="1990916"/>
          <a:ext cx="1399408" cy="699704"/>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Semibold" panose="020B0702040204020203" pitchFamily="34" charset="0"/>
              <a:cs typeface="Segoe UI Semibold" panose="020B0702040204020203" pitchFamily="34" charset="0"/>
            </a:rPr>
            <a:t>Facilities </a:t>
          </a:r>
          <a:br>
            <a:rPr lang="en-US" sz="1400" kern="1200" dirty="0">
              <a:latin typeface="Segoe UI Semibold" panose="020B0702040204020203" pitchFamily="34" charset="0"/>
              <a:cs typeface="Segoe UI Semibold" panose="020B0702040204020203" pitchFamily="34" charset="0"/>
            </a:rPr>
          </a:br>
          <a:r>
            <a:rPr lang="en-US" sz="1400" kern="1200" dirty="0">
              <a:latin typeface="Segoe UI Semibold" panose="020B0702040204020203" pitchFamily="34" charset="0"/>
              <a:cs typeface="Segoe UI Semibold" panose="020B0702040204020203" pitchFamily="34" charset="0"/>
            </a:rPr>
            <a:t>Group</a:t>
          </a:r>
        </a:p>
      </dsp:txBody>
      <dsp:txXfrm>
        <a:off x="2168944" y="1990916"/>
        <a:ext cx="1399408" cy="699704"/>
      </dsp:txXfrm>
    </dsp:sp>
    <dsp:sp modelId="{4C46BC25-9851-48BA-9E87-4B3A8828516A}">
      <dsp:nvSpPr>
        <dsp:cNvPr id="0" name=""/>
        <dsp:cNvSpPr/>
      </dsp:nvSpPr>
      <dsp:spPr>
        <a:xfrm>
          <a:off x="2518796" y="2984496"/>
          <a:ext cx="1399408" cy="699704"/>
        </a:xfrm>
        <a:prstGeom prst="rect">
          <a:avLst/>
        </a:prstGeom>
        <a:solidFill>
          <a:srgbClr val="C2C7C9"/>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85000"/>
                  <a:lumOff val="15000"/>
                </a:schemeClr>
              </a:solidFill>
              <a:latin typeface="Segoe UI Semibold" panose="020B0702040204020203" pitchFamily="34" charset="0"/>
              <a:cs typeface="Segoe UI Semibold" panose="020B0702040204020203" pitchFamily="34" charset="0"/>
            </a:rPr>
            <a:t>Equipment and Supplies Unit</a:t>
          </a:r>
        </a:p>
      </dsp:txBody>
      <dsp:txXfrm>
        <a:off x="2518796" y="2984496"/>
        <a:ext cx="1399408" cy="699704"/>
      </dsp:txXfrm>
    </dsp:sp>
    <dsp:sp modelId="{D77838C4-7887-4730-99BF-18BE1BC6D091}">
      <dsp:nvSpPr>
        <dsp:cNvPr id="0" name=""/>
        <dsp:cNvSpPr/>
      </dsp:nvSpPr>
      <dsp:spPr>
        <a:xfrm>
          <a:off x="2518796" y="3978076"/>
          <a:ext cx="1399408" cy="699704"/>
        </a:xfrm>
        <a:prstGeom prst="rect">
          <a:avLst/>
        </a:prstGeom>
        <a:solidFill>
          <a:srgbClr val="C2C7C9"/>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85000"/>
                  <a:lumOff val="15000"/>
                </a:schemeClr>
              </a:solidFill>
              <a:latin typeface="Segoe UI Semibold" panose="020B0702040204020203" pitchFamily="34" charset="0"/>
              <a:cs typeface="Segoe UI Semibold" panose="020B0702040204020203" pitchFamily="34" charset="0"/>
            </a:rPr>
            <a:t>Food and Water Unit</a:t>
          </a:r>
        </a:p>
      </dsp:txBody>
      <dsp:txXfrm>
        <a:off x="2518796" y="3978076"/>
        <a:ext cx="1399408" cy="699704"/>
      </dsp:txXfrm>
    </dsp:sp>
    <dsp:sp modelId="{95834A22-445C-49D6-932F-C81235CD2DB3}">
      <dsp:nvSpPr>
        <dsp:cNvPr id="0" name=""/>
        <dsp:cNvSpPr/>
      </dsp:nvSpPr>
      <dsp:spPr>
        <a:xfrm>
          <a:off x="3862229" y="1990916"/>
          <a:ext cx="1399408" cy="699704"/>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Semibold" panose="020B0702040204020203" pitchFamily="34" charset="0"/>
              <a:cs typeface="Segoe UI Semibold" panose="020B0702040204020203" pitchFamily="34" charset="0"/>
            </a:rPr>
            <a:t>Personnel </a:t>
          </a:r>
          <a:br>
            <a:rPr lang="en-US" sz="1400" kern="1200" dirty="0">
              <a:latin typeface="Segoe UI Semibold" panose="020B0702040204020203" pitchFamily="34" charset="0"/>
              <a:cs typeface="Segoe UI Semibold" panose="020B0702040204020203" pitchFamily="34" charset="0"/>
            </a:rPr>
          </a:br>
          <a:r>
            <a:rPr lang="en-US" sz="1400" kern="1200" dirty="0">
              <a:latin typeface="Segoe UI Semibold" panose="020B0702040204020203" pitchFamily="34" charset="0"/>
              <a:cs typeface="Segoe UI Semibold" panose="020B0702040204020203" pitchFamily="34" charset="0"/>
            </a:rPr>
            <a:t>Group</a:t>
          </a:r>
        </a:p>
      </dsp:txBody>
      <dsp:txXfrm>
        <a:off x="3862229" y="1990916"/>
        <a:ext cx="1399408" cy="699704"/>
      </dsp:txXfrm>
    </dsp:sp>
    <dsp:sp modelId="{0657886D-93B4-42DE-BBF7-67692F4FE73F}">
      <dsp:nvSpPr>
        <dsp:cNvPr id="0" name=""/>
        <dsp:cNvSpPr/>
      </dsp:nvSpPr>
      <dsp:spPr>
        <a:xfrm>
          <a:off x="4212081" y="2984496"/>
          <a:ext cx="1399408" cy="699704"/>
        </a:xfrm>
        <a:prstGeom prst="rect">
          <a:avLst/>
        </a:prstGeom>
        <a:solidFill>
          <a:srgbClr val="C2C7C9"/>
        </a:solidFill>
        <a:ln w="9525" cap="flat" cmpd="sng" algn="ctr">
          <a:solidFill>
            <a:schemeClr val="tx1">
              <a:lumMod val="85000"/>
              <a:lumOff val="1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lumMod val="85000"/>
                  <a:lumOff val="15000"/>
                </a:schemeClr>
              </a:solidFill>
              <a:latin typeface="Segoe UI Semibold" panose="020B0702040204020203" pitchFamily="34" charset="0"/>
              <a:cs typeface="Segoe UI Semibold" panose="020B0702040204020203" pitchFamily="34" charset="0"/>
            </a:rPr>
            <a:t>Volunteer Coordination Unit</a:t>
          </a:r>
        </a:p>
      </dsp:txBody>
      <dsp:txXfrm>
        <a:off x="4212081" y="2984496"/>
        <a:ext cx="1399408" cy="699704"/>
      </dsp:txXfrm>
    </dsp:sp>
    <dsp:sp modelId="{77939653-0A24-49E5-A9E6-7C4B7A584263}">
      <dsp:nvSpPr>
        <dsp:cNvPr id="0" name=""/>
        <dsp:cNvSpPr/>
      </dsp:nvSpPr>
      <dsp:spPr>
        <a:xfrm>
          <a:off x="4708871" y="997336"/>
          <a:ext cx="1399408" cy="699704"/>
        </a:xfrm>
        <a:prstGeom prst="rect">
          <a:avLst/>
        </a:prstGeom>
        <a:solidFill>
          <a:schemeClr val="dk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Segoe UI Semibold" panose="020B0702040204020203" pitchFamily="34" charset="0"/>
              <a:cs typeface="Segoe UI Semibold" panose="020B0702040204020203" pitchFamily="34" charset="0"/>
            </a:rPr>
            <a:t>Ordering </a:t>
          </a:r>
          <a:br>
            <a:rPr lang="en-US" sz="1400" kern="1200" dirty="0">
              <a:latin typeface="Segoe UI Semibold" panose="020B0702040204020203" pitchFamily="34" charset="0"/>
              <a:cs typeface="Segoe UI Semibold" panose="020B0702040204020203" pitchFamily="34" charset="0"/>
            </a:rPr>
          </a:br>
          <a:r>
            <a:rPr lang="en-US" sz="1400" kern="1200" dirty="0">
              <a:latin typeface="Segoe UI Semibold" panose="020B0702040204020203" pitchFamily="34" charset="0"/>
              <a:cs typeface="Segoe UI Semibold" panose="020B0702040204020203" pitchFamily="34" charset="0"/>
            </a:rPr>
            <a:t>Branch</a:t>
          </a:r>
        </a:p>
      </dsp:txBody>
      <dsp:txXfrm>
        <a:off x="4708871" y="997336"/>
        <a:ext cx="1399408" cy="6997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E7C2A-F034-485B-8BB5-9DC7C4D1118F}">
      <dsp:nvSpPr>
        <dsp:cNvPr id="0" name=""/>
        <dsp:cNvSpPr/>
      </dsp:nvSpPr>
      <dsp:spPr>
        <a:xfrm>
          <a:off x="3204999" y="891445"/>
          <a:ext cx="266746" cy="3343222"/>
        </a:xfrm>
        <a:custGeom>
          <a:avLst/>
          <a:gdLst/>
          <a:ahLst/>
          <a:cxnLst/>
          <a:rect l="0" t="0" r="0" b="0"/>
          <a:pathLst>
            <a:path>
              <a:moveTo>
                <a:pt x="0" y="0"/>
              </a:moveTo>
              <a:lnTo>
                <a:pt x="0" y="3343222"/>
              </a:lnTo>
              <a:lnTo>
                <a:pt x="266746" y="33432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59718-738D-4A08-ACD6-A4A5B01E829A}">
      <dsp:nvSpPr>
        <dsp:cNvPr id="0" name=""/>
        <dsp:cNvSpPr/>
      </dsp:nvSpPr>
      <dsp:spPr>
        <a:xfrm>
          <a:off x="3204999" y="891445"/>
          <a:ext cx="266746" cy="2080622"/>
        </a:xfrm>
        <a:custGeom>
          <a:avLst/>
          <a:gdLst/>
          <a:ahLst/>
          <a:cxnLst/>
          <a:rect l="0" t="0" r="0" b="0"/>
          <a:pathLst>
            <a:path>
              <a:moveTo>
                <a:pt x="0" y="0"/>
              </a:moveTo>
              <a:lnTo>
                <a:pt x="0" y="2080622"/>
              </a:lnTo>
              <a:lnTo>
                <a:pt x="266746" y="2080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1B0529-73AA-4D08-96D0-3E7B7453E6FC}">
      <dsp:nvSpPr>
        <dsp:cNvPr id="0" name=""/>
        <dsp:cNvSpPr/>
      </dsp:nvSpPr>
      <dsp:spPr>
        <a:xfrm>
          <a:off x="3204999" y="891445"/>
          <a:ext cx="266746" cy="818022"/>
        </a:xfrm>
        <a:custGeom>
          <a:avLst/>
          <a:gdLst/>
          <a:ahLst/>
          <a:cxnLst/>
          <a:rect l="0" t="0" r="0" b="0"/>
          <a:pathLst>
            <a:path>
              <a:moveTo>
                <a:pt x="0" y="0"/>
              </a:moveTo>
              <a:lnTo>
                <a:pt x="0" y="818022"/>
              </a:lnTo>
              <a:lnTo>
                <a:pt x="266746" y="8180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390279-C985-46AF-BC21-3C60DABEB376}">
      <dsp:nvSpPr>
        <dsp:cNvPr id="0" name=""/>
        <dsp:cNvSpPr/>
      </dsp:nvSpPr>
      <dsp:spPr>
        <a:xfrm>
          <a:off x="3027168" y="2290"/>
          <a:ext cx="1778310" cy="889155"/>
        </a:xfrm>
        <a:prstGeom prst="rect">
          <a:avLst/>
        </a:prstGeom>
        <a:solidFill>
          <a:schemeClr val="accent1">
            <a:lumMod val="5000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Segoe UI Semibold" panose="020B0702040204020203" pitchFamily="34" charset="0"/>
              <a:cs typeface="Segoe UI Semibold" panose="020B0702040204020203" pitchFamily="34" charset="0"/>
            </a:rPr>
            <a:t>Planning Section</a:t>
          </a:r>
          <a:endParaRPr lang="en-US" sz="1900" kern="1200" dirty="0"/>
        </a:p>
      </dsp:txBody>
      <dsp:txXfrm>
        <a:off x="3027168" y="2290"/>
        <a:ext cx="1778310" cy="889155"/>
      </dsp:txXfrm>
    </dsp:sp>
    <dsp:sp modelId="{71CF4117-5603-4E95-A1B5-814259ACA955}">
      <dsp:nvSpPr>
        <dsp:cNvPr id="0" name=""/>
        <dsp:cNvSpPr/>
      </dsp:nvSpPr>
      <dsp:spPr>
        <a:xfrm>
          <a:off x="3471746" y="1264890"/>
          <a:ext cx="1778310" cy="889155"/>
        </a:xfrm>
        <a:prstGeom prst="rect">
          <a:avLst/>
        </a:prstGeom>
        <a:solidFill>
          <a:schemeClr val="accent1">
            <a:lumMod val="40000"/>
            <a:lumOff val="60000"/>
          </a:schemeClr>
        </a:solidFill>
        <a:ln w="190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solidFill>
              <a:latin typeface="Segoe UI Semibold" panose="020B0702040204020203" pitchFamily="34" charset="0"/>
              <a:cs typeface="Segoe UI Semibold" panose="020B0702040204020203" pitchFamily="34" charset="0"/>
            </a:rPr>
            <a:t>Documentation Unit</a:t>
          </a:r>
        </a:p>
      </dsp:txBody>
      <dsp:txXfrm>
        <a:off x="3471746" y="1264890"/>
        <a:ext cx="1778310" cy="889155"/>
      </dsp:txXfrm>
    </dsp:sp>
    <dsp:sp modelId="{7F9CA4A7-B888-488D-B700-5497BDC73CEC}">
      <dsp:nvSpPr>
        <dsp:cNvPr id="0" name=""/>
        <dsp:cNvSpPr/>
      </dsp:nvSpPr>
      <dsp:spPr>
        <a:xfrm>
          <a:off x="3471746" y="2527491"/>
          <a:ext cx="1778310" cy="889155"/>
        </a:xfrm>
        <a:prstGeom prst="rect">
          <a:avLst/>
        </a:prstGeom>
        <a:solidFill>
          <a:schemeClr val="accent1">
            <a:lumMod val="40000"/>
            <a:lumOff val="60000"/>
          </a:schemeClr>
        </a:solidFill>
        <a:ln w="190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solidFill>
              <a:latin typeface="Segoe UI Semibold" panose="020B0702040204020203" pitchFamily="34" charset="0"/>
              <a:cs typeface="Segoe UI Semibold" panose="020B0702040204020203" pitchFamily="34" charset="0"/>
            </a:rPr>
            <a:t>Situational Awareness Unit</a:t>
          </a:r>
        </a:p>
      </dsp:txBody>
      <dsp:txXfrm>
        <a:off x="3471746" y="2527491"/>
        <a:ext cx="1778310" cy="889155"/>
      </dsp:txXfrm>
    </dsp:sp>
    <dsp:sp modelId="{34D02B27-85FA-4F88-B029-8D8F1D2B611F}">
      <dsp:nvSpPr>
        <dsp:cNvPr id="0" name=""/>
        <dsp:cNvSpPr/>
      </dsp:nvSpPr>
      <dsp:spPr>
        <a:xfrm>
          <a:off x="3471746" y="3790091"/>
          <a:ext cx="1778310" cy="889155"/>
        </a:xfrm>
        <a:prstGeom prst="rect">
          <a:avLst/>
        </a:prstGeom>
        <a:solidFill>
          <a:schemeClr val="accent1">
            <a:lumMod val="40000"/>
            <a:lumOff val="60000"/>
          </a:schemeClr>
        </a:solidFill>
        <a:ln w="1905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ysClr val="windowText" lastClr="000000"/>
              </a:solidFill>
              <a:latin typeface="Segoe UI Semibold" panose="020B0702040204020203" pitchFamily="34" charset="0"/>
              <a:cs typeface="Segoe UI Semibold" panose="020B0702040204020203" pitchFamily="34" charset="0"/>
            </a:rPr>
            <a:t>Demobilization Unit</a:t>
          </a:r>
        </a:p>
      </dsp:txBody>
      <dsp:txXfrm>
        <a:off x="3471746" y="3790091"/>
        <a:ext cx="1778310" cy="8891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388"/>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388"/>
          </a:xfrm>
          <a:prstGeom prst="rect">
            <a:avLst/>
          </a:prstGeom>
        </p:spPr>
        <p:txBody>
          <a:bodyPr vert="horz" lIns="95747" tIns="47873" rIns="95747" bIns="47873" rtlCol="0"/>
          <a:lstStyle>
            <a:lvl1pPr algn="r">
              <a:defRPr sz="1300"/>
            </a:lvl1pPr>
          </a:lstStyle>
          <a:p>
            <a:fld id="{8E22B36A-6683-495F-AE08-C4D9384768C9}" type="datetimeFigureOut">
              <a:rPr lang="en-US" smtClean="0"/>
              <a:pPr/>
              <a:t>11/21/2022</a:t>
            </a:fld>
            <a:endParaRPr lang="en-US" dirty="0"/>
          </a:p>
        </p:txBody>
      </p:sp>
      <p:sp>
        <p:nvSpPr>
          <p:cNvPr id="4" name="Footer Placeholder 3"/>
          <p:cNvSpPr>
            <a:spLocks noGrp="1"/>
          </p:cNvSpPr>
          <p:nvPr>
            <p:ph type="ftr" sz="quarter" idx="2"/>
          </p:nvPr>
        </p:nvSpPr>
        <p:spPr>
          <a:xfrm>
            <a:off x="0" y="9119173"/>
            <a:ext cx="3169920" cy="480388"/>
          </a:xfrm>
          <a:prstGeom prst="rect">
            <a:avLst/>
          </a:prstGeom>
        </p:spPr>
        <p:txBody>
          <a:bodyPr vert="horz" lIns="95747" tIns="47873" rIns="95747" bIns="4787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173"/>
            <a:ext cx="3169920" cy="480388"/>
          </a:xfrm>
          <a:prstGeom prst="rect">
            <a:avLst/>
          </a:prstGeom>
        </p:spPr>
        <p:txBody>
          <a:bodyPr vert="horz" lIns="95747" tIns="47873" rIns="95747" bIns="47873" rtlCol="0" anchor="b"/>
          <a:lstStyle>
            <a:lvl1pPr algn="r">
              <a:defRPr sz="1300"/>
            </a:lvl1pPr>
          </a:lstStyle>
          <a:p>
            <a:fld id="{9F15F6EC-8753-4B75-9DF9-521231BD1898}" type="slidenum">
              <a:rPr lang="en-US" smtClean="0"/>
              <a:pPr/>
              <a:t>‹#›</a:t>
            </a:fld>
            <a:endParaRPr lang="en-US" dirty="0"/>
          </a:p>
        </p:txBody>
      </p:sp>
    </p:spTree>
    <p:extLst>
      <p:ext uri="{BB962C8B-B14F-4D97-AF65-F5344CB8AC3E}">
        <p14:creationId xmlns:p14="http://schemas.microsoft.com/office/powerpoint/2010/main" val="4032865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fontAlgn="auto">
              <a:spcBef>
                <a:spcPts val="0"/>
              </a:spcBef>
              <a:spcAft>
                <a:spcPts val="0"/>
              </a:spcAft>
              <a:defRPr sz="1300">
                <a:latin typeface="+mn-lt"/>
              </a:defRPr>
            </a:lvl1pPr>
          </a:lstStyle>
          <a:p>
            <a:pPr>
              <a:defRPr/>
            </a:pPr>
            <a:r>
              <a:rPr lang="en-US" dirty="0"/>
              <a:t>NCTCOG FRC/FAC Activation and Management Training</a:t>
            </a:r>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fontAlgn="auto">
              <a:spcBef>
                <a:spcPts val="0"/>
              </a:spcBef>
              <a:spcAft>
                <a:spcPts val="0"/>
              </a:spcAft>
              <a:defRPr sz="1300" smtClean="0">
                <a:latin typeface="+mn-lt"/>
              </a:defRPr>
            </a:lvl1pPr>
          </a:lstStyle>
          <a:p>
            <a:pPr>
              <a:defRPr/>
            </a:pPr>
            <a:fld id="{4FDC3C6A-F9E8-4E10-B27F-FA1484D63F8A}" type="datetimeFigureOut">
              <a:rPr lang="en-US"/>
              <a:pPr>
                <a:defRPr/>
              </a:pPr>
              <a:t>11/21/2022</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747" tIns="47873" rIns="95747" bIns="47873"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fontAlgn="auto">
              <a:spcBef>
                <a:spcPts val="0"/>
              </a:spcBef>
              <a:spcAft>
                <a:spcPts val="0"/>
              </a:spcAft>
              <a:defRPr sz="1300">
                <a:latin typeface="+mn-lt"/>
              </a:defRPr>
            </a:lvl1pPr>
          </a:lstStyle>
          <a:p>
            <a:pPr>
              <a:defRPr/>
            </a:pPr>
            <a:r>
              <a:rPr lang="en-US" dirty="0"/>
              <a:t>Instructor Manual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fontAlgn="auto">
              <a:spcBef>
                <a:spcPts val="0"/>
              </a:spcBef>
              <a:spcAft>
                <a:spcPts val="0"/>
              </a:spcAft>
              <a:defRPr sz="1300" smtClean="0">
                <a:latin typeface="+mn-lt"/>
              </a:defRPr>
            </a:lvl1pPr>
          </a:lstStyle>
          <a:p>
            <a:pPr>
              <a:defRPr/>
            </a:pPr>
            <a:fld id="{6F4BDDA1-D13C-4DC8-A262-BE9082485B59}" type="slidenum">
              <a:rPr lang="en-US"/>
              <a:pPr>
                <a:defRPr/>
              </a:pPr>
              <a:t>‹#›</a:t>
            </a:fld>
            <a:endParaRPr lang="en-US" dirty="0"/>
          </a:p>
        </p:txBody>
      </p:sp>
    </p:spTree>
    <p:extLst>
      <p:ext uri="{BB962C8B-B14F-4D97-AF65-F5344CB8AC3E}">
        <p14:creationId xmlns:p14="http://schemas.microsoft.com/office/powerpoint/2010/main" val="2782047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Note: Instructors should put the PowerPoint in slideshow mode for the images to cycle through on the cover slide.</a:t>
            </a:r>
          </a:p>
        </p:txBody>
      </p:sp>
      <p:sp>
        <p:nvSpPr>
          <p:cNvPr id="7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2D363D-D614-46AD-B0F8-E63115BB21BE}" type="slidenum">
              <a:rPr lang="en-US"/>
              <a:pPr fontAlgn="base">
                <a:spcBef>
                  <a:spcPct val="0"/>
                </a:spcBef>
                <a:spcAft>
                  <a:spcPct val="0"/>
                </a:spcAft>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00"/>
              </a:spcBef>
              <a:spcAft>
                <a:spcPts val="200"/>
              </a:spcAft>
            </a:pPr>
            <a:r>
              <a:rPr lang="en-US" sz="1800" dirty="0">
                <a:effectLst/>
                <a:latin typeface="Segoe UI Semilight"/>
                <a:ea typeface="Arial" panose="020B0604020202020204" pitchFamily="34" charset="0"/>
                <a:cs typeface="Segoe UI Semilight"/>
              </a:rPr>
              <a:t>Individuals may be unable or unwilling to visit a physical FAC due to</a:t>
            </a:r>
            <a:r>
              <a:rPr lang="en-US" sz="1800" dirty="0">
                <a:latin typeface="Segoe UI Semilight"/>
                <a:ea typeface="Arial" panose="020B0604020202020204" pitchFamily="34" charset="0"/>
                <a:cs typeface="Segoe UI Semilight"/>
              </a:rPr>
              <a:t> geographical</a:t>
            </a:r>
            <a:r>
              <a:rPr lang="en-US" sz="1800" dirty="0">
                <a:effectLst/>
                <a:latin typeface="Segoe UI Semilight"/>
                <a:ea typeface="Arial" panose="020B0604020202020204" pitchFamily="34" charset="0"/>
                <a:cs typeface="Segoe UI Semilight"/>
              </a:rPr>
              <a:t> distance, concerns related to possible interaction with the government or law enforcement, or</a:t>
            </a:r>
            <a:r>
              <a:rPr lang="en-US" sz="1800" dirty="0">
                <a:latin typeface="Segoe UI Semilight"/>
                <a:ea typeface="Arial" panose="020B0604020202020204" pitchFamily="34" charset="0"/>
                <a:cs typeface="Segoe UI Semilight"/>
              </a:rPr>
              <a:t> due to public health concerns.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a:spcBef>
                <a:spcPts val="200"/>
              </a:spcBef>
              <a:spcAft>
                <a:spcPts val="200"/>
              </a:spcAft>
            </a:pPr>
            <a:r>
              <a:rPr lang="en-US" sz="1800" dirty="0">
                <a:effectLst/>
                <a:latin typeface="Segoe UI Semilight"/>
                <a:ea typeface="Arial" panose="020B0604020202020204" pitchFamily="34" charset="0"/>
                <a:cs typeface="Segoe UI Semilight"/>
              </a:rPr>
              <a:t>Thus, regardless of the type of incident or affected population, jurisdictions </a:t>
            </a:r>
            <a:r>
              <a:rPr lang="en-US" sz="1800" dirty="0">
                <a:latin typeface="Segoe UI Semilight"/>
                <a:ea typeface="Arial" panose="020B0604020202020204" pitchFamily="34" charset="0"/>
                <a:cs typeface="Segoe UI Semilight"/>
              </a:rPr>
              <a:t>are encouraged</a:t>
            </a:r>
            <a:r>
              <a:rPr lang="en-US" sz="1800" dirty="0">
                <a:effectLst/>
                <a:latin typeface="Segoe UI Semilight"/>
                <a:ea typeface="Arial" panose="020B0604020202020204" pitchFamily="34" charset="0"/>
                <a:cs typeface="Segoe UI Semilight"/>
              </a:rPr>
              <a:t> </a:t>
            </a:r>
            <a:r>
              <a:rPr lang="en-US" sz="1800" dirty="0">
                <a:latin typeface="Segoe UI Semilight"/>
                <a:ea typeface="Arial" panose="020B0604020202020204" pitchFamily="34" charset="0"/>
                <a:cs typeface="Segoe UI Semilight"/>
              </a:rPr>
              <a:t>to establish</a:t>
            </a:r>
            <a:r>
              <a:rPr lang="en-US" sz="1800" dirty="0">
                <a:effectLst/>
                <a:latin typeface="Segoe UI Semilight"/>
                <a:ea typeface="Arial" panose="020B0604020202020204" pitchFamily="34" charset="0"/>
                <a:cs typeface="Segoe UI Semilight"/>
              </a:rPr>
              <a:t> a method for affected individuals, families, and friends to access necessary resources virtually.</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a:spcBef>
                <a:spcPts val="200"/>
              </a:spcBef>
              <a:spcAft>
                <a:spcPts val="200"/>
              </a:spcAft>
            </a:pPr>
            <a:r>
              <a:rPr lang="en-US" sz="1800" dirty="0">
                <a:latin typeface="Segoe UI Semilight"/>
                <a:ea typeface="Arial" panose="020B0604020202020204" pitchFamily="34" charset="0"/>
                <a:cs typeface="Segoe UI Semilight"/>
              </a:rPr>
              <a:t>A virtual</a:t>
            </a:r>
            <a:r>
              <a:rPr lang="en-US" sz="1800" dirty="0">
                <a:effectLst/>
                <a:latin typeface="Segoe UI Semilight"/>
                <a:ea typeface="Arial" panose="020B0604020202020204" pitchFamily="34" charset="0"/>
                <a:cs typeface="Segoe UI Semilight"/>
              </a:rPr>
              <a:t> </a:t>
            </a:r>
            <a:r>
              <a:rPr lang="en-US" sz="1800" dirty="0">
                <a:latin typeface="Segoe UI Semilight"/>
                <a:ea typeface="Arial" panose="020B0604020202020204" pitchFamily="34" charset="0"/>
                <a:cs typeface="Segoe UI Semilight"/>
              </a:rPr>
              <a:t>platform can include</a:t>
            </a:r>
            <a:r>
              <a:rPr lang="en-US" sz="1800" dirty="0">
                <a:effectLst/>
                <a:latin typeface="Segoe UI Semilight"/>
                <a:ea typeface="Arial" panose="020B0604020202020204" pitchFamily="34" charset="0"/>
                <a:cs typeface="Segoe UI Semilight"/>
              </a:rPr>
              <a:t> call centers, phone banks, and web-based video conferencing tools to communicate effectively with </a:t>
            </a:r>
            <a:r>
              <a:rPr lang="en-US" sz="1800" dirty="0">
                <a:latin typeface="Segoe UI Semilight"/>
                <a:ea typeface="Arial" panose="020B0604020202020204" pitchFamily="34" charset="0"/>
                <a:cs typeface="Segoe UI Semilight"/>
              </a:rPr>
              <a:t>those impacted by the incident and their and</a:t>
            </a:r>
            <a:r>
              <a:rPr lang="en-US" sz="1800" dirty="0">
                <a:effectLst/>
                <a:latin typeface="Segoe UI Semilight"/>
                <a:ea typeface="Arial" panose="020B0604020202020204" pitchFamily="34" charset="0"/>
                <a:cs typeface="Segoe UI Semilight"/>
              </a:rPr>
              <a:t> loved ones.</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a:t>
            </a:fld>
            <a:endParaRPr lang="en-US" dirty="0"/>
          </a:p>
        </p:txBody>
      </p:sp>
    </p:spTree>
    <p:extLst>
      <p:ext uri="{BB962C8B-B14F-4D97-AF65-F5344CB8AC3E}">
        <p14:creationId xmlns:p14="http://schemas.microsoft.com/office/powerpoint/2010/main" val="307671252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Security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Breaking down the site perimeter and returning all other used areas to their original location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Notifying subordinate staff and external command staff the FAC Is being </a:t>
            </a:r>
            <a:r>
              <a:rPr lang="en-US" sz="1800" dirty="0">
                <a:latin typeface="Segoe UI Semilight"/>
                <a:ea typeface="Arial" panose="020B0604020202020204" pitchFamily="34" charset="0"/>
                <a:cs typeface="Segoe UI Semilight"/>
              </a:rPr>
              <a:t>demobilized</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Submitting documentation and activity logs to the appropriate point of contact</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100</a:t>
            </a:fld>
            <a:endParaRPr lang="en-US" dirty="0"/>
          </a:p>
        </p:txBody>
      </p:sp>
    </p:spTree>
    <p:extLst>
      <p:ext uri="{BB962C8B-B14F-4D97-AF65-F5344CB8AC3E}">
        <p14:creationId xmlns:p14="http://schemas.microsoft.com/office/powerpoint/2010/main" val="293621722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We will now move to the Logistics Section.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101</a:t>
            </a:fld>
            <a:endParaRPr lang="en-US" dirty="0"/>
          </a:p>
        </p:txBody>
      </p:sp>
    </p:spTree>
    <p:extLst>
      <p:ext uri="{BB962C8B-B14F-4D97-AF65-F5344CB8AC3E}">
        <p14:creationId xmlns:p14="http://schemas.microsoft.com/office/powerpoint/2010/main" val="22709679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Logistics Section is responsible for providing facilities, services, personnel, equipment, and materials. This section has two branches, two groups, and three units. </a:t>
            </a:r>
            <a:r>
              <a:rPr lang="en-US" sz="1200" dirty="0">
                <a:effectLst/>
                <a:latin typeface="Segoe UI Semilight" panose="020B0402040204020203" pitchFamily="34" charset="0"/>
                <a:ea typeface="Arial" panose="020B0604020202020204" pitchFamily="34" charset="0"/>
                <a:cs typeface="Arial" panose="020B0604020202020204" pitchFamily="34" charset="0"/>
              </a:rPr>
              <a:t>This section provides resources and needed services to support achievement of FAC operations and objectives.  </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102</a:t>
            </a:fld>
            <a:endParaRPr lang="en-US" dirty="0"/>
          </a:p>
        </p:txBody>
      </p:sp>
    </p:spTree>
    <p:extLst>
      <p:ext uri="{BB962C8B-B14F-4D97-AF65-F5344CB8AC3E}">
        <p14:creationId xmlns:p14="http://schemas.microsoft.com/office/powerpoint/2010/main" val="384423813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Logistics Section Chief oversees the provision of, location of, and acquisition of equipment, supplies, personnel, facilities, and food as necessary for the FAC. This position is similar to an EOC Logistics Section Chief, with the exception of providing services for the FAC.</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The Logistics Section Chief coordinates closely with the Operations Section Chief to establish priorities for resource allocation to serve FAC operations. </a:t>
            </a:r>
          </a:p>
          <a:p>
            <a:endParaRPr lang="en-US" sz="1800" dirty="0">
              <a:effectLst/>
              <a:latin typeface="Segoe UI Semilight" panose="020B0402040204020203" pitchFamily="34" charset="0"/>
              <a:cs typeface="Arial" panose="020B0604020202020204" pitchFamily="34" charset="0"/>
            </a:endParaRPr>
          </a:p>
          <a:p>
            <a:r>
              <a:rPr lang="en-US" sz="1800" dirty="0">
                <a:effectLst/>
                <a:latin typeface="Segoe UI Semilight" panose="020B0402040204020203" pitchFamily="34" charset="0"/>
                <a:cs typeface="Arial" panose="020B0604020202020204" pitchFamily="34" charset="0"/>
              </a:rPr>
              <a:t>This position is usually filled by someone with expertise in facilities, logistics, and or supplies.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103</a:t>
            </a:fld>
            <a:endParaRPr lang="en-US" dirty="0"/>
          </a:p>
        </p:txBody>
      </p:sp>
    </p:spTree>
    <p:extLst>
      <p:ext uri="{BB962C8B-B14F-4D97-AF65-F5344CB8AC3E}">
        <p14:creationId xmlns:p14="http://schemas.microsoft.com/office/powerpoint/2010/main" val="414746521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Prior to FAC activation, the Logistics Section Chief is responsible for:</a:t>
            </a:r>
          </a:p>
          <a:p>
            <a:pPr marL="800100" lvl="1" indent="-342900">
              <a:buFont typeface="Arial" panose="020B0604020202020204" pitchFamily="34" charset="0"/>
              <a:buChar char="•"/>
            </a:pPr>
            <a:r>
              <a:rPr lang="en-US" sz="2000" dirty="0"/>
              <a:t>Determine number of staff anticipated to be assigned to FAC for first operational period; ensure adequate set-up and ADA compliance</a:t>
            </a:r>
          </a:p>
          <a:p>
            <a:pPr marL="800100" lvl="1" indent="-342900">
              <a:buFont typeface="Arial" panose="020B0604020202020204" pitchFamily="34" charset="0"/>
              <a:buChar char="•"/>
            </a:pPr>
            <a:r>
              <a:rPr lang="en-US" sz="2000" dirty="0"/>
              <a:t>Establish contact with host facility representative to coordinate FAC activation/operation, obtain keys, and arrange for utilities, bathrooms, cleaning supplies, etc.</a:t>
            </a:r>
          </a:p>
          <a:p>
            <a:pPr marL="800100" lvl="1" indent="-342900">
              <a:buFont typeface="Arial" panose="020B0604020202020204" pitchFamily="34" charset="0"/>
              <a:buChar char="•"/>
            </a:pPr>
            <a:r>
              <a:rPr lang="en-US" sz="2000" dirty="0"/>
              <a:t>Estimate resource types and quantities required for initial FAC activation</a:t>
            </a:r>
          </a:p>
          <a:p>
            <a:pPr marL="800100" lvl="1" indent="-342900">
              <a:buFont typeface="Arial" panose="020B0604020202020204" pitchFamily="34" charset="0"/>
              <a:buChar char="•"/>
            </a:pPr>
            <a:r>
              <a:rPr lang="en-US" sz="2000" dirty="0"/>
              <a:t>Arrange for procurement, delivery, and installation of required resources</a:t>
            </a:r>
          </a:p>
          <a:p>
            <a:pPr marL="800100" lvl="1" indent="-342900">
              <a:buFont typeface="Arial" panose="020B0604020202020204" pitchFamily="34" charset="0"/>
              <a:buChar char="•"/>
            </a:pPr>
            <a:r>
              <a:rPr lang="en-US" sz="2000" dirty="0"/>
              <a:t>Oversee FAC set-up – test all equipment and systems to ensure operability</a:t>
            </a:r>
          </a:p>
          <a:p>
            <a:pPr marL="800100" lvl="1" indent="-342900">
              <a:buFont typeface="Arial" panose="020B0604020202020204" pitchFamily="34" charset="0"/>
              <a:buChar char="•"/>
            </a:pPr>
            <a:r>
              <a:rPr lang="en-US" sz="2000" dirty="0"/>
              <a:t>Notify FAC Director when FAC is ready for activation</a:t>
            </a:r>
          </a:p>
          <a:p>
            <a:pPr marL="800100" lvl="1" indent="-342900">
              <a:buFont typeface="Arial" panose="020B0604020202020204" pitchFamily="34" charset="0"/>
              <a:buChar char="•"/>
            </a:pPr>
            <a:r>
              <a:rPr lang="en-US" sz="2000" dirty="0"/>
              <a:t>Attend just-in-time training and review pertinent position checklists</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104</a:t>
            </a:fld>
            <a:endParaRPr lang="en-US" dirty="0"/>
          </a:p>
        </p:txBody>
      </p:sp>
    </p:spTree>
    <p:extLst>
      <p:ext uri="{BB962C8B-B14F-4D97-AF65-F5344CB8AC3E}">
        <p14:creationId xmlns:p14="http://schemas.microsoft.com/office/powerpoint/2010/main" val="32069635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Logistics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Resources Branch is prepared to provide equipment and resources needed by FAC staff</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Making contact with the EOC Logistics Section Chief to ensure coordinated efforts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Confirming the resource request process with the FAC Manager</a:t>
            </a:r>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Logistics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sufficient resources are available to support ongoing operations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Attending command meetings to stay updated on operational and incident updates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Supporting development of the IAP and reporting status updates to Command Staff</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105</a:t>
            </a:fld>
            <a:endParaRPr lang="en-US" dirty="0"/>
          </a:p>
        </p:txBody>
      </p:sp>
    </p:spTree>
    <p:extLst>
      <p:ext uri="{BB962C8B-B14F-4D97-AF65-F5344CB8AC3E}">
        <p14:creationId xmlns:p14="http://schemas.microsoft.com/office/powerpoint/2010/main" val="24405098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Security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Breaking down the site perimeter and returning all other used areas to their original location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Notifying subordinate staff and external command staff the FAC Is being </a:t>
            </a:r>
            <a:r>
              <a:rPr lang="en-US" sz="1800" dirty="0">
                <a:latin typeface="Segoe UI Semilight"/>
                <a:ea typeface="Arial" panose="020B0604020202020204" pitchFamily="34" charset="0"/>
                <a:cs typeface="Segoe UI Semilight"/>
              </a:rPr>
              <a:t>demobilized</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Submitting documentation and activity logs to the appropriate point of contact</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106</a:t>
            </a:fld>
            <a:endParaRPr lang="en-US" dirty="0"/>
          </a:p>
        </p:txBody>
      </p:sp>
    </p:spTree>
    <p:extLst>
      <p:ext uri="{BB962C8B-B14F-4D97-AF65-F5344CB8AC3E}">
        <p14:creationId xmlns:p14="http://schemas.microsoft.com/office/powerpoint/2010/main" val="422529574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Resources Branch Director is responsible for providing resources and ordering items as necessary to support the FAC facility.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107</a:t>
            </a:fld>
            <a:endParaRPr lang="en-US" dirty="0"/>
          </a:p>
        </p:txBody>
      </p:sp>
    </p:spTree>
    <p:extLst>
      <p:ext uri="{BB962C8B-B14F-4D97-AF65-F5344CB8AC3E}">
        <p14:creationId xmlns:p14="http://schemas.microsoft.com/office/powerpoint/2010/main" val="23105174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Prior to FAC activation, the Resources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Working with FAC leadership to determine the types of staff, equipment, and resources that may be needed for FAC operations, and procuring those items as identified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Evaluating requests for staffing, equipment, and supplies, and procuring them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supplies are distributed when the FAC is being set up</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activation, the Resources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set up and logistics are complete for all FAC staff areas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familiar with the location of key resources and familiar with procurement procedures in the jurisdiction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Meeting with supervisors to understand their resource needs and develop procurement/distribution strategies based on the facility layout</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108</a:t>
            </a:fld>
            <a:endParaRPr lang="en-US" dirty="0"/>
          </a:p>
        </p:txBody>
      </p:sp>
    </p:spTree>
    <p:extLst>
      <p:ext uri="{BB962C8B-B14F-4D97-AF65-F5344CB8AC3E}">
        <p14:creationId xmlns:p14="http://schemas.microsoft.com/office/powerpoint/2010/main" val="14735422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During FAC operations, the Resources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Supporting resource requests in coordination with the Ordering Branch</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Receiving resources by identifying a check in area and tracking mechanism for accountability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Supporting communications resource requests</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Resources Branch Director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ea typeface="Arial" panose="020B0604020202020204" pitchFamily="34" charset="0"/>
                <a:cs typeface="Segoe UI Semilight"/>
              </a:rPr>
              <a:t>Participating in any demobilization meetings as requested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staff are aware of demobilization efforts</a:t>
            </a:r>
            <a:endParaRPr lang="en-US"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equipment is demobilized and returned to its original state and location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Submitting tracking logs to the Logistics Section Chief</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109</a:t>
            </a:fld>
            <a:endParaRPr lang="en-US" dirty="0"/>
          </a:p>
        </p:txBody>
      </p:sp>
    </p:spTree>
    <p:extLst>
      <p:ext uri="{BB962C8B-B14F-4D97-AF65-F5344CB8AC3E}">
        <p14:creationId xmlns:p14="http://schemas.microsoft.com/office/powerpoint/2010/main" val="919554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Semilight"/>
                <a:ea typeface="Calibri" panose="020F0502020204030204" pitchFamily="34" charset="0"/>
                <a:cs typeface="Segoe UI Semilight"/>
              </a:rPr>
              <a:t>Each</a:t>
            </a:r>
            <a:r>
              <a:rPr lang="en-US" sz="1800" dirty="0">
                <a:effectLst/>
                <a:latin typeface="Segoe UI Semilight"/>
                <a:ea typeface="Calibri" panose="020F0502020204030204" pitchFamily="34" charset="0"/>
                <a:cs typeface="Segoe UI Semilight"/>
              </a:rPr>
              <a:t> jurisdiction should place its primary resource focus on establishing a timely and robust FAC but, in the interim, an FRC </a:t>
            </a:r>
            <a:r>
              <a:rPr lang="en-US" sz="1800" dirty="0">
                <a:latin typeface="Segoe UI Semilight"/>
                <a:ea typeface="Calibri" panose="020F0502020204030204" pitchFamily="34" charset="0"/>
                <a:cs typeface="Segoe UI Semilight"/>
              </a:rPr>
              <a:t>can provide essential support and resources</a:t>
            </a:r>
            <a:r>
              <a:rPr lang="en-US" sz="1800" dirty="0">
                <a:effectLst/>
                <a:latin typeface="Segoe UI Semilight"/>
                <a:ea typeface="Calibri" panose="020F0502020204030204" pitchFamily="34" charset="0"/>
                <a:cs typeface="Segoe UI Semilight"/>
              </a:rPr>
              <a:t>. We highlight the services and opportunities of a fully executed FRC here today, but remember, efforts should immediately be focused on establishing an FAC.</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a:t>
            </a:fld>
            <a:endParaRPr lang="en-US" dirty="0"/>
          </a:p>
        </p:txBody>
      </p:sp>
    </p:spTree>
    <p:extLst>
      <p:ext uri="{BB962C8B-B14F-4D97-AF65-F5344CB8AC3E}">
        <p14:creationId xmlns:p14="http://schemas.microsoft.com/office/powerpoint/2010/main" val="3148172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Facilities Group Supervisor, staffed by someone with expertise in this area, is responsible for becoming familiar with the facility to be able to identify the types and levels of support needed to maintain the FAC.</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110</a:t>
            </a:fld>
            <a:endParaRPr lang="en-US" dirty="0"/>
          </a:p>
        </p:txBody>
      </p:sp>
    </p:spTree>
    <p:extLst>
      <p:ext uri="{BB962C8B-B14F-4D97-AF65-F5344CB8AC3E}">
        <p14:creationId xmlns:p14="http://schemas.microsoft.com/office/powerpoint/2010/main" val="14583428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Facilities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the Security Branch to support badging and check-in operations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Preparing to support resource distribution and notifying the Resources Branch Director upon completion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processes are in place to support staff’s use of personal equipment their connection to the facility</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Facilities Group Supervisor is responsible for:</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Prepare and distribute list of personnel assigned to FAC at beginning of each operational period (name, title, unit assigned, workstation, landline telephone, cellular telephone, and email address)</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Compiling a list of all staff at the FAC, including contact information and work location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Create list of services needed for the facility and ensure services are maintained</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Receive and respond to requests for support from Resources Branch Director </a:t>
            </a:r>
          </a:p>
          <a:p>
            <a:pPr marL="342900" marR="0" lvl="0" indent="-342900">
              <a:spcBef>
                <a:spcPts val="600"/>
              </a:spcBef>
              <a:spcAft>
                <a:spcPts val="600"/>
              </a:spcAft>
              <a:buFont typeface="Symbol" panose="05050102010706020507" pitchFamily="18" charset="2"/>
              <a:buChar char=""/>
              <a:tabLst>
                <a:tab pos="228600" algn="l"/>
                <a:tab pos="457200" algn="l"/>
              </a:tabLst>
            </a:pPr>
            <a:endParaRPr lang="en-US" sz="1800" dirty="0">
              <a:effectLst/>
              <a:latin typeface="Segoe UI Semilight" panose="020B04020402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111</a:t>
            </a:fld>
            <a:endParaRPr lang="en-US" dirty="0"/>
          </a:p>
        </p:txBody>
      </p:sp>
    </p:spTree>
    <p:extLst>
      <p:ext uri="{BB962C8B-B14F-4D97-AF65-F5344CB8AC3E}">
        <p14:creationId xmlns:p14="http://schemas.microsoft.com/office/powerpoint/2010/main" val="2168439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Facilities Group Supervisor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ea typeface="Arial" panose="020B0604020202020204" pitchFamily="34" charset="0"/>
                <a:cs typeface="Segoe UI Semilight"/>
              </a:rPr>
              <a:t>Participating in any demobilization meetings, as requested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staff have the details they need to support demobilization in a timely fashion</a:t>
            </a:r>
            <a:endParaRPr lang="en-US"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equipment and supplies are returned to their original condition and location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Collecting and submitting all documentation and activity logs</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112</a:t>
            </a:fld>
            <a:endParaRPr lang="en-US" dirty="0"/>
          </a:p>
        </p:txBody>
      </p:sp>
    </p:spTree>
    <p:extLst>
      <p:ext uri="{BB962C8B-B14F-4D97-AF65-F5344CB8AC3E}">
        <p14:creationId xmlns:p14="http://schemas.microsoft.com/office/powerpoint/2010/main" val="367090518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Equipment and Supply Unit Leader is responsible for supporting all equipment and supply needs of the FAC and overseeing the ordering and receiving of these items.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113</a:t>
            </a:fld>
            <a:endParaRPr lang="en-US" dirty="0"/>
          </a:p>
        </p:txBody>
      </p:sp>
    </p:spTree>
    <p:extLst>
      <p:ext uri="{BB962C8B-B14F-4D97-AF65-F5344CB8AC3E}">
        <p14:creationId xmlns:p14="http://schemas.microsoft.com/office/powerpoint/2010/main" val="37094322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Before an FAC is activated, the Equipment and Supply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the amount of equipment needed to support the predicted number of staff at the FAC</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the layout of the FAC, determining the physical capabilities of the facility, and identifying the communications and technology infrastructure that will be needed to support operations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Testing all equipment and systems to ensure operability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Helping to identify resource management processes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Safety Officer inspects and approves the FAC set-up</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Notifying FAC leadership when all equipment and supplies are set up</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114</a:t>
            </a:fld>
            <a:endParaRPr lang="en-US" dirty="0"/>
          </a:p>
        </p:txBody>
      </p:sp>
    </p:spTree>
    <p:extLst>
      <p:ext uri="{BB962C8B-B14F-4D97-AF65-F5344CB8AC3E}">
        <p14:creationId xmlns:p14="http://schemas.microsoft.com/office/powerpoint/2010/main" val="163561413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activation, the Equipment and Supply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the location of resources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Supporting in the distribution of computers or other equipment to support FAC operations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staff have necessary information such as passwords or login information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Maintaining a list of all workstation phone numbers within the FAC and a list of all staff phone numbers</a:t>
            </a:r>
            <a:endParaRPr lang="en-US" sz="1800" dirty="0"/>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Equipment and Supply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Receiving and distributing requested equipment and supplies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Supporting communications requests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check-in and monitoring processes are established for equipment and supplies and maintaining an accurate count and status of all resources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Anticipating the number of supplies enroute to the FAC and preparing to receive supplies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115</a:t>
            </a:fld>
            <a:endParaRPr lang="en-US" dirty="0"/>
          </a:p>
        </p:txBody>
      </p:sp>
    </p:spTree>
    <p:extLst>
      <p:ext uri="{BB962C8B-B14F-4D97-AF65-F5344CB8AC3E}">
        <p14:creationId xmlns:p14="http://schemas.microsoft.com/office/powerpoint/2010/main" val="23220312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spcAft>
                <a:spcPts val="200"/>
              </a:spcAft>
            </a:pPr>
            <a:r>
              <a:rPr lang="en-US" dirty="0">
                <a:cs typeface="Calibri"/>
              </a:rPr>
              <a:t>The Equipment and Supply Unit Leader is responsible for the following items related to demobilization:</a:t>
            </a:r>
          </a:p>
          <a:p>
            <a:pPr marL="171450" indent="-171450">
              <a:spcBef>
                <a:spcPts val="200"/>
              </a:spcBef>
              <a:spcAft>
                <a:spcPts val="200"/>
              </a:spcAft>
              <a:buFont typeface="Arial"/>
              <a:buChar char="•"/>
            </a:pPr>
            <a:r>
              <a:rPr lang="en-US" dirty="0">
                <a:cs typeface="Calibri"/>
              </a:rPr>
              <a:t>Participate in any demobilization meetings, as requested</a:t>
            </a:r>
          </a:p>
          <a:p>
            <a:pPr marL="171450" indent="-171450">
              <a:spcBef>
                <a:spcPts val="200"/>
              </a:spcBef>
              <a:spcAft>
                <a:spcPts val="200"/>
              </a:spcAft>
              <a:buFont typeface="Arial"/>
              <a:buChar char="•"/>
            </a:pPr>
            <a:r>
              <a:rPr lang="en-US" dirty="0">
                <a:cs typeface="Calibri"/>
              </a:rPr>
              <a:t>Ensure staff are aware of demobilization details</a:t>
            </a:r>
          </a:p>
          <a:p>
            <a:pPr marL="171450" indent="-171450">
              <a:spcBef>
                <a:spcPts val="200"/>
              </a:spcBef>
              <a:spcAft>
                <a:spcPts val="200"/>
              </a:spcAft>
              <a:buFont typeface="Arial"/>
              <a:buChar char="•"/>
            </a:pPr>
            <a:r>
              <a:rPr lang="en-US" dirty="0">
                <a:cs typeface="Calibri"/>
              </a:rPr>
              <a:t>Ensure all equipment and supplies are accounted for and returned</a:t>
            </a:r>
          </a:p>
          <a:p>
            <a:pPr marL="171450" indent="-171450">
              <a:spcBef>
                <a:spcPts val="200"/>
              </a:spcBef>
              <a:spcAft>
                <a:spcPts val="200"/>
              </a:spcAft>
              <a:buFont typeface="Arial"/>
              <a:buChar char="•"/>
            </a:pPr>
            <a:r>
              <a:rPr lang="en-US" dirty="0">
                <a:cs typeface="Calibri"/>
              </a:rPr>
              <a:t>Collect and submit activity logs</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116</a:t>
            </a:fld>
            <a:endParaRPr lang="en-US" dirty="0"/>
          </a:p>
        </p:txBody>
      </p:sp>
    </p:spTree>
    <p:extLst>
      <p:ext uri="{BB962C8B-B14F-4D97-AF65-F5344CB8AC3E}">
        <p14:creationId xmlns:p14="http://schemas.microsoft.com/office/powerpoint/2010/main" val="58594191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Food Unit Leader is responsible for supporting the meal and refreshment needs of FAC staff and family by procuring and providing meals at established times. This position should be staffed by someone with expertise in supplies, logistics, and mass feeding, or by an NGO such as the Red Cross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117</a:t>
            </a:fld>
            <a:endParaRPr lang="en-US" dirty="0"/>
          </a:p>
        </p:txBody>
      </p:sp>
    </p:spTree>
    <p:extLst>
      <p:ext uri="{BB962C8B-B14F-4D97-AF65-F5344CB8AC3E}">
        <p14:creationId xmlns:p14="http://schemas.microsoft.com/office/powerpoint/2010/main" val="24070125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Prior to FAC activation, the Food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Determining the number of staff and family who will be present at the FAC and ordering or preparing an appropriate amount of food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Surveying the facility to determine what supplies are needed to prepare food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a food source and method for delivery to the FAC or pick-up</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Planning for any community-specific dietary requirements</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Food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Food Unit staff are familiar with the locations of key resources such as food and preparation supplies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Food Unit staff are aware of their roles and assign staff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Communicating with food vendors to procure food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a plan is in place to provide food and refreshments at established, identified timeframes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118</a:t>
            </a:fld>
            <a:endParaRPr lang="en-US" dirty="0"/>
          </a:p>
        </p:txBody>
      </p:sp>
    </p:spTree>
    <p:extLst>
      <p:ext uri="{BB962C8B-B14F-4D97-AF65-F5344CB8AC3E}">
        <p14:creationId xmlns:p14="http://schemas.microsoft.com/office/powerpoint/2010/main" val="163988718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During FAC operations, the Food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Planning for, coordinating, and overseeing the provision of meals during FAC operations</a:t>
            </a:r>
            <a:endParaRPr lang="en-US" dirty="0">
              <a:latin typeface="Segoe UI Semilight"/>
              <a:cs typeface="Segoe UI Semilight"/>
            </a:endParaRP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 meal schedule is provided to clients</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dietary accommodations are made, as appropriate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Identifying and requesting resources to support the provision of food and refreshments</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Food Unit Leader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ea typeface="Arial" panose="020B0604020202020204" pitchFamily="34" charset="0"/>
                <a:cs typeface="Segoe UI Semilight"/>
              </a:rPr>
              <a:t>Participating in any demobilization meetings, as requested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areas used for meal preparation, storage, distribution, and consumption are returned to their original state and confirm this status with the Facility Liaison</a:t>
            </a:r>
            <a:endParaRPr lang="en-US"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vendors are aware of demobilization efforts and any associated scheduled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Returning equipment and supplies to the FAC Logistics Section</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119</a:t>
            </a:fld>
            <a:endParaRPr lang="en-US" dirty="0"/>
          </a:p>
        </p:txBody>
      </p:sp>
    </p:spTree>
    <p:extLst>
      <p:ext uri="{BB962C8B-B14F-4D97-AF65-F5344CB8AC3E}">
        <p14:creationId xmlns:p14="http://schemas.microsoft.com/office/powerpoint/2010/main" val="2310225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spcBef>
                <a:spcPts val="200"/>
              </a:spcBef>
              <a:spcAft>
                <a:spcPts val="200"/>
              </a:spcAft>
            </a:pPr>
            <a:r>
              <a:rPr lang="en-US" sz="1800" dirty="0">
                <a:effectLst/>
                <a:latin typeface="Segoe UI Semilight"/>
                <a:ea typeface="Arial" panose="020B0604020202020204" pitchFamily="34" charset="0"/>
                <a:cs typeface="Segoe UI Semilight"/>
              </a:rPr>
              <a:t>In the early hours after an MCI/MFI, people who think their loved ones might have been involved in the incident will seek information. These friends and family members might be able to provide vital information for victim identification.</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a:spcBef>
                <a:spcPts val="200"/>
              </a:spcBef>
              <a:spcAft>
                <a:spcPts val="200"/>
              </a:spcAft>
            </a:pPr>
            <a:r>
              <a:rPr lang="en-US" sz="1800" dirty="0">
                <a:latin typeface="Segoe UI Semilight"/>
                <a:ea typeface="Arial" panose="020B0604020202020204" pitchFamily="34" charset="0"/>
                <a:cs typeface="Segoe UI Semilight"/>
              </a:rPr>
              <a:t>An </a:t>
            </a:r>
            <a:r>
              <a:rPr lang="en-US" sz="1800" dirty="0">
                <a:effectLst/>
                <a:latin typeface="Segoe UI Semilight"/>
                <a:ea typeface="Arial" panose="020B0604020202020204" pitchFamily="34" charset="0"/>
                <a:cs typeface="Segoe UI Semilight"/>
              </a:rPr>
              <a:t>FRC can serve as a centralized location for families and friends to gather and receive initial information about potential victims in the immediate hours after an incident, as it could take 24–72 hours to establish and staff an FAC.</a:t>
            </a:r>
            <a:r>
              <a:rPr lang="en-US" sz="1800" dirty="0">
                <a:latin typeface="Segoe UI Semilight"/>
                <a:ea typeface="Arial" panose="020B0604020202020204" pitchFamily="34" charset="0"/>
                <a:cs typeface="Segoe UI Semilight"/>
              </a:rPr>
              <a:t> FRCs are</a:t>
            </a:r>
            <a:r>
              <a:rPr lang="en-US" sz="1800" dirty="0">
                <a:effectLst/>
                <a:latin typeface="Segoe UI Semilight"/>
                <a:ea typeface="Arial" panose="020B0604020202020204" pitchFamily="34" charset="0"/>
                <a:cs typeface="Segoe UI Semilight"/>
              </a:rPr>
              <a:t> especially useful if the incident involves many people from out of the area (e.g., a festival, concert, or other tourist attraction or event).</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The FRC may be as simple as a parking lot away from the incident site, if a facility is not readily available. Authorities most likely will not have many details to share with families, but they can indicate when a more structured FAC will be opened.</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r>
              <a:rPr lang="en-US" sz="1800" dirty="0">
                <a:effectLst/>
                <a:latin typeface="Segoe UI Semilight"/>
                <a:ea typeface="Calibri" panose="020F0502020204030204" pitchFamily="34" charset="0"/>
                <a:cs typeface="Segoe UI Semilight"/>
              </a:rPr>
              <a:t>If the incident does not result in deaths or victims requiring transport to a hospital, an FRC may suffice and an FAC might not be necessary, providing all victims are accounted for and </a:t>
            </a:r>
            <a:r>
              <a:rPr lang="en-US" sz="1800" u="none" dirty="0">
                <a:effectLst/>
                <a:latin typeface="Segoe UI Semilight"/>
                <a:ea typeface="Calibri" panose="020F0502020204030204" pitchFamily="34" charset="0"/>
                <a:cs typeface="Segoe UI Semilight"/>
              </a:rPr>
              <a:t>reunited</a:t>
            </a:r>
            <a:r>
              <a:rPr lang="en-US" sz="1800" dirty="0">
                <a:effectLst/>
                <a:latin typeface="Segoe UI Semilight"/>
                <a:ea typeface="Calibri" panose="020F0502020204030204" pitchFamily="34" charset="0"/>
                <a:cs typeface="Segoe UI Semilight"/>
              </a:rPr>
              <a:t> with family.</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a:t>
            </a:fld>
            <a:endParaRPr lang="en-US" dirty="0"/>
          </a:p>
        </p:txBody>
      </p:sp>
    </p:spTree>
    <p:extLst>
      <p:ext uri="{BB962C8B-B14F-4D97-AF65-F5344CB8AC3E}">
        <p14:creationId xmlns:p14="http://schemas.microsoft.com/office/powerpoint/2010/main" val="3260632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Personnel Group Supervisor, usually someone in human resources, is responsible for overseeing and identifying the need for additional  staff at the FAC, ensuring all staff are provided with adequate rest, and identifying backup staffing sources as necessary.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120</a:t>
            </a:fld>
            <a:endParaRPr lang="en-US" dirty="0"/>
          </a:p>
        </p:txBody>
      </p:sp>
    </p:spTree>
    <p:extLst>
      <p:ext uri="{BB962C8B-B14F-4D97-AF65-F5344CB8AC3E}">
        <p14:creationId xmlns:p14="http://schemas.microsoft.com/office/powerpoint/2010/main" val="18673436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Prior to FAC activation, the Personnel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FAC leadership to understand the numbers and types of staff that will be needed to support FAC operations for the first operational period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Submitting requests for such staffing and coordinating with EOCs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personnel at the FAC have completed a background check and are vetted</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Personnel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t>
            </a:r>
            <a:r>
              <a:rPr lang="en-US" sz="1800" b="1" dirty="0">
                <a:effectLst/>
                <a:latin typeface="Segoe UI Semilight" panose="020B0402040204020203" pitchFamily="34" charset="0"/>
                <a:ea typeface="Arial" panose="020B0604020202020204" pitchFamily="34" charset="0"/>
                <a:cs typeface="Arial" panose="020B0604020202020204" pitchFamily="34" charset="0"/>
              </a:rPr>
              <a:t>all</a:t>
            </a:r>
            <a:r>
              <a:rPr lang="en-US" sz="1800" dirty="0">
                <a:effectLst/>
                <a:latin typeface="Segoe UI Semilight" panose="020B0402040204020203" pitchFamily="34" charset="0"/>
                <a:ea typeface="Arial" panose="020B0604020202020204" pitchFamily="34" charset="0"/>
                <a:cs typeface="Arial" panose="020B0604020202020204" pitchFamily="34" charset="0"/>
              </a:rPr>
              <a:t> personnel follow the established background check and verification processes. These protocols should include anyone assigned to work in the FAC, local jurisdictional staff, volunteers, service providers, and subject matter experts.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the location of key resources and how to submit requests if necessary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understanding and accurate expectations for who is supposed to be arriving at the FAC to support staffing and when they may be expected</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121</a:t>
            </a:fld>
            <a:endParaRPr lang="en-US" dirty="0"/>
          </a:p>
        </p:txBody>
      </p:sp>
    </p:spTree>
    <p:extLst>
      <p:ext uri="{BB962C8B-B14F-4D97-AF65-F5344CB8AC3E}">
        <p14:creationId xmlns:p14="http://schemas.microsoft.com/office/powerpoint/2010/main" val="214721154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During FAC operations, the Personnel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Keeping a list of all FAC personnel and those who may be supporting off-site</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Keeping a daily roster of staff including their specific time worked</a:t>
            </a:r>
            <a:r>
              <a:rPr lang="en-US" sz="1800" dirty="0">
                <a:latin typeface="Segoe UI Semilight"/>
                <a:ea typeface="Arial" panose="020B0604020202020204" pitchFamily="34" charset="0"/>
                <a:cs typeface="Segoe UI Semilight"/>
              </a:rPr>
              <a:t> </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Provide an accounting for all staff in the FAC at any given time</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Providing records to appropriate FAC staff to support reimbursement opportunities</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Personnel Group Supervisor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ea typeface="Arial" panose="020B0604020202020204" pitchFamily="34" charset="0"/>
                <a:cs typeface="Segoe UI Semilight"/>
              </a:rPr>
              <a:t>Participating in any demobilization meetings, as requested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staff are aware of demobilization details and no additional staff plan to arrive to support FAC operations</a:t>
            </a:r>
            <a:endParaRPr lang="en-US"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tracking and check-in equipment is returned and in its original state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Submitting activity logs and documentation as appropriate</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122</a:t>
            </a:fld>
            <a:endParaRPr lang="en-US" dirty="0"/>
          </a:p>
        </p:txBody>
      </p:sp>
    </p:spTree>
    <p:extLst>
      <p:ext uri="{BB962C8B-B14F-4D97-AF65-F5344CB8AC3E}">
        <p14:creationId xmlns:p14="http://schemas.microsoft.com/office/powerpoint/2010/main" val="176564352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Volunteer Coordination Unit Leader, staffed by parks and recreation or an NGO such as the Red Cross, is responsible for coordinating with volunteer staffing agencies and obtaining volunteer support as needed.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Only pre-identified and vetted volunteers should support FAC efforts.</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Depending on jurisdictional policies, in some cases volunteers may be allowed only outside the facility to support with parking, greeting, etc.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123</a:t>
            </a:fld>
            <a:endParaRPr lang="en-US" dirty="0"/>
          </a:p>
        </p:txBody>
      </p:sp>
    </p:spTree>
    <p:extLst>
      <p:ext uri="{BB962C8B-B14F-4D97-AF65-F5344CB8AC3E}">
        <p14:creationId xmlns:p14="http://schemas.microsoft.com/office/powerpoint/2010/main" val="38265476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Volunteer Coordination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volunteers are aware of their purpose, the location of support resources, and associated policies that may guide their activity during FAC operations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Working with the EOC to understand the jurisdiction’s policy for volunteer management and adhere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Requesting additional volunteers if deemed necessary</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Volunteer Coordination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Ensure volunteer coordination needs are routed according to locally established volunteer management plans and practices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Providing the PIO with information on volunteer opportunities to be published. Notice should be given to deter unaffiliated volunteers from arriving at the FAC</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staff are aware of policies related to volunteers and know to redirect spontaneous volunteers that arrive at FAC to appropriate organization following established plan and process</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Coordinate organized volunteer jobs with local EOC or volunteer management lead agency to support FAC operations</a:t>
            </a:r>
          </a:p>
          <a:p>
            <a:pPr marL="342900" marR="0" lvl="0" indent="-342900">
              <a:spcBef>
                <a:spcPts val="600"/>
              </a:spcBef>
              <a:spcAft>
                <a:spcPts val="600"/>
              </a:spcAft>
              <a:buFont typeface="Symbol" panose="05050102010706020507" pitchFamily="18" charset="2"/>
              <a:buChar char=""/>
              <a:tabLst>
                <a:tab pos="228600" algn="l"/>
                <a:tab pos="457200" algn="l"/>
              </a:tabLs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124</a:t>
            </a:fld>
            <a:endParaRPr lang="en-US" dirty="0"/>
          </a:p>
        </p:txBody>
      </p:sp>
    </p:spTree>
    <p:extLst>
      <p:ext uri="{BB962C8B-B14F-4D97-AF65-F5344CB8AC3E}">
        <p14:creationId xmlns:p14="http://schemas.microsoft.com/office/powerpoint/2010/main" val="142571663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Volunteer Coordination Unit Leader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ea typeface="Arial" panose="020B0604020202020204" pitchFamily="34" charset="0"/>
                <a:cs typeface="Segoe UI Semilight"/>
              </a:rPr>
              <a:t>Participate in any demobilization meetings, as requested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volunteers are demobilized in coordination with the lead volunteer agency and local EOC</a:t>
            </a:r>
            <a:endParaRPr lang="en-US"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volunteer activities completed and hours worked are logged and submitted as appropriate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support staff are aware of demobilization details</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all equipment is returned to its original condition and location</a:t>
            </a:r>
            <a:r>
              <a:rPr lang="en-US" sz="1800" dirty="0">
                <a:latin typeface="Segoe UI Semilight"/>
                <a:ea typeface="Calibri" panose="020F0502020204030204" pitchFamily="34" charset="0"/>
                <a:cs typeface="Segoe UI Semilight"/>
              </a:rPr>
              <a:t>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125</a:t>
            </a:fld>
            <a:endParaRPr lang="en-US" dirty="0"/>
          </a:p>
        </p:txBody>
      </p:sp>
    </p:spTree>
    <p:extLst>
      <p:ext uri="{BB962C8B-B14F-4D97-AF65-F5344CB8AC3E}">
        <p14:creationId xmlns:p14="http://schemas.microsoft.com/office/powerpoint/2010/main" val="415679864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Ordering Branch Director is responsible for overseeing resource requests and ordering items as appropriate in coordination with the EOC.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126</a:t>
            </a:fld>
            <a:endParaRPr lang="en-US" dirty="0"/>
          </a:p>
        </p:txBody>
      </p:sp>
    </p:spTree>
    <p:extLst>
      <p:ext uri="{BB962C8B-B14F-4D97-AF65-F5344CB8AC3E}">
        <p14:creationId xmlns:p14="http://schemas.microsoft.com/office/powerpoint/2010/main" val="54850556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Prior to FAC activation, the Ordering Branch Director is responsible for:</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Working with FAC Command Staff and Logistics Section Chief, determine numbers and types of staff, equipment, and supplies anticipated to be assigned to FAC for first operational period</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Evaluating current resource requests and processing orders as appropriate</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Ordering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Distributing supplies and equipment to FAC staff</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familiar with the location of resources and processes to support the ordering cycle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all staffing areas are provided with supplies as requested and appropriate</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127</a:t>
            </a:fld>
            <a:endParaRPr lang="en-US" dirty="0"/>
          </a:p>
        </p:txBody>
      </p:sp>
    </p:spTree>
    <p:extLst>
      <p:ext uri="{BB962C8B-B14F-4D97-AF65-F5344CB8AC3E}">
        <p14:creationId xmlns:p14="http://schemas.microsoft.com/office/powerpoint/2010/main" val="40618298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During FAC operations, the Ordering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Overseeing ordering processes and supporting subordinate personnel</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Receiving, reviewing, and acting upon requests for resources, as appropriate</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an adequate and prepared area for receiving supplies</a:t>
            </a:r>
            <a:r>
              <a:rPr lang="en-US" sz="1800" dirty="0">
                <a:latin typeface="Segoe UI Semilight"/>
                <a:ea typeface="Arial" panose="020B0604020202020204" pitchFamily="34" charset="0"/>
                <a:cs typeface="Segoe UI Semilight"/>
              </a:rPr>
              <a:t> </a:t>
            </a:r>
          </a:p>
          <a:p>
            <a:pPr>
              <a:spcBef>
                <a:spcPts val="200"/>
              </a:spcBef>
              <a:spcAft>
                <a:spcPts val="200"/>
              </a:spcAft>
              <a:tabLst>
                <a:tab pos="228600" algn="l"/>
                <a:tab pos="457200" algn="l"/>
              </a:tabLst>
            </a:pPr>
            <a:r>
              <a:rPr lang="en-US" sz="1800" dirty="0">
                <a:latin typeface="Segoe UI Semilight"/>
                <a:ea typeface="Arial" panose="020B0604020202020204" pitchFamily="34" charset="0"/>
                <a:cs typeface="Segoe UI Semilight"/>
              </a:rPr>
              <a:t>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In support of FAC demobilization, the Ordering Branch Director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ea typeface="Arial" panose="020B0604020202020204" pitchFamily="34" charset="0"/>
                <a:cs typeface="Segoe UI Semilight"/>
              </a:rPr>
              <a:t>Participating in any demobilization meetings, as requested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staff are aware of demobilization details</a:t>
            </a:r>
            <a:endParaRPr lang="en-US" dirty="0">
              <a:latin typeface="Segoe UI Semilight"/>
              <a:cs typeface="Segoe UI Semilight"/>
            </a:endParaRP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equipment and supplies are returned as appropriate</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documentation is submitted</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128</a:t>
            </a:fld>
            <a:endParaRPr lang="en-US" dirty="0"/>
          </a:p>
        </p:txBody>
      </p:sp>
    </p:spTree>
    <p:extLst>
      <p:ext uri="{BB962C8B-B14F-4D97-AF65-F5344CB8AC3E}">
        <p14:creationId xmlns:p14="http://schemas.microsoft.com/office/powerpoint/2010/main" val="226302209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We will now move to the Planning Section.</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129</a:t>
            </a:fld>
            <a:endParaRPr lang="en-US" dirty="0"/>
          </a:p>
        </p:txBody>
      </p:sp>
    </p:spTree>
    <p:extLst>
      <p:ext uri="{BB962C8B-B14F-4D97-AF65-F5344CB8AC3E}">
        <p14:creationId xmlns:p14="http://schemas.microsoft.com/office/powerpoint/2010/main" val="10394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A range of support services can be provided for those impacted by the incident, based on the duration the FRC is open as well as its location.</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Arial" panose="020B0604020202020204" pitchFamily="34" charset="0"/>
                <a:cs typeface="Arial" panose="020B0604020202020204" pitchFamily="34" charset="0"/>
              </a:rPr>
              <a:t>It is essential to fill key staff functions to ensure the transition to the FAC is seamless and timely.  </a:t>
            </a:r>
            <a:endParaRPr lang="en-US" sz="1800" strike="sngStrike" dirty="0">
              <a:effectLst/>
              <a:latin typeface="Segoe UI Semilight" panose="020B0402040204020203"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a:t>
            </a:fld>
            <a:endParaRPr lang="en-US" dirty="0"/>
          </a:p>
        </p:txBody>
      </p:sp>
    </p:spTree>
    <p:extLst>
      <p:ext uri="{BB962C8B-B14F-4D97-AF65-F5344CB8AC3E}">
        <p14:creationId xmlns:p14="http://schemas.microsoft.com/office/powerpoint/2010/main" val="67042786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This section supports FAC operations by </a:t>
            </a:r>
            <a:r>
              <a:rPr lang="en-US" sz="1800" u="none" dirty="0">
                <a:effectLst/>
                <a:latin typeface="Segoe UI Semilight" panose="020B0402040204020203" pitchFamily="34" charset="0"/>
                <a:ea typeface="Arial" panose="020B0604020202020204" pitchFamily="34" charset="0"/>
                <a:cs typeface="Arial" panose="020B0604020202020204" pitchFamily="34" charset="0"/>
              </a:rPr>
              <a:t>tracking resources, collecting </a:t>
            </a:r>
            <a:r>
              <a:rPr lang="en-US" sz="1800" dirty="0">
                <a:effectLst/>
                <a:latin typeface="Segoe UI Semilight" panose="020B0402040204020203" pitchFamily="34" charset="0"/>
                <a:ea typeface="Arial" panose="020B0604020202020204" pitchFamily="34" charset="0"/>
                <a:cs typeface="Arial" panose="020B0604020202020204" pitchFamily="34" charset="0"/>
              </a:rPr>
              <a:t>and analyzing information, and maintaining documentation.</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Planning Section is responsible for collecting, evaluating, and disseminating information; developing reports in coordination with other functions, such as public information; and maintaining all FAC documentation. This section is also charged with planning for FAC demobilization.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The Planning Section contains the Documentation Unit, Situational Awareness Unit, and Demobilization Unit. </a:t>
            </a:r>
            <a:endParaRPr lang="en-US" sz="1800"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130</a:t>
            </a:fld>
            <a:endParaRPr lang="en-US" dirty="0"/>
          </a:p>
        </p:txBody>
      </p:sp>
    </p:spTree>
    <p:extLst>
      <p:ext uri="{BB962C8B-B14F-4D97-AF65-F5344CB8AC3E}">
        <p14:creationId xmlns:p14="http://schemas.microsoft.com/office/powerpoint/2010/main" val="272663685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Planning Section Chief, usually staffed by emergency management, is responsible for ensuring planning documentation is prepared, approved, and submitted in an effort to aid situational awareness of all FAC staff. The Planning Section Chief also supports planning meetings and identifying operational objectives.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131</a:t>
            </a:fld>
            <a:endParaRPr lang="en-US" dirty="0"/>
          </a:p>
        </p:txBody>
      </p:sp>
    </p:spTree>
    <p:extLst>
      <p:ext uri="{BB962C8B-B14F-4D97-AF65-F5344CB8AC3E}">
        <p14:creationId xmlns:p14="http://schemas.microsoft.com/office/powerpoint/2010/main" val="424536374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Planning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understand expectations of the planning section, communication methods within the section, and available resources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Gathering information about the situation and being familiar enough to relay this information to others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Establishing communication with the planning section in the EOC and identifying communication protocols and expectations </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Planning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Preparing for planning meeting and communicating updated information, objectives, and resources to FAC leadership</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Providing updated information, documentation, and status reports to the PIO for public briefings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Conducting planning meetings on a regular basis with FAC leadership and staff to communicate information concerning FAC operations, status of recovery effort, and other information of importance</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132</a:t>
            </a:fld>
            <a:endParaRPr lang="en-US" dirty="0"/>
          </a:p>
        </p:txBody>
      </p:sp>
    </p:spTree>
    <p:extLst>
      <p:ext uri="{BB962C8B-B14F-4D97-AF65-F5344CB8AC3E}">
        <p14:creationId xmlns:p14="http://schemas.microsoft.com/office/powerpoint/2010/main" val="18589985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Planning Section Chief is responsible for:</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effectLst/>
                <a:latin typeface="Segoe UI Semilight"/>
                <a:ea typeface="Arial" panose="020B0604020202020204" pitchFamily="34" charset="0"/>
                <a:cs typeface="Segoe UI Semilight"/>
              </a:rPr>
              <a:t>Using planning/demobilization meetings and planning documents to </a:t>
            </a:r>
            <a:r>
              <a:rPr lang="en-US" sz="1800" dirty="0">
                <a:latin typeface="Segoe UI Semilight"/>
                <a:ea typeface="Arial" panose="020B0604020202020204" pitchFamily="34" charset="0"/>
                <a:cs typeface="Segoe UI Semilight"/>
              </a:rPr>
              <a:t>ensure</a:t>
            </a:r>
            <a:r>
              <a:rPr lang="en-US" sz="1800" dirty="0">
                <a:effectLst/>
                <a:latin typeface="Segoe UI Semilight"/>
                <a:ea typeface="Arial" panose="020B0604020202020204" pitchFamily="34" charset="0"/>
                <a:cs typeface="Segoe UI Semilight"/>
              </a:rPr>
              <a:t> all stakeholders and the Facility Liaison are aware of demobilization details</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effectLst/>
                <a:latin typeface="Segoe UI Semilight"/>
                <a:ea typeface="Arial" panose="020B0604020202020204" pitchFamily="34" charset="0"/>
                <a:cs typeface="Segoe UI Semilight"/>
              </a:rPr>
              <a:t>Overseeing the demobilization unit’s completion of the demobilization plan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Collecting all activity logs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records are kept on all agencies that provided services in the FAC, to include contact information if follow-up services are needed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the call center is aware of demobilization efforts and logistics to support clients’ situational awareness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a final meeting is held between all partners involved with the FAC to discuss follow-up services</a:t>
            </a:r>
          </a:p>
          <a:p>
            <a:pPr marL="342900" indent="-342900">
              <a:spcBef>
                <a:spcPts val="600"/>
              </a:spcBef>
              <a:spcAft>
                <a:spcPts val="600"/>
              </a:spcAft>
              <a:buFont typeface="Symbol,Sans-Serif" panose="05050102010706020507" pitchFamily="18" charset="2"/>
              <a:buChar char=""/>
              <a:tabLst>
                <a:tab pos="228600" algn="l"/>
                <a:tab pos="457200" algn="l"/>
              </a:tabLst>
            </a:pPr>
            <a:r>
              <a:rPr lang="en-US" dirty="0"/>
              <a:t>Ensuring the call center is aware of demobilization efforts and logistics to support client’s situational awareness</a:t>
            </a:r>
            <a:endParaRPr lang="en-US" dirty="0">
              <a:cs typeface="Calibri"/>
            </a:endParaRPr>
          </a:p>
          <a:p>
            <a:pPr marL="342900" indent="-342900">
              <a:spcBef>
                <a:spcPts val="600"/>
              </a:spcBef>
              <a:spcAft>
                <a:spcPts val="600"/>
              </a:spcAft>
              <a:buFont typeface="Symbol,Sans-Serif" panose="05050102010706020507" pitchFamily="18" charset="2"/>
              <a:buChar char=""/>
              <a:tabLst>
                <a:tab pos="228600" algn="l"/>
                <a:tab pos="457200" algn="l"/>
              </a:tabLst>
            </a:pPr>
            <a:r>
              <a:rPr lang="en-US" dirty="0"/>
              <a:t>Ensuring a final meeting is held between all partners involved with the FAC to discuss follow-up services</a:t>
            </a:r>
            <a:endParaRPr lang="en-US" dirty="0">
              <a:cs typeface="Calibri"/>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133</a:t>
            </a:fld>
            <a:endParaRPr lang="en-US" dirty="0"/>
          </a:p>
        </p:txBody>
      </p:sp>
    </p:spTree>
    <p:extLst>
      <p:ext uri="{BB962C8B-B14F-4D97-AF65-F5344CB8AC3E}">
        <p14:creationId xmlns:p14="http://schemas.microsoft.com/office/powerpoint/2010/main" val="157282265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Arial" panose="020B0604020202020204" pitchFamily="34" charset="0"/>
                <a:cs typeface="Arial" panose="020B0604020202020204" pitchFamily="34" charset="0"/>
              </a:rPr>
              <a:t>The Documentation Unit Leader is responsible for collecting, analyzing, organizing, and validating information, reports, and releases, using forms and Incident Action Plans.</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134</a:t>
            </a:fld>
            <a:endParaRPr lang="en-US" dirty="0"/>
          </a:p>
        </p:txBody>
      </p:sp>
    </p:spTree>
    <p:extLst>
      <p:ext uri="{BB962C8B-B14F-4D97-AF65-F5344CB8AC3E}">
        <p14:creationId xmlns:p14="http://schemas.microsoft.com/office/powerpoint/2010/main" val="25387408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Documentation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a strategy for coordinating documentation roles and responsibilities to ensure all information is gathered and documentation and reports are accurately produced and disseminated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Obtaining equipment to support the roles of the unit, to include computers, forms, and communication equipment </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Documentation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Organizing files and information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Processing documentation that supports development of IAPs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reports are accurate and reviewed and approved by authorized personnel</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reports do not contain personal information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Keeping copies of all records and reports produced for end-of-operations submission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135</a:t>
            </a:fld>
            <a:endParaRPr lang="en-US" dirty="0"/>
          </a:p>
        </p:txBody>
      </p:sp>
    </p:spTree>
    <p:extLst>
      <p:ext uri="{BB962C8B-B14F-4D97-AF65-F5344CB8AC3E}">
        <p14:creationId xmlns:p14="http://schemas.microsoft.com/office/powerpoint/2010/main" val="407985616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Documentation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Supporting the collection of all ICS forms</a:t>
            </a:r>
            <a:endParaRPr lang="en-US" sz="1800"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records are retained and submitted for reimbursement processes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Supporting demobilization meetings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staff are aware of demobilization details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Returning all equipment and supplies as necessary</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136</a:t>
            </a:fld>
            <a:endParaRPr lang="en-US" dirty="0"/>
          </a:p>
        </p:txBody>
      </p:sp>
    </p:spTree>
    <p:extLst>
      <p:ext uri="{BB962C8B-B14F-4D97-AF65-F5344CB8AC3E}">
        <p14:creationId xmlns:p14="http://schemas.microsoft.com/office/powerpoint/2010/main" val="426615758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Situational Awareness Unit Leader, typically staffed by emergency management personnel, is responsible for gathering and organizing incident information to support FAC staff’s situational awareness about the incident and FAC operations.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137</a:t>
            </a:fld>
            <a:endParaRPr lang="en-US" dirty="0"/>
          </a:p>
        </p:txBody>
      </p:sp>
    </p:spTree>
    <p:extLst>
      <p:ext uri="{BB962C8B-B14F-4D97-AF65-F5344CB8AC3E}">
        <p14:creationId xmlns:p14="http://schemas.microsoft.com/office/powerpoint/2010/main" val="123780091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Situational Awareness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the process for developing and creating incident action plans</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Working with Command Staff and Section Chiefs, prepare IAP</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awareness of the FAC director’s planning objectives and any associated timeframes for support activities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Obtaining supplies and equipment needed to gather situational awareness from the Resources Branch</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Situational Awareness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information is up to date and accurate and gathering objectives from FAC leadership</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and publicizing reporting requirements for each staff area at the FAC to report updates to be included in publicized reports or incident action plans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Gathering and organizing information to support family briefings</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effectLst/>
                <a:latin typeface="Segoe UI Semilight" panose="020B0402040204020203" pitchFamily="34" charset="0"/>
                <a:ea typeface="Calibri" panose="020F0502020204030204" pitchFamily="34" charset="0"/>
                <a:cs typeface="Arial" panose="020B0604020202020204" pitchFamily="34" charset="0"/>
              </a:rPr>
              <a:t>Preparing forms such as the incident action plan or incident command system standardized forms such as </a:t>
            </a:r>
            <a:r>
              <a:rPr lang="en-US" sz="1200" dirty="0"/>
              <a:t>ICS Form 209 as requested by FAC Director or Planning Section Chief</a:t>
            </a:r>
          </a:p>
          <a:p>
            <a:pPr marL="342900" marR="0" lvl="0" indent="-342900">
              <a:spcBef>
                <a:spcPts val="600"/>
              </a:spcBef>
              <a:spcAft>
                <a:spcPts val="600"/>
              </a:spcAft>
              <a:buFont typeface="Symbol" panose="05050102010706020507" pitchFamily="18" charset="2"/>
              <a:buChar char=""/>
              <a:tabLst>
                <a:tab pos="228600" algn="l"/>
                <a:tab pos="457200" algn="l"/>
              </a:tabLst>
            </a:pP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138</a:t>
            </a:fld>
            <a:endParaRPr lang="en-US" dirty="0"/>
          </a:p>
        </p:txBody>
      </p:sp>
    </p:spTree>
    <p:extLst>
      <p:ext uri="{BB962C8B-B14F-4D97-AF65-F5344CB8AC3E}">
        <p14:creationId xmlns:p14="http://schemas.microsoft.com/office/powerpoint/2010/main" val="378239512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Situational Awareness Unit Leader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ea typeface="Arial" panose="020B0604020202020204" pitchFamily="34" charset="0"/>
                <a:cs typeface="Segoe UI Semilight"/>
              </a:rPr>
              <a:t>Participating in any demobilization meetings, as requested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documentation for FAC operations is submitted as appropriate for activity and reimbursement purposes</a:t>
            </a:r>
            <a:endParaRPr lang="en-US"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equipment and supplies are returned and in their original condition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Coordinating demobilization documentation needs with other planning section staff</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139</a:t>
            </a:fld>
            <a:endParaRPr lang="en-US" dirty="0"/>
          </a:p>
        </p:txBody>
      </p:sp>
    </p:spTree>
    <p:extLst>
      <p:ext uri="{BB962C8B-B14F-4D97-AF65-F5344CB8AC3E}">
        <p14:creationId xmlns:p14="http://schemas.microsoft.com/office/powerpoint/2010/main" val="251809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While staffing for the FRC will be limited in services and scope and designed to fill a need in the short term, it is the most important component of FRC operations.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quantity or number of staff needed should be determined at the time of the incident, based on its complexity and the estimated number of potential victims. Government and nonprofit organizations are ideally the primary providers of FRC services.</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This organization chart is meant to serve as staffing recommendations for an FRC compliant with the approach of an Incident Command System (ICS).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entity responsible for FRC activation (a) determines an ICS-compliant organization strategy based on incident scope and (b) fills additional roles, as necessary.</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The FRC Director may elect to activate an FRC with fewer services if fewer resources are available or if there is not a high demand for services (e.g., a smaller incident). In such cases, responsibilities tasked to positions not shown in this structure should be carried out by the next higher filled position in that section. This organizational chart can be expanded as needed, adding deputies, assistants, and other staff.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a:t>
            </a:fld>
            <a:endParaRPr lang="en-US" dirty="0"/>
          </a:p>
        </p:txBody>
      </p:sp>
    </p:spTree>
    <p:extLst>
      <p:ext uri="{BB962C8B-B14F-4D97-AF65-F5344CB8AC3E}">
        <p14:creationId xmlns:p14="http://schemas.microsoft.com/office/powerpoint/2010/main" val="301667737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a:ea typeface="Calibri" panose="020F0502020204030204" pitchFamily="34" charset="0"/>
                <a:cs typeface="Segoe UI Semilight"/>
              </a:rPr>
              <a:t>The Demobilization Unit Leader is responsible for planning for </a:t>
            </a:r>
            <a:r>
              <a:rPr lang="en-US" sz="1800" dirty="0">
                <a:latin typeface="Segoe UI Semilight"/>
                <a:ea typeface="Calibri" panose="020F0502020204030204" pitchFamily="34" charset="0"/>
                <a:cs typeface="Segoe UI Semilight"/>
              </a:rPr>
              <a:t>and conducting demobilization </a:t>
            </a:r>
            <a:r>
              <a:rPr lang="en-US" sz="1800" dirty="0">
                <a:effectLst/>
                <a:latin typeface="Segoe UI Semilight"/>
                <a:ea typeface="Calibri" panose="020F0502020204030204" pitchFamily="34" charset="0"/>
                <a:cs typeface="Segoe UI Semilight"/>
              </a:rPr>
              <a:t>of the FAC based on length and magnitude of operations.</a:t>
            </a:r>
            <a:r>
              <a:rPr lang="en-US" sz="1800" dirty="0">
                <a:latin typeface="Segoe UI Semilight"/>
                <a:ea typeface="Calibri" panose="020F0502020204030204" pitchFamily="34" charset="0"/>
                <a:cs typeface="Segoe UI Semilight"/>
              </a:rPr>
              <a:t> </a:t>
            </a:r>
            <a:endParaRPr lang="en-US" sz="1800" dirty="0">
              <a:effectLst/>
              <a:latin typeface="Segoe UI Semilight" panose="020B0402040204020203" pitchFamily="34" charset="0"/>
              <a:ea typeface="Calibri" panose="020F0502020204030204" pitchFamily="34" charset="0"/>
              <a:cs typeface="Arial" panose="020B060402020202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140</a:t>
            </a:fld>
            <a:endParaRPr lang="en-US" dirty="0"/>
          </a:p>
        </p:txBody>
      </p:sp>
    </p:spTree>
    <p:extLst>
      <p:ext uri="{BB962C8B-B14F-4D97-AF65-F5344CB8AC3E}">
        <p14:creationId xmlns:p14="http://schemas.microsoft.com/office/powerpoint/2010/main" val="359311489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When an FAC is activated, the Demobilization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Receiving a situation update on the incident and FAC objectives and intended demobilization timeframe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Procuring supplies to support demobilization planning</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Identifying any unique planning considerations related to FAC demobilization</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457200" marR="0" indent="-228600">
              <a:spcBef>
                <a:spcPts val="600"/>
              </a:spcBef>
              <a:spcAft>
                <a:spcPts val="600"/>
              </a:spcAft>
              <a:tabLst>
                <a:tab pos="228600" algn="l"/>
                <a:tab pos="457200" algn="l"/>
              </a:tabLs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During FAC operations, the Demobilization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Meeting with the Planning Section Chief to understand the status of FAC services and staff</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Developing the demobilization plan to include specific plans for how and when each service provided will be </a:t>
            </a:r>
            <a:r>
              <a:rPr lang="en-US" sz="1800" dirty="0">
                <a:latin typeface="Segoe UI Semilight"/>
                <a:ea typeface="Arial" panose="020B0604020202020204" pitchFamily="34" charset="0"/>
                <a:cs typeface="Segoe UI Semilight"/>
              </a:rPr>
              <a:t>demobilized</a:t>
            </a:r>
            <a:endParaRPr lang="en-US" sz="1800" dirty="0">
              <a:effectLst/>
              <a:latin typeface="Segoe UI Semilight" panose="020B0402040204020203" pitchFamily="34" charset="0"/>
              <a:ea typeface="Arial" panose="020B0604020202020204" pitchFamily="34" charset="0"/>
              <a:cs typeface="Segoe UI Semilight"/>
            </a:endParaRP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Identifying which resources will be needed to support </a:t>
            </a:r>
            <a:r>
              <a:rPr lang="en-US" sz="1800" dirty="0">
                <a:latin typeface="Segoe UI Semilight"/>
                <a:ea typeface="Arial" panose="020B0604020202020204" pitchFamily="34" charset="0"/>
                <a:cs typeface="Segoe UI Semilight"/>
              </a:rPr>
              <a:t>demobilization efforts </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Determining how demobilization information will be communicated to clients and through public information lines, in coordination with the PIO</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plans are made to provide services as necessary or requested following FAC demobilization</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141</a:t>
            </a:fld>
            <a:endParaRPr lang="en-US" dirty="0"/>
          </a:p>
        </p:txBody>
      </p:sp>
    </p:spTree>
    <p:extLst>
      <p:ext uri="{BB962C8B-B14F-4D97-AF65-F5344CB8AC3E}">
        <p14:creationId xmlns:p14="http://schemas.microsoft.com/office/powerpoint/2010/main" val="55954869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the Demobilization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efforts are conducted according to the demobilization plan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the PIO has all the information needed to advise the public regarding demobilization</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coordination with the Facility Liaison</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Coordinating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efforts with the EOC to acquire and/or provide any additional resources or support needed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Returning all equipment and supplies to their original location and condition</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Confirming all areas and services have been </a:t>
            </a:r>
            <a:r>
              <a:rPr lang="en-US" sz="1800" dirty="0">
                <a:latin typeface="Segoe UI Semilight"/>
                <a:ea typeface="Calibri" panose="020F0502020204030204" pitchFamily="34" charset="0"/>
                <a:cs typeface="Segoe UI Semilight"/>
              </a:rPr>
              <a:t>demobilized in</a:t>
            </a:r>
            <a:r>
              <a:rPr lang="en-US" sz="1800" dirty="0">
                <a:effectLst/>
                <a:latin typeface="Segoe UI Semilight"/>
                <a:ea typeface="Calibri" panose="020F0502020204030204" pitchFamily="34" charset="0"/>
                <a:cs typeface="Segoe UI Semilight"/>
              </a:rPr>
              <a:t> coordination with FAC leadership</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142</a:t>
            </a:fld>
            <a:endParaRPr lang="en-US" dirty="0"/>
          </a:p>
        </p:txBody>
      </p:sp>
    </p:spTree>
    <p:extLst>
      <p:ext uri="{BB962C8B-B14F-4D97-AF65-F5344CB8AC3E}">
        <p14:creationId xmlns:p14="http://schemas.microsoft.com/office/powerpoint/2010/main" val="309898607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spcAft>
                <a:spcPts val="200"/>
              </a:spcAft>
            </a:pPr>
            <a:r>
              <a:rPr lang="en-US" sz="1800" dirty="0">
                <a:effectLst/>
                <a:latin typeface="Segoe UI Semilight"/>
                <a:ea typeface="Arial" panose="020B0604020202020204" pitchFamily="34" charset="0"/>
                <a:cs typeface="Segoe UI Semilight"/>
              </a:rPr>
              <a:t>The Finance Section monitors costs related to the FAC and provides accounting, procurement, time recording, and cost analyses.</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a:spcBef>
                <a:spcPts val="200"/>
              </a:spcBef>
              <a:spcAft>
                <a:spcPts val="200"/>
              </a:spcAft>
            </a:pPr>
            <a:r>
              <a:rPr lang="en-US" sz="1800" dirty="0">
                <a:effectLst/>
                <a:latin typeface="Segoe UI Semilight"/>
                <a:ea typeface="Arial" panose="020B0604020202020204" pitchFamily="34" charset="0"/>
                <a:cs typeface="Segoe UI Semilight"/>
              </a:rPr>
              <a:t>Finance is</a:t>
            </a:r>
            <a:r>
              <a:rPr lang="en-US" sz="1800" dirty="0">
                <a:latin typeface="Segoe UI Semilight"/>
                <a:ea typeface="Arial" panose="020B0604020202020204" pitchFamily="34" charset="0"/>
                <a:cs typeface="Segoe UI Semilight"/>
              </a:rPr>
              <a:t> responsible</a:t>
            </a:r>
            <a:r>
              <a:rPr lang="en-US" sz="1800" dirty="0">
                <a:effectLst/>
                <a:latin typeface="Segoe UI Semilight"/>
                <a:ea typeface="Arial" panose="020B0604020202020204" pitchFamily="34" charset="0"/>
                <a:cs typeface="Segoe UI Semilight"/>
              </a:rPr>
              <a:t> for financial record keeping, including documentation about resources procured and/or used to support the FAC</a:t>
            </a:r>
            <a:r>
              <a:rPr lang="en-US" sz="1800" dirty="0">
                <a:latin typeface="Segoe UI Semilight"/>
                <a:ea typeface="Arial" panose="020B0604020202020204" pitchFamily="34" charset="0"/>
                <a:cs typeface="Segoe UI Semilight"/>
              </a:rPr>
              <a:t>.</a:t>
            </a:r>
            <a:endParaRPr lang="en-US" sz="1800" dirty="0">
              <a:effectLst/>
              <a:latin typeface="Segoe UI Semilight"/>
              <a:ea typeface="Arial" panose="020B0604020202020204" pitchFamily="34" charset="0"/>
              <a:cs typeface="Segoe UI Semilight"/>
            </a:endParaRPr>
          </a:p>
          <a:p>
            <a:pPr marL="0" marR="0">
              <a:spcBef>
                <a:spcPts val="200"/>
              </a:spcBef>
              <a:spcAft>
                <a:spcPts val="200"/>
              </a:spcAft>
            </a:pPr>
            <a:endParaRPr lang="en-US" sz="1800" dirty="0">
              <a:effectLst/>
              <a:latin typeface="Segoe UI Semilight"/>
              <a:ea typeface="Arial" panose="020B0604020202020204" pitchFamily="34" charset="0"/>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143</a:t>
            </a:fld>
            <a:endParaRPr lang="en-US" dirty="0"/>
          </a:p>
        </p:txBody>
      </p:sp>
    </p:spTree>
    <p:extLst>
      <p:ext uri="{BB962C8B-B14F-4D97-AF65-F5344CB8AC3E}">
        <p14:creationId xmlns:p14="http://schemas.microsoft.com/office/powerpoint/2010/main" val="222295780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spcAft>
                <a:spcPts val="200"/>
              </a:spcAft>
            </a:pPr>
            <a:r>
              <a:rPr lang="en-US" sz="1800" dirty="0">
                <a:latin typeface="Segoe UI Semilight"/>
                <a:cs typeface="Segoe UI Semilight"/>
              </a:rPr>
              <a:t>The Finance Section is responsible for required procurements, detailed financial record keeping, and documentation activities related to resources used to support the FAC. </a:t>
            </a:r>
          </a:p>
          <a:p>
            <a:pPr>
              <a:spcBef>
                <a:spcPts val="200"/>
              </a:spcBef>
              <a:spcAft>
                <a:spcPts val="200"/>
              </a:spcAft>
            </a:pPr>
            <a:r>
              <a:rPr lang="en-US" sz="1800" dirty="0">
                <a:latin typeface="Segoe UI Semilight"/>
                <a:cs typeface="Segoe UI Semilight"/>
              </a:rPr>
              <a:t>This section has only a chief and no unit staff because the requirements for financial tracking are more limited in scope than that of an EOC or full incident tracking. </a:t>
            </a:r>
          </a:p>
          <a:p>
            <a:r>
              <a:rPr lang="en-US" sz="1800" dirty="0">
                <a:latin typeface="Segoe UI Semilight"/>
                <a:cs typeface="Segoe UI Semilight"/>
              </a:rPr>
              <a:t>The Finance Se</a:t>
            </a:r>
            <a:r>
              <a:rPr lang="en-US" sz="1800" dirty="0">
                <a:latin typeface="Segoe UI Semilight"/>
                <a:ea typeface="Arial" panose="020B0604020202020204" pitchFamily="34" charset="0"/>
                <a:cs typeface="Segoe UI Semilight"/>
              </a:rPr>
              <a:t>ction </a:t>
            </a:r>
            <a:r>
              <a:rPr lang="en-US" sz="1800" dirty="0">
                <a:effectLst/>
                <a:latin typeface="Segoe UI Semilight"/>
                <a:ea typeface="Arial" panose="020B0604020202020204" pitchFamily="34" charset="0"/>
                <a:cs typeface="Segoe UI Semilight"/>
              </a:rPr>
              <a:t>Chief is responsible for ensuring all financial and administrative records are tracked during FAC operations, coordinating spending limits, if necessary, with proper authorities, and submitting all documentation as appropriate.</a:t>
            </a:r>
            <a:endParaRPr lang="en-US" dirty="0">
              <a:latin typeface="Segoe UI Semilight"/>
              <a:cs typeface="Segoe UI Semilight"/>
            </a:endParaRP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144</a:t>
            </a:fld>
            <a:endParaRPr lang="en-US" dirty="0"/>
          </a:p>
        </p:txBody>
      </p:sp>
    </p:spTree>
    <p:extLst>
      <p:ext uri="{BB962C8B-B14F-4D97-AF65-F5344CB8AC3E}">
        <p14:creationId xmlns:p14="http://schemas.microsoft.com/office/powerpoint/2010/main" val="43044266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Finance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Consulting with the </a:t>
            </a:r>
            <a:r>
              <a:rPr lang="en-US" sz="1800" u="none" dirty="0">
                <a:effectLst/>
                <a:latin typeface="Segoe UI Semilight" panose="020B0402040204020203" pitchFamily="34" charset="0"/>
                <a:ea typeface="Arial" panose="020B0604020202020204" pitchFamily="34" charset="0"/>
                <a:cs typeface="Arial" panose="020B0604020202020204" pitchFamily="34" charset="0"/>
              </a:rPr>
              <a:t>FAC Director </a:t>
            </a:r>
            <a:r>
              <a:rPr lang="en-US" sz="1800" dirty="0">
                <a:effectLst/>
                <a:latin typeface="Segoe UI Semilight" panose="020B0402040204020203" pitchFamily="34" charset="0"/>
                <a:ea typeface="Arial" panose="020B0604020202020204" pitchFamily="34" charset="0"/>
                <a:cs typeface="Arial" panose="020B0604020202020204" pitchFamily="34" charset="0"/>
              </a:rPr>
              <a:t>or external financial staff for spending limits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Reviewing financial requirements and procedures with Section Chiefs and other FAC leadership and determining the level of purchasing authority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familiar with key resources and how to use them</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Finance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any incoming staff are aware of policies or decisions related to financial tracking</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Establishing financial and administrative tracking systems or processes in the FAC</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Tracking items procured, hours worked by staff, and other FAC support expenses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Reporting on the financial status of FAC operations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145</a:t>
            </a:fld>
            <a:endParaRPr lang="en-US" dirty="0"/>
          </a:p>
        </p:txBody>
      </p:sp>
    </p:spTree>
    <p:extLst>
      <p:ext uri="{BB962C8B-B14F-4D97-AF65-F5344CB8AC3E}">
        <p14:creationId xmlns:p14="http://schemas.microsoft.com/office/powerpoint/2010/main" val="413492456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Finance Section Chief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cs typeface="Segoe UI Semilight"/>
              </a:rPr>
              <a:t>Participating in demobilization meetings as requested</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cs typeface="Segoe UI Semilight"/>
              </a:rPr>
              <a:t>Ensuring staff are aware of demobilization details and associated reporting requirements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Collecting all finance or procurement-related documentation</a:t>
            </a:r>
            <a:endParaRPr lang="en-US"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Coordinating with the Facility Liaison to discuss invoicing, if not pre-determined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Ensuing all supplies and equipment are returned to their original condition and location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all records and reports are submitted as appropriate and required for reimbursement purposes</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146</a:t>
            </a:fld>
            <a:endParaRPr lang="en-US" dirty="0"/>
          </a:p>
        </p:txBody>
      </p:sp>
    </p:spTree>
    <p:extLst>
      <p:ext uri="{BB962C8B-B14F-4D97-AF65-F5344CB8AC3E}">
        <p14:creationId xmlns:p14="http://schemas.microsoft.com/office/powerpoint/2010/main" val="294653579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Investigation Section supports local law enforcement or investigation efforts to serve as a liaison between Incident Command/Unified Command and the FAC.</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This section has only a chief and no unit staff.</a:t>
            </a:r>
            <a:endParaRPr lang="en-US" sz="1800"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147</a:t>
            </a:fld>
            <a:endParaRPr lang="en-US" dirty="0"/>
          </a:p>
        </p:txBody>
      </p:sp>
    </p:spTree>
    <p:extLst>
      <p:ext uri="{BB962C8B-B14F-4D97-AF65-F5344CB8AC3E}">
        <p14:creationId xmlns:p14="http://schemas.microsoft.com/office/powerpoint/2010/main" val="214421839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Investigation Section Chief, who should be a law enforcement officer, is responsible for working in coordination with the IC’s/UC’s investigation efforts and providing on-site support for information gathering, documentation, or questioning that is needed.</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148</a:t>
            </a:fld>
            <a:endParaRPr lang="en-US" dirty="0"/>
          </a:p>
        </p:txBody>
      </p:sp>
    </p:spTree>
    <p:extLst>
      <p:ext uri="{BB962C8B-B14F-4D97-AF65-F5344CB8AC3E}">
        <p14:creationId xmlns:p14="http://schemas.microsoft.com/office/powerpoint/2010/main" val="655561584"/>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Investigation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a reporting method following victim interviews at the FAC in coordination with local law enforcement</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updates on the incident are current</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Investigation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Conduct victim interviews at FAC as necessary in coordination with law enforcement</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Provide support for gathering information and documentation as requested by law enforcement and/or IC/UC</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Attend Command/Section Chief planning meetings. During meetings, be prepared to provide status update of Investigative Section activities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Provide regular updates of the number of victims interviewed to Planning Section Chief</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149</a:t>
            </a:fld>
            <a:endParaRPr lang="en-US" dirty="0"/>
          </a:p>
        </p:txBody>
      </p:sp>
    </p:spTree>
    <p:extLst>
      <p:ext uri="{BB962C8B-B14F-4D97-AF65-F5344CB8AC3E}">
        <p14:creationId xmlns:p14="http://schemas.microsoft.com/office/powerpoint/2010/main" val="618729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An FRC location is often less formal and more makeshift than the FAC. FRCs are often closer to the incident site than an FAC, but neither should be directly adjacent to or have a view of the incident site.  This slide provides additional specifics and examples related to FRC location criteria. </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15</a:t>
            </a:fld>
            <a:endParaRPr lang="en-US" dirty="0"/>
          </a:p>
        </p:txBody>
      </p:sp>
    </p:spTree>
    <p:extLst>
      <p:ext uri="{BB962C8B-B14F-4D97-AF65-F5344CB8AC3E}">
        <p14:creationId xmlns:p14="http://schemas.microsoft.com/office/powerpoint/2010/main" val="247779614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the Investigation Section Chief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coordination of the IC/UC and FAC </a:t>
            </a:r>
            <a:r>
              <a:rPr lang="en-US" sz="1800" dirty="0">
                <a:latin typeface="Segoe UI Semilight"/>
                <a:ea typeface="Arial" panose="020B0604020202020204" pitchFamily="34" charset="0"/>
                <a:cs typeface="Segoe UI Semilight"/>
              </a:rPr>
              <a:t>demobilization efforts</a:t>
            </a:r>
            <a:r>
              <a:rPr lang="en-US" sz="1800" dirty="0">
                <a:effectLst/>
                <a:latin typeface="Segoe UI Semilight"/>
                <a:ea typeface="Arial" panose="020B0604020202020204" pitchFamily="34" charset="0"/>
                <a:cs typeface="Segoe UI Semilight"/>
              </a:rPr>
              <a:t>, as appropriate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relevant staff are aware of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efforts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Returning all supplies and equipment to its original condition and location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Submitting reports and logs as appropriate</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150</a:t>
            </a:fld>
            <a:endParaRPr lang="en-US" dirty="0"/>
          </a:p>
        </p:txBody>
      </p:sp>
    </p:spTree>
    <p:extLst>
      <p:ext uri="{BB962C8B-B14F-4D97-AF65-F5344CB8AC3E}">
        <p14:creationId xmlns:p14="http://schemas.microsoft.com/office/powerpoint/2010/main" val="251708423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151</a:t>
            </a:fld>
            <a:endParaRPr lang="en-US" dirty="0"/>
          </a:p>
        </p:txBody>
      </p:sp>
    </p:spTree>
    <p:extLst>
      <p:ext uri="{BB962C8B-B14F-4D97-AF65-F5344CB8AC3E}">
        <p14:creationId xmlns:p14="http://schemas.microsoft.com/office/powerpoint/2010/main" val="1813572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spcBef>
                <a:spcPts val="200"/>
              </a:spcBef>
              <a:spcAft>
                <a:spcPts val="200"/>
              </a:spcAft>
            </a:pPr>
            <a:r>
              <a:rPr lang="en-US" sz="1800" dirty="0">
                <a:effectLst/>
                <a:latin typeface="Segoe UI Semilight"/>
                <a:ea typeface="Arial" panose="020B0604020202020204" pitchFamily="34" charset="0"/>
                <a:cs typeface="Segoe UI Semilight"/>
              </a:rPr>
              <a:t>We will now discuss some example FRCs that have been set up for various incidents. Some have different names, but all have the same purpose: to provide an initial gathering space for victims and family to receive information about the incident and </a:t>
            </a:r>
            <a:r>
              <a:rPr lang="en-US" sz="1800" dirty="0">
                <a:latin typeface="Segoe UI Semilight"/>
                <a:ea typeface="Arial" panose="020B0604020202020204" pitchFamily="34" charset="0"/>
                <a:cs typeface="Segoe UI Semilight"/>
              </a:rPr>
              <a:t>follow-up </a:t>
            </a:r>
            <a:r>
              <a:rPr lang="en-US" sz="1800" dirty="0">
                <a:effectLst/>
                <a:latin typeface="Segoe UI Semilight"/>
                <a:ea typeface="Arial" panose="020B0604020202020204" pitchFamily="34" charset="0"/>
                <a:cs typeface="Segoe UI Semilight"/>
              </a:rPr>
              <a:t>services in the immediate hours after a disaster.</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a:spcBef>
                <a:spcPts val="200"/>
              </a:spcBef>
              <a:spcAft>
                <a:spcPts val="200"/>
              </a:spcAft>
            </a:pPr>
            <a:r>
              <a:rPr lang="en-US" sz="1800" dirty="0">
                <a:effectLst/>
                <a:latin typeface="Segoe UI Semilight"/>
                <a:ea typeface="Arial" panose="020B0604020202020204" pitchFamily="34" charset="0"/>
                <a:cs typeface="Segoe UI Semilight"/>
              </a:rPr>
              <a:t>After the Surfside condominium collapse in Florida in 2021, family assistance was initially provided in a community space, and later moved to a hotel with a larger, more robust space. </a:t>
            </a:r>
            <a:endParaRPr lang="en-US" sz="1800" dirty="0">
              <a:latin typeface="Segoe UI Semilight"/>
              <a:ea typeface="Arial" panose="020B0604020202020204" pitchFamily="34" charset="0"/>
              <a:cs typeface="Segoe UI Semilight"/>
            </a:endParaRPr>
          </a:p>
          <a:p>
            <a:pPr>
              <a:spcBef>
                <a:spcPts val="200"/>
              </a:spcBef>
              <a:spcAft>
                <a:spcPts val="200"/>
              </a:spcAft>
            </a:pP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The Route 91 Festival mass shooting provides an example of the public information regarding the FRC. Note the use of the term “reunification.” This was a big lesson learned, and it has been trained on since. Not all will be reunified.</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r>
              <a:rPr lang="en-US" sz="1800" dirty="0">
                <a:effectLst/>
                <a:latin typeface="Segoe UI Semilight"/>
                <a:ea typeface="Calibri" panose="020F0502020204030204" pitchFamily="34" charset="0"/>
                <a:cs typeface="Segoe UI Semilight"/>
              </a:rPr>
              <a:t>Following the Pulse Nightclub shooting in Orlando, an initial FRC was opened, which eventually moved to a new location due to the lack of privacy from the media outside and space inside.</a:t>
            </a:r>
            <a:r>
              <a:rPr lang="en-US" sz="1800" dirty="0">
                <a:latin typeface="Segoe UI Semilight"/>
                <a:ea typeface="Calibri" panose="020F0502020204030204" pitchFamily="34" charset="0"/>
                <a:cs typeface="Segoe UI Semilight"/>
              </a:rPr>
              <a:t>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16</a:t>
            </a:fld>
            <a:endParaRPr lang="en-US" dirty="0"/>
          </a:p>
        </p:txBody>
      </p:sp>
    </p:spTree>
    <p:extLst>
      <p:ext uri="{BB962C8B-B14F-4D97-AF65-F5344CB8AC3E}">
        <p14:creationId xmlns:p14="http://schemas.microsoft.com/office/powerpoint/2010/main" val="4094715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We will now move on to review FACs.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17</a:t>
            </a:fld>
            <a:endParaRPr lang="en-US" dirty="0"/>
          </a:p>
        </p:txBody>
      </p:sp>
    </p:spTree>
    <p:extLst>
      <p:ext uri="{BB962C8B-B14F-4D97-AF65-F5344CB8AC3E}">
        <p14:creationId xmlns:p14="http://schemas.microsoft.com/office/powerpoint/2010/main" val="51988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A FAC is a longer-term site that provides a wide range of services and information to the family members of those injured, killed, missing, or otherwise impacted by the incident. A FAC has three primary functions: receiving and registering families, providing notification and information of victims’ status, and helping those impacted by the incident and their loved ones to access support services. The FAC is a venue for agencies to coordinate access to support services such as disaster mental health and spiritual services and disseminate information such as available financial resources.</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All facilities used for family assistance must be fully accessible for those with disabilities and others with access and functional needs. The final structure of an FAC may vary depending on the situation. </a:t>
            </a:r>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18</a:t>
            </a:fld>
            <a:endParaRPr lang="en-US" dirty="0"/>
          </a:p>
        </p:txBody>
      </p:sp>
    </p:spTree>
    <p:extLst>
      <p:ext uri="{BB962C8B-B14F-4D97-AF65-F5344CB8AC3E}">
        <p14:creationId xmlns:p14="http://schemas.microsoft.com/office/powerpoint/2010/main" val="983734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An FAC may offer a variety of services to family and victims, as shown on the left.</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endParaRPr lang="en-US" sz="1800" b="1" dirty="0">
              <a:effectLst/>
              <a:latin typeface="Segoe UI Semilight"/>
              <a:ea typeface="Arial" panose="020B0604020202020204" pitchFamily="34" charset="0"/>
              <a:cs typeface="Segoe UI Semilight"/>
            </a:endParaRPr>
          </a:p>
          <a:p>
            <a:pPr marL="0" marR="0">
              <a:spcBef>
                <a:spcPts val="200"/>
              </a:spcBef>
              <a:spcAft>
                <a:spcPts val="200"/>
              </a:spcAft>
            </a:pPr>
            <a:r>
              <a:rPr lang="en-US" sz="1800" dirty="0">
                <a:latin typeface="Segoe UI Semilight"/>
                <a:cs typeface="Segoe UI Semilight"/>
              </a:rPr>
              <a:t>To execute these services, staff service</a:t>
            </a:r>
            <a:r>
              <a:rPr lang="en-US" sz="1800" b="1" dirty="0">
                <a:effectLst/>
                <a:latin typeface="Segoe UI Semilight"/>
                <a:ea typeface="Arial" panose="020B0604020202020204" pitchFamily="34" charset="0"/>
                <a:cs typeface="Segoe UI Semilight"/>
              </a:rPr>
              <a:t> </a:t>
            </a:r>
            <a:r>
              <a:rPr lang="en-US" sz="1800" dirty="0">
                <a:effectLst/>
                <a:latin typeface="Segoe UI Semilight"/>
                <a:ea typeface="Arial" panose="020B0604020202020204" pitchFamily="34" charset="0"/>
                <a:cs typeface="Segoe UI Semilight"/>
              </a:rPr>
              <a:t>positions must be filled as shown on the right.</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19</a:t>
            </a:fld>
            <a:endParaRPr lang="en-US" dirty="0"/>
          </a:p>
        </p:txBody>
      </p:sp>
    </p:spTree>
    <p:extLst>
      <p:ext uri="{BB962C8B-B14F-4D97-AF65-F5344CB8AC3E}">
        <p14:creationId xmlns:p14="http://schemas.microsoft.com/office/powerpoint/2010/main" val="6324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a:ea typeface="Calibri" panose="020F0502020204030204" pitchFamily="34" charset="0"/>
                <a:cs typeface="Segoe UI Semilight"/>
              </a:rPr>
              <a:t>Course instructors should introduce themselves, provide their professional background, and past experiences working in FRC/FACs and/or supporting emergencies in the jurisdiction or region. They should then ask course participants to introduce themselves, their current role, and any relevant experience.</a:t>
            </a:r>
            <a:r>
              <a:rPr lang="en-US" sz="1800" dirty="0">
                <a:latin typeface="Segoe UI Semilight"/>
                <a:ea typeface="Calibri" panose="020F0502020204030204" pitchFamily="34" charset="0"/>
                <a:cs typeface="Segoe UI Semilight"/>
              </a:rPr>
              <a:t> Invite participants to ask questions at any time during the training.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a:t>
            </a:fld>
            <a:endParaRPr lang="en-US" dirty="0"/>
          </a:p>
        </p:txBody>
      </p:sp>
    </p:spTree>
    <p:extLst>
      <p:ext uri="{BB962C8B-B14F-4D97-AF65-F5344CB8AC3E}">
        <p14:creationId xmlns:p14="http://schemas.microsoft.com/office/powerpoint/2010/main" val="3655612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00"/>
              </a:spcBef>
              <a:spcAft>
                <a:spcPts val="600"/>
              </a:spcAft>
              <a:tabLst>
                <a:tab pos="457200" algn="l"/>
                <a:tab pos="457200" algn="l"/>
              </a:tabLst>
            </a:pPr>
            <a:r>
              <a:rPr lang="en-US" sz="1800" dirty="0">
                <a:effectLst/>
                <a:latin typeface="Segoe UI Semilight"/>
                <a:ea typeface="Arial" panose="020B0604020202020204" pitchFamily="34" charset="0"/>
                <a:cs typeface="Segoe UI Semilight"/>
              </a:rPr>
              <a:t>The location for the FAC should be selected carefully, with consideration for the location and size of the facility and its amenities.</a:t>
            </a:r>
            <a:endParaRPr lang="en-US" dirty="0">
              <a:latin typeface="Segoe UI Semilight"/>
              <a:cs typeface="Segoe UI Semilight"/>
            </a:endParaRPr>
          </a:p>
          <a:p>
            <a:pPr marL="0" marR="0" indent="0">
              <a:spcBef>
                <a:spcPts val="600"/>
              </a:spcBef>
              <a:spcAft>
                <a:spcPts val="600"/>
              </a:spcAft>
              <a:tabLst>
                <a:tab pos="457200" algn="l"/>
                <a:tab pos="457200" algn="l"/>
              </a:tabLst>
            </a:pPr>
            <a:r>
              <a:rPr lang="en-US" sz="1800" dirty="0">
                <a:effectLst/>
                <a:latin typeface="Segoe UI Semilight"/>
                <a:ea typeface="Arial" panose="020B0604020202020204" pitchFamily="34" charset="0"/>
                <a:cs typeface="Segoe UI Semilight"/>
              </a:rPr>
              <a:t> </a:t>
            </a:r>
          </a:p>
          <a:p>
            <a:pPr>
              <a:spcBef>
                <a:spcPts val="600"/>
              </a:spcBef>
              <a:spcAft>
                <a:spcPts val="600"/>
              </a:spcAft>
              <a:tabLst>
                <a:tab pos="457200" algn="l"/>
                <a:tab pos="457200" algn="l"/>
              </a:tabLst>
            </a:pPr>
            <a:r>
              <a:rPr lang="en-US" sz="1800" dirty="0">
                <a:effectLst/>
                <a:latin typeface="Segoe UI Semilight"/>
                <a:ea typeface="Arial" panose="020B0604020202020204" pitchFamily="34" charset="0"/>
                <a:cs typeface="Segoe UI Semilight"/>
              </a:rPr>
              <a:t>This slide lists suggested criteria of the chosen FAC location, however it is important to keep in mind flexibility and adaptability to whatever spaces are available at the time.</a:t>
            </a:r>
            <a:r>
              <a:rPr lang="en-US" sz="1800" dirty="0">
                <a:latin typeface="Segoe UI Semilight"/>
                <a:ea typeface="Arial" panose="020B0604020202020204" pitchFamily="34" charset="0"/>
                <a:cs typeface="Segoe UI Semilight"/>
              </a:rPr>
              <a:t> The asterisks indicate the most important considerations when selecting potential FAC locations. </a:t>
            </a:r>
            <a:r>
              <a:rPr lang="en-US" sz="1800" dirty="0">
                <a:effectLst/>
                <a:latin typeface="Segoe UI Semilight"/>
                <a:ea typeface="Arial" panose="020B0604020202020204" pitchFamily="34" charset="0"/>
                <a:cs typeface="Segoe UI Semilight"/>
              </a:rPr>
              <a:t>It is unlikely that a perfect location will be available with all ideal conditions and criterial as shown.</a:t>
            </a:r>
            <a:endParaRPr lang="en-US" sz="1800" dirty="0">
              <a:effectLst/>
              <a:latin typeface="Segoe UI Semilight" panose="020B0402040204020203" pitchFamily="34" charset="0"/>
              <a:ea typeface="Arial" panose="020B0604020202020204" pitchFamily="34" charset="0"/>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20</a:t>
            </a:fld>
            <a:endParaRPr lang="en-US" dirty="0"/>
          </a:p>
        </p:txBody>
      </p:sp>
    </p:spTree>
    <p:extLst>
      <p:ext uri="{BB962C8B-B14F-4D97-AF65-F5344CB8AC3E}">
        <p14:creationId xmlns:p14="http://schemas.microsoft.com/office/powerpoint/2010/main" val="3463295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spcBef>
                <a:spcPts val="600"/>
              </a:spcBef>
              <a:spcAft>
                <a:spcPts val="600"/>
              </a:spcAft>
              <a:tabLst>
                <a:tab pos="4572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We will now discuss examples of FACs that have been set up in response to incidents.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Surfside collapse’s family support services became virtual soon after activation due to COVID-19 conditions.</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Clark County officials publicized details about the Route 91 FAC including the location, contact information, intended audience, and available services.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Pulse Nightclub family assistance services were moved from the Senior Center to the Camping World Stadium. These images of the inside and outside of the FAC show the scale of support provided.</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21</a:t>
            </a:fld>
            <a:endParaRPr lang="en-US" dirty="0"/>
          </a:p>
        </p:txBody>
      </p:sp>
    </p:spTree>
    <p:extLst>
      <p:ext uri="{BB962C8B-B14F-4D97-AF65-F5344CB8AC3E}">
        <p14:creationId xmlns:p14="http://schemas.microsoft.com/office/powerpoint/2010/main" val="3250660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services and resources required to support the incident outpace the jurisdiction’s capacity, it may be necessary to request regional support.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Regional FAC support allows for centralized and coordinated messaging and locations for those impacted by the incident and their loved ones.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The DFWA CCTA Regional FAC CONOPS is intended to support regional operations and should be reviewed during FAC planning efforts.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22</a:t>
            </a:fld>
            <a:endParaRPr lang="en-US" dirty="0"/>
          </a:p>
        </p:txBody>
      </p:sp>
    </p:spTree>
    <p:extLst>
      <p:ext uri="{BB962C8B-B14F-4D97-AF65-F5344CB8AC3E}">
        <p14:creationId xmlns:p14="http://schemas.microsoft.com/office/powerpoint/2010/main" val="334105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There are several key elements regarding communications to keep in mind prior to, during, and after FAC operations.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Family Briefings: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Provide multiple briefings to family and victims daily, on a regular schedule</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Provide virtual options for families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Conducted by FAC Director and PIO</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Include incident updates</a:t>
            </a:r>
          </a:p>
          <a:p>
            <a:pPr marL="342900" marR="0" lvl="0" indent="-342900">
              <a:spcBef>
                <a:spcPts val="600"/>
              </a:spcBef>
              <a:spcAft>
                <a:spcPts val="600"/>
              </a:spcAft>
              <a:buFont typeface="Symbol" panose="05050102010706020507" pitchFamily="18" charset="2"/>
              <a:buChar char=""/>
              <a:tabLst>
                <a:tab pos="457200" algn="l"/>
              </a:tabLst>
            </a:pPr>
            <a:r>
              <a:rPr lang="en-US" sz="1800" b="1" i="1" dirty="0">
                <a:effectLst/>
                <a:latin typeface="Segoe UI Semilight" panose="020B0402040204020203" pitchFamily="34" charset="0"/>
                <a:ea typeface="Arial" panose="020B0604020202020204" pitchFamily="34" charset="0"/>
                <a:cs typeface="Arial" panose="020B0604020202020204" pitchFamily="34" charset="0"/>
              </a:rPr>
              <a:t>Always release updates/information to families prior to releasing them to media</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Media Briefings: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Held in an external area away from FAC facility</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Release information only as verified by appropriate representatives, after releasing to family</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Media access to FAC facility should be prohibited</a:t>
            </a:r>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Information Portal:</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Provide multiple briefings to family and victims daily, on a regular established schedule</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Provide virtual options for families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Establish a web page to provide updated and validated incident and FAC information within first 12 hours of incident</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 FAC web pages ahead of time and archived on jurisdiction’s website, allowing for quick activation when an incident occurs</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23</a:t>
            </a:fld>
            <a:endParaRPr lang="en-US" dirty="0"/>
          </a:p>
        </p:txBody>
      </p:sp>
    </p:spTree>
    <p:extLst>
      <p:ext uri="{BB962C8B-B14F-4D97-AF65-F5344CB8AC3E}">
        <p14:creationId xmlns:p14="http://schemas.microsoft.com/office/powerpoint/2010/main" val="3540941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There are several resources and tools available to support jurisdictions in the NCTCOG region.</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24</a:t>
            </a:fld>
            <a:endParaRPr lang="en-US" dirty="0"/>
          </a:p>
        </p:txBody>
      </p:sp>
    </p:spTree>
    <p:extLst>
      <p:ext uri="{BB962C8B-B14F-4D97-AF65-F5344CB8AC3E}">
        <p14:creationId xmlns:p14="http://schemas.microsoft.com/office/powerpoint/2010/main" val="2140071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Family Assistance Base Plan was developed to establish the framework for local FRC and FAC operations. Jurisdictions were provided a template and encouraged to customize it based on their family assistance planning activities. The plan defines the operational concepts, organizational arrangements, roles and responsibilities, and procedures to accomplish the tasks to open, operate, and close a FRC and FAC. </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25</a:t>
            </a:fld>
            <a:endParaRPr lang="en-US" dirty="0"/>
          </a:p>
        </p:txBody>
      </p:sp>
    </p:spTree>
    <p:extLst>
      <p:ext uri="{BB962C8B-B14F-4D97-AF65-F5344CB8AC3E}">
        <p14:creationId xmlns:p14="http://schemas.microsoft.com/office/powerpoint/2010/main" val="1864629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effectLst/>
                <a:latin typeface="Segoe UI Semilight" panose="020B0402040204020203" pitchFamily="34" charset="0"/>
                <a:ea typeface="Calibri" panose="020F0502020204030204" pitchFamily="34" charset="0"/>
                <a:cs typeface="Arial" panose="020B0604020202020204" pitchFamily="34" charset="0"/>
              </a:rPr>
              <a:t>The FRC toolkit contains several guidance documents, including how-to guides and specific staffing checklists for related FRC positions.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26</a:t>
            </a:fld>
            <a:endParaRPr lang="en-US" dirty="0"/>
          </a:p>
        </p:txBody>
      </p:sp>
    </p:spTree>
    <p:extLst>
      <p:ext uri="{BB962C8B-B14F-4D97-AF65-F5344CB8AC3E}">
        <p14:creationId xmlns:p14="http://schemas.microsoft.com/office/powerpoint/2010/main" val="1013132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dirty="0">
                <a:effectLst/>
                <a:latin typeface="Segoe UI Semilight" panose="020B0402040204020203" pitchFamily="34" charset="0"/>
                <a:ea typeface="Calibri" panose="020F0502020204030204" pitchFamily="34" charset="0"/>
                <a:cs typeface="Arial" panose="020B0604020202020204" pitchFamily="34" charset="0"/>
              </a:rPr>
              <a:t>The FAC Toolkit is more extensive than the FRC toolkit since FAC operations are intended to be longer-lasting and require more coordination and planning. The toolkit includes guides for selecting locations and criteria to consider, as well as the other resources listed here.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27</a:t>
            </a:fld>
            <a:endParaRPr lang="en-US" dirty="0"/>
          </a:p>
        </p:txBody>
      </p:sp>
    </p:spTree>
    <p:extLst>
      <p:ext uri="{BB962C8B-B14F-4D97-AF65-F5344CB8AC3E}">
        <p14:creationId xmlns:p14="http://schemas.microsoft.com/office/powerpoint/2010/main" val="1175277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a:ea typeface="Calibri" panose="020F0502020204030204" pitchFamily="34" charset="0"/>
                <a:cs typeface="Segoe UI Semilight"/>
              </a:rPr>
              <a:t>Notes: A 15-minute break is suggested for each 1.5 hours of lecture, and 30 minutes for each 2.5-hour segment or lecture. </a:t>
            </a:r>
            <a:r>
              <a:rPr lang="en-US" sz="1800" dirty="0">
                <a:latin typeface="Segoe UI Semilight"/>
                <a:ea typeface="Calibri" panose="020F0502020204030204" pitchFamily="34" charset="0"/>
                <a:cs typeface="Segoe UI Semilight"/>
              </a:rPr>
              <a:t>Please note that instructors can copy/paste this slide based on how they customize their course.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28</a:t>
            </a:fld>
            <a:endParaRPr lang="en-US" dirty="0"/>
          </a:p>
        </p:txBody>
      </p:sp>
    </p:spTree>
    <p:extLst>
      <p:ext uri="{BB962C8B-B14F-4D97-AF65-F5344CB8AC3E}">
        <p14:creationId xmlns:p14="http://schemas.microsoft.com/office/powerpoint/2010/main" val="3100234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This module reviews each FAC staff position, its individual mission, staffing sources, and key activities in each phase of FAC operations. There are some items that all staff are responsible for, such as signing in and filling out an activity log. Those individual items are not discussed in this training, but they can be found in the staff checklists in the FAC Toolkit.</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29</a:t>
            </a:fld>
            <a:endParaRPr lang="en-US" dirty="0"/>
          </a:p>
        </p:txBody>
      </p:sp>
    </p:spTree>
    <p:extLst>
      <p:ext uri="{BB962C8B-B14F-4D97-AF65-F5344CB8AC3E}">
        <p14:creationId xmlns:p14="http://schemas.microsoft.com/office/powerpoint/2010/main" val="52444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2022, the North Central Texas Council of Governments (NCTCOG) produced a Family Assistance Base Plan Template as well as a variety of other materials for all jurisdictions in the region to use. The QR code on this slide can be scanned via your phone’s camera to link directly to the documentation developed as a result of this project.</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Following development of the documentation, this training course was created to teach staff what is included in the Family Assistance Plan and how to apply the plan’s contents to an FAC activation.</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This training is the result of planning and coordination between jurisdictions across the North Central Texas region, led by a family assistance planning workgroup facilitated by the NCTCOG. The Family Assistance Base Plan, associated toolkit items, and this training should be reviewed annually and updated as best practices and lessons are learned from actual incidents and exercises.</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a:t>
            </a:fld>
            <a:endParaRPr lang="en-US" dirty="0"/>
          </a:p>
        </p:txBody>
      </p:sp>
    </p:spTree>
    <p:extLst>
      <p:ext uri="{BB962C8B-B14F-4D97-AF65-F5344CB8AC3E}">
        <p14:creationId xmlns:p14="http://schemas.microsoft.com/office/powerpoint/2010/main" val="2640706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ts val="200"/>
              </a:spcBef>
              <a:spcAft>
                <a:spcPts val="200"/>
              </a:spcAft>
              <a:buClrTx/>
              <a:buSzTx/>
              <a:buFontTx/>
              <a:buNone/>
              <a:tabLst/>
              <a:defRPr/>
            </a:pPr>
            <a:r>
              <a:rPr lang="en-US" sz="1800" dirty="0">
                <a:effectLst/>
                <a:latin typeface="Segoe UI Semilight" panose="020B0402040204020203" pitchFamily="34" charset="0"/>
                <a:ea typeface="Calibri" panose="020F0502020204030204" pitchFamily="34" charset="0"/>
                <a:cs typeface="Arial" panose="020B0604020202020204" pitchFamily="34" charset="0"/>
              </a:rPr>
              <a:t>We will now review, at a high level, the positions involved in an FAC, after which we will discuss each position in more depth. </a:t>
            </a:r>
            <a:r>
              <a:rPr lang="en-US" sz="1800" dirty="0">
                <a:effectLst/>
                <a:latin typeface="Segoe UI Semilight"/>
                <a:ea typeface="Arial" panose="020B0604020202020204" pitchFamily="34" charset="0"/>
                <a:cs typeface="Segoe UI Semilight"/>
              </a:rPr>
              <a:t>Similar to an FRC, the entity responsible for FAC activation (a) determines an ICS-compliant organization strategy based on incident scope and (b) fills additional roles, as necessary.</a:t>
            </a:r>
            <a:endParaRPr lang="en-US" sz="1800" strike="sngStrike" dirty="0">
              <a:effectLst/>
              <a:latin typeface="Segoe UI Semilight"/>
              <a:ea typeface="Arial" panose="020B0604020202020204" pitchFamily="34" charset="0"/>
              <a:cs typeface="Segoe UI Semilight"/>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a:spcBef>
                <a:spcPts val="200"/>
              </a:spcBef>
              <a:spcAft>
                <a:spcPts val="200"/>
              </a:spcAft>
            </a:pPr>
            <a:r>
              <a:rPr lang="en-US" sz="1800" dirty="0">
                <a:effectLst/>
                <a:latin typeface="Segoe UI Semilight"/>
                <a:ea typeface="Arial" panose="020B0604020202020204" pitchFamily="34" charset="0"/>
                <a:cs typeface="Segoe UI Semilight"/>
              </a:rPr>
              <a:t>The FAC Director may elect to activate an FAC with fewer services if fewer resources are available or if there is not a high demand for services based on the size and type of the incident. In such cases, responsibilities tasked to positions not shown here should be carried out by the next higher filled position in that section. Deputies, assistants, and staff can be added, as needed.</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These recommendations assume that the local jurisdiction will request a regional FAC for incidents exceeding a medium-level impact.</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30</a:t>
            </a:fld>
            <a:endParaRPr lang="en-US" dirty="0"/>
          </a:p>
        </p:txBody>
      </p:sp>
    </p:spTree>
    <p:extLst>
      <p:ext uri="{BB962C8B-B14F-4D97-AF65-F5344CB8AC3E}">
        <p14:creationId xmlns:p14="http://schemas.microsoft.com/office/powerpoint/2010/main" val="4167052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This chart shows the organization and staffing for an expanded level of service to meet the needs of a more severe and/or larger incident.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FAC Director may choose to activate an FAC that offers less or more services, based on the scale and scope of the incident. The FAC Director may also anticipate that the needs for the incident will exceed the capabilities of the local jurisdiction and request a regional FAC.</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31</a:t>
            </a:fld>
            <a:endParaRPr lang="en-US" dirty="0"/>
          </a:p>
        </p:txBody>
      </p:sp>
    </p:spTree>
    <p:extLst>
      <p:ext uri="{BB962C8B-B14F-4D97-AF65-F5344CB8AC3E}">
        <p14:creationId xmlns:p14="http://schemas.microsoft.com/office/powerpoint/2010/main" val="6054283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Moving into a review of the Command Staff.</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32</a:t>
            </a:fld>
            <a:endParaRPr lang="en-US" dirty="0"/>
          </a:p>
        </p:txBody>
      </p:sp>
    </p:spTree>
    <p:extLst>
      <p:ext uri="{BB962C8B-B14F-4D97-AF65-F5344CB8AC3E}">
        <p14:creationId xmlns:p14="http://schemas.microsoft.com/office/powerpoint/2010/main" val="4040073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As with most organizational structures in the ICS model, the command - or leadership - staff include all staff who </a:t>
            </a:r>
            <a:r>
              <a:rPr lang="en-US" sz="1800" dirty="0">
                <a:latin typeface="Segoe UI Semilight"/>
                <a:ea typeface="Arial" panose="020B0604020202020204" pitchFamily="34" charset="0"/>
                <a:cs typeface="Segoe UI Semilight"/>
              </a:rPr>
              <a:t>report</a:t>
            </a:r>
            <a:r>
              <a:rPr lang="en-US" sz="1800" dirty="0">
                <a:effectLst/>
                <a:latin typeface="Segoe UI Semilight"/>
                <a:ea typeface="Arial" panose="020B0604020202020204" pitchFamily="34" charset="0"/>
                <a:cs typeface="Segoe UI Semilight"/>
              </a:rPr>
              <a:t> to the FAC Director, plus the Safety Officer and Facility Liaison</a:t>
            </a:r>
            <a:r>
              <a:rPr lang="en-US" sz="1800" dirty="0">
                <a:latin typeface="Segoe UI Semilight"/>
                <a:ea typeface="Arial" panose="020B0604020202020204" pitchFamily="34" charset="0"/>
                <a:cs typeface="Segoe UI Semilight"/>
              </a:rPr>
              <a:t>.</a:t>
            </a:r>
            <a:r>
              <a:rPr lang="en-US" sz="1200" dirty="0">
                <a:effectLst/>
                <a:latin typeface="+mn-lt"/>
                <a:ea typeface="+mn-ea"/>
                <a:cs typeface="+mn-cs"/>
              </a:rPr>
              <a:t> </a:t>
            </a:r>
          </a:p>
          <a:p>
            <a:pPr marL="0" marR="0">
              <a:spcBef>
                <a:spcPts val="200"/>
              </a:spcBef>
              <a:spcAft>
                <a:spcPts val="200"/>
              </a:spcAft>
            </a:pPr>
            <a:r>
              <a:rPr lang="en-US" sz="1200" dirty="0">
                <a:effectLst/>
                <a:latin typeface="Segoe UI Semilight" panose="020B0402040204020203" pitchFamily="34" charset="0"/>
                <a:ea typeface="Arial" panose="020B0604020202020204" pitchFamily="34" charset="0"/>
                <a:cs typeface="Arial" panose="020B0604020202020204" pitchFamily="34" charset="0"/>
              </a:rPr>
              <a:t>These positions are the highest level of the FAC Organizational chart. The Command Staff, collectively, is responsible for overseeing all FAC operations. </a:t>
            </a:r>
          </a:p>
          <a:p>
            <a:pPr marL="0" marR="0">
              <a:spcBef>
                <a:spcPts val="200"/>
              </a:spcBef>
              <a:spcAft>
                <a:spcPts val="200"/>
              </a:spcAft>
            </a:pPr>
            <a:r>
              <a:rPr lang="en-US" sz="12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200" dirty="0">
                <a:effectLst/>
                <a:latin typeface="Segoe UI Semilight" panose="020B0402040204020203" pitchFamily="34" charset="0"/>
                <a:ea typeface="Arial" panose="020B0604020202020204" pitchFamily="34" charset="0"/>
                <a:cs typeface="Arial" panose="020B0604020202020204" pitchFamily="34" charset="0"/>
              </a:rPr>
              <a:t>Responsibilities of the Command Staff include:</a:t>
            </a:r>
          </a:p>
          <a:p>
            <a:pPr marL="342900" marR="0" lvl="0" indent="-342900">
              <a:spcBef>
                <a:spcPts val="600"/>
              </a:spcBef>
              <a:spcAft>
                <a:spcPts val="600"/>
              </a:spcAft>
              <a:buFont typeface="Symbol" panose="05050102010706020507" pitchFamily="18" charset="2"/>
              <a:buChar char=""/>
              <a:tabLst>
                <a:tab pos="457200" algn="l"/>
              </a:tabLst>
            </a:pPr>
            <a:r>
              <a:rPr lang="en-US" sz="1200" dirty="0">
                <a:effectLst/>
                <a:latin typeface="Segoe UI Semilight" panose="020B0402040204020203" pitchFamily="34" charset="0"/>
                <a:ea typeface="Arial" panose="020B0604020202020204" pitchFamily="34" charset="0"/>
                <a:cs typeface="Arial" panose="020B0604020202020204" pitchFamily="34" charset="0"/>
              </a:rPr>
              <a:t>Setting and overseeing FAC coordination and direction</a:t>
            </a:r>
          </a:p>
          <a:p>
            <a:pPr marL="342900" marR="0" lvl="0" indent="-342900">
              <a:spcBef>
                <a:spcPts val="600"/>
              </a:spcBef>
              <a:spcAft>
                <a:spcPts val="600"/>
              </a:spcAft>
              <a:buFont typeface="Symbol" panose="05050102010706020507" pitchFamily="18" charset="2"/>
              <a:buChar char=""/>
              <a:tabLst>
                <a:tab pos="457200" algn="l"/>
              </a:tabLst>
            </a:pPr>
            <a:r>
              <a:rPr lang="en-US" sz="1200" dirty="0">
                <a:effectLst/>
                <a:latin typeface="Segoe UI Semilight" panose="020B0402040204020203" pitchFamily="34" charset="0"/>
                <a:ea typeface="Arial" panose="020B0604020202020204" pitchFamily="34" charset="0"/>
                <a:cs typeface="Arial" panose="020B0604020202020204" pitchFamily="34" charset="0"/>
              </a:rPr>
              <a:t>Providing public information and managing media relations</a:t>
            </a:r>
          </a:p>
          <a:p>
            <a:pPr marL="342900" marR="0" lvl="0" indent="-342900">
              <a:spcBef>
                <a:spcPts val="600"/>
              </a:spcBef>
              <a:spcAft>
                <a:spcPts val="600"/>
              </a:spcAft>
              <a:buFont typeface="Symbol" panose="05050102010706020507" pitchFamily="18" charset="2"/>
              <a:buChar char=""/>
              <a:tabLst>
                <a:tab pos="457200" algn="l"/>
              </a:tabLst>
            </a:pPr>
            <a:r>
              <a:rPr lang="en-US" sz="1200" dirty="0">
                <a:effectLst/>
                <a:latin typeface="Segoe UI Semilight" panose="020B0402040204020203" pitchFamily="34" charset="0"/>
                <a:ea typeface="Arial" panose="020B0604020202020204" pitchFamily="34" charset="0"/>
                <a:cs typeface="Arial" panose="020B0604020202020204" pitchFamily="34" charset="0"/>
              </a:rPr>
              <a:t>Serving as agency liaisons with other agencies and organizations</a:t>
            </a:r>
          </a:p>
          <a:p>
            <a:pPr marL="342900" marR="0" lvl="0" indent="-342900">
              <a:spcBef>
                <a:spcPts val="600"/>
              </a:spcBef>
              <a:spcAft>
                <a:spcPts val="600"/>
              </a:spcAft>
              <a:buFont typeface="Symbol" panose="05050102010706020507" pitchFamily="18" charset="2"/>
              <a:buChar char=""/>
              <a:tabLst>
                <a:tab pos="457200" algn="l"/>
              </a:tabLst>
            </a:pPr>
            <a:r>
              <a:rPr lang="en-US" sz="1200" dirty="0">
                <a:effectLst/>
                <a:latin typeface="Segoe UI Semilight" panose="020B0402040204020203" pitchFamily="34" charset="0"/>
                <a:ea typeface="Calibri" panose="020F0502020204030204" pitchFamily="34" charset="0"/>
                <a:cs typeface="Arial" panose="020B0604020202020204" pitchFamily="34" charset="0"/>
              </a:rPr>
              <a:t>Ensuring proper safety and security procedures</a:t>
            </a:r>
          </a:p>
          <a:p>
            <a:pPr marL="342900" marR="0" lvl="0" indent="-342900">
              <a:spcBef>
                <a:spcPts val="600"/>
              </a:spcBef>
              <a:spcAft>
                <a:spcPts val="600"/>
              </a:spcAft>
              <a:buFont typeface="Symbol" panose="05050102010706020507" pitchFamily="18" charset="2"/>
              <a:buChar char=""/>
              <a:tabLst>
                <a:tab pos="457200" algn="l"/>
              </a:tabLst>
            </a:pPr>
            <a:r>
              <a:rPr lang="en-US" sz="1200" dirty="0">
                <a:effectLst/>
                <a:latin typeface="Segoe UI Semilight" panose="020B0402040204020203" pitchFamily="34" charset="0"/>
                <a:ea typeface="Calibri" panose="020F0502020204030204" pitchFamily="34" charset="0"/>
                <a:cs typeface="Arial" panose="020B0604020202020204" pitchFamily="34" charset="0"/>
              </a:rPr>
              <a:t>Ensuring staff receive essential communications and encouraging staff to take breaks and seek mental health services as needed</a:t>
            </a:r>
          </a:p>
          <a:p>
            <a:pPr marL="0" marR="0">
              <a:spcBef>
                <a:spcPts val="200"/>
              </a:spcBef>
              <a:spcAft>
                <a:spcPts val="200"/>
              </a:spcAft>
            </a:pP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33</a:t>
            </a:fld>
            <a:endParaRPr lang="en-US" dirty="0"/>
          </a:p>
        </p:txBody>
      </p:sp>
    </p:spTree>
    <p:extLst>
      <p:ext uri="{BB962C8B-B14F-4D97-AF65-F5344CB8AC3E}">
        <p14:creationId xmlns:p14="http://schemas.microsoft.com/office/powerpoint/2010/main" val="42429762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The role of the FAC Director is usually filled by the emergency management office/agency of the jurisdiction that activated the FAC, or by a social service leader from an entity not directly impacted by the incident. The FAC Director’s mission is to direct the activation, operation, and demobilization of the FAC. The FAC Director works to set goals and objectives, approves and releases resources, determines the necessary staffing levels, and coordinates facility use.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34</a:t>
            </a:fld>
            <a:endParaRPr lang="en-US" dirty="0"/>
          </a:p>
        </p:txBody>
      </p:sp>
    </p:spTree>
    <p:extLst>
      <p:ext uri="{BB962C8B-B14F-4D97-AF65-F5344CB8AC3E}">
        <p14:creationId xmlns:p14="http://schemas.microsoft.com/office/powerpoint/2010/main" val="2779460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The FAC Director is responsible for:</a:t>
            </a:r>
            <a:endParaRPr lang="en-US" dirty="0">
              <a:latin typeface="Segoe UI Semilight"/>
              <a:cs typeface="Segoe UI Semilight"/>
            </a:endParaRP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Overseeing coordination between the FAC and support agencies/organizations in the EOC, field, or remote locations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Setting operational objectives within the FAC and coordinating objectives and operations with external agencies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Establishing appropriate staffing levels for the FAC and monitoring organizational effectiveness to ensure appropriate modifications occur as required</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Directing, in consultation with the PIO, Medical Examiner, and Incident Commander, appropriate emergency public information actions using the best methods of dissemination and approving the issuance of press releases and other public information materials as required</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Coordinating with the PIO to establish a designated media assembly area</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Ensuring safety and security principles and procedures are applied to all FAC activities and supporting the FAC Safety Officer</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35</a:t>
            </a:fld>
            <a:endParaRPr lang="en-US" dirty="0"/>
          </a:p>
        </p:txBody>
      </p:sp>
    </p:spTree>
    <p:extLst>
      <p:ext uri="{BB962C8B-B14F-4D97-AF65-F5344CB8AC3E}">
        <p14:creationId xmlns:p14="http://schemas.microsoft.com/office/powerpoint/2010/main" val="2040712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200"/>
              </a:spcBef>
              <a:spcAft>
                <a:spcPts val="200"/>
              </a:spcAft>
            </a:pPr>
            <a:r>
              <a:rPr lang="en-US" sz="1800" dirty="0">
                <a:effectLst/>
                <a:latin typeface="Segoe UI Semilight"/>
                <a:ea typeface="Arial" panose="020B0604020202020204" pitchFamily="34" charset="0"/>
                <a:cs typeface="Segoe UI Semilight"/>
              </a:rPr>
              <a:t>The FAC Director </a:t>
            </a:r>
            <a:r>
              <a:rPr lang="en-US" sz="1800" dirty="0">
                <a:latin typeface="Segoe UI Semilight"/>
                <a:ea typeface="Arial" panose="020B0604020202020204" pitchFamily="34" charset="0"/>
                <a:cs typeface="Segoe UI Semilight"/>
              </a:rPr>
              <a:t>has responsibilities </a:t>
            </a:r>
            <a:r>
              <a:rPr lang="en-US" sz="1800" dirty="0">
                <a:effectLst/>
                <a:latin typeface="Segoe UI Semilight"/>
                <a:ea typeface="Arial" panose="020B0604020202020204" pitchFamily="34" charset="0"/>
                <a:cs typeface="Segoe UI Semilight"/>
              </a:rPr>
              <a:t>prior to the official activation of the FAC. These roles are outlined on this slide and include:</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Gathering information about the incident and reporting to the location</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Identifying staffing requirements and communicating those staffing needs to designated staffing agencies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resources are available and the FAC is set up in proper fashion</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a:spcBef>
                <a:spcPts val="200"/>
              </a:spcBef>
              <a:spcAft>
                <a:spcPts val="200"/>
              </a:spcAft>
            </a:pPr>
            <a:r>
              <a:rPr lang="en-US" sz="1800" dirty="0">
                <a:effectLst/>
                <a:latin typeface="Segoe UI Semilight"/>
                <a:ea typeface="Arial" panose="020B0604020202020204" pitchFamily="34" charset="0"/>
                <a:cs typeface="Segoe UI Semilight"/>
              </a:rPr>
              <a:t>During activation, the FAC Director is responsible for the items on this slide including:</a:t>
            </a:r>
            <a:r>
              <a:rPr lang="en-US" sz="1800" dirty="0">
                <a:latin typeface="Segoe UI Semilight"/>
                <a:ea typeface="Arial" panose="020B0604020202020204" pitchFamily="34" charset="0"/>
                <a:cs typeface="Segoe UI Semilight"/>
              </a:rPr>
              <a:t> </a:t>
            </a:r>
          </a:p>
          <a:p>
            <a:pPr marL="342900" marR="0" lvl="0" indent="-342900" algn="l" rtl="0" fontAlgn="base">
              <a:spcBef>
                <a:spcPts val="600"/>
              </a:spcBef>
              <a:spcAft>
                <a:spcPts val="600"/>
              </a:spcAft>
              <a:buFont typeface="Symbol" panose="05050102010706020507" pitchFamily="18" charset="2"/>
              <a:buChar char=""/>
              <a:tabLst>
                <a:tab pos="228600" algn="l"/>
                <a:tab pos="457200" algn="l"/>
              </a:tabLst>
            </a:pPr>
            <a:r>
              <a:rPr lang="en-US" sz="1800" kern="1200" dirty="0">
                <a:solidFill>
                  <a:schemeClr val="tx1"/>
                </a:solidFill>
                <a:effectLst/>
                <a:latin typeface="Segoe UI Semilight"/>
                <a:ea typeface="Arial" panose="020B0604020202020204" pitchFamily="34" charset="0"/>
                <a:cs typeface="Segoe UI Semilight"/>
              </a:rPr>
              <a:t>Ensuring all working areas are set up, associated staff have all the resources needed, and all safety procedures are in place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Providing a briefing to all FAC staff or Command staff depending on the number of staff assigned to the FAC</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effectLst/>
                <a:latin typeface="Segoe UI Semilight" panose="020B0402040204020203" pitchFamily="34" charset="0"/>
                <a:ea typeface="Arial" panose="020B0604020202020204" pitchFamily="34" charset="0"/>
                <a:cs typeface="Arial" panose="020B0604020202020204" pitchFamily="34" charset="0"/>
              </a:rPr>
              <a:t>Assuming responsibility for any roles unstaffed</a:t>
            </a:r>
            <a:endParaRPr lang="en-US" sz="1800" dirty="0">
              <a:effectLst/>
              <a:latin typeface="Segoe UI Semilight"/>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Identifying objectives and priorities for the FAC</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appropriate FAC positions are staffed</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Notifying partners when the FAC is officially activated</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36</a:t>
            </a:fld>
            <a:endParaRPr lang="en-US" dirty="0"/>
          </a:p>
        </p:txBody>
      </p:sp>
    </p:spTree>
    <p:extLst>
      <p:ext uri="{BB962C8B-B14F-4D97-AF65-F5344CB8AC3E}">
        <p14:creationId xmlns:p14="http://schemas.microsoft.com/office/powerpoint/2010/main" val="1869200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FAC Director is responsible for: </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Monitoring section staff activities to ensure all appropriate actions are being taken and carried out</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command and general staff are provided incident and FAC operational updates on a regular basis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Maintaining communication with the EOC and incident command for situation updates</a:t>
            </a:r>
          </a:p>
          <a:p>
            <a:pPr marL="457200" marR="0" indent="-228600">
              <a:spcBef>
                <a:spcPts val="600"/>
              </a:spcBef>
              <a:spcAft>
                <a:spcPts val="600"/>
              </a:spcAft>
              <a:tabLst>
                <a:tab pos="4572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demobilization, the FAC Director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Overseeing all demobilization operations to ensure a smooth and timely demobilization</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Conducting demobilization meetings with Command Staff or all staff if appropriate</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partners have information regarding FAC demobilization</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equipment and supplies are returned and the facility is returned to its original state</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documentation is collected and submitted to the appropriate personnel</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37</a:t>
            </a:fld>
            <a:endParaRPr lang="en-US" dirty="0"/>
          </a:p>
        </p:txBody>
      </p:sp>
    </p:spTree>
    <p:extLst>
      <p:ext uri="{BB962C8B-B14F-4D97-AF65-F5344CB8AC3E}">
        <p14:creationId xmlns:p14="http://schemas.microsoft.com/office/powerpoint/2010/main" val="1537442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Safety Officer role is often filled by Fire/EMS or Law Enforcement. </a:t>
            </a:r>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Safety Office ensure protection of the facility and staff by:</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monitoring, and assessing hazardous and unsafe situations that arise at the FAC</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measures to ensure personnel safety for the duration of the FAC</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Correcting any unsafe acts or conditions within the EOC and adjacent workspaces and response areas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38</a:t>
            </a:fld>
            <a:endParaRPr lang="en-US" dirty="0"/>
          </a:p>
        </p:txBody>
      </p:sp>
    </p:spTree>
    <p:extLst>
      <p:ext uri="{BB962C8B-B14F-4D97-AF65-F5344CB8AC3E}">
        <p14:creationId xmlns:p14="http://schemas.microsoft.com/office/powerpoint/2010/main" val="5528132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activation, the Safety Officer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Conducting site inspections to identify and assess hazardous or unsafe situations that arise in the FAC</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and/or reviewing FAC evacuation and security plans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an area is identified for first aid operations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Correcting any unsafe conditions within the FAC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ongoing FAC operations, the Safety Officer is responsible for: </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Reviewing IAPs or other planning documents for safety implications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Attending meetings to advise and report on safety concerns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and reporting any unsafe or hazardous working conditions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staff are taking proper precautionary measures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39</a:t>
            </a:fld>
            <a:endParaRPr lang="en-US" dirty="0"/>
          </a:p>
        </p:txBody>
      </p:sp>
    </p:spTree>
    <p:extLst>
      <p:ext uri="{BB962C8B-B14F-4D97-AF65-F5344CB8AC3E}">
        <p14:creationId xmlns:p14="http://schemas.microsoft.com/office/powerpoint/2010/main" val="3263629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200"/>
              </a:spcBef>
              <a:spcAft>
                <a:spcPts val="200"/>
              </a:spcAft>
            </a:pPr>
            <a:r>
              <a:rPr lang="en-US" sz="1800" dirty="0">
                <a:effectLst/>
                <a:latin typeface="Segoe UI Semilight"/>
                <a:ea typeface="Arial" panose="020B0604020202020204" pitchFamily="34" charset="0"/>
                <a:cs typeface="Segoe UI Semilight"/>
              </a:rPr>
              <a:t>The Family Assistance Base Plan describes processes, procedures, and organization for how FRCs and FACs function.</a:t>
            </a:r>
            <a:r>
              <a:rPr lang="en-US" sz="1800" dirty="0">
                <a:latin typeface="Segoe UI Semilight"/>
                <a:ea typeface="Arial" panose="020B0604020202020204" pitchFamily="34" charset="0"/>
                <a:cs typeface="Segoe UI Semilight"/>
              </a:rPr>
              <a:t> </a:t>
            </a:r>
            <a:r>
              <a:rPr lang="en-US" sz="1800" dirty="0">
                <a:latin typeface="Segoe UI Semilight"/>
                <a:cs typeface="Segoe UI Semilight"/>
              </a:rPr>
              <a:t>The course covers why and how an FAC is activated as well as the FRC and FAC organizational structures and staff roles and responsibilities.  The course is</a:t>
            </a:r>
            <a:r>
              <a:rPr lang="en-US" sz="1800" dirty="0">
                <a:latin typeface="Segoe UI Semilight"/>
                <a:ea typeface="Arial" panose="020B0604020202020204" pitchFamily="34" charset="0"/>
                <a:cs typeface="Segoe UI Semilight"/>
              </a:rPr>
              <a:t> divided into two modules. This slide outlines the course objectives. Does anyone have any questions about the course objectives?</a:t>
            </a:r>
            <a:endParaRPr lang="en-US" sz="1800" dirty="0">
              <a:effectLst/>
              <a:latin typeface="Segoe UI Semilight" panose="020B0402040204020203" pitchFamily="34" charset="0"/>
              <a:ea typeface="Arial" panose="020B0604020202020204" pitchFamily="34" charset="0"/>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a:t>
            </a:fld>
            <a:endParaRPr lang="en-US" dirty="0"/>
          </a:p>
        </p:txBody>
      </p:sp>
    </p:spTree>
    <p:extLst>
      <p:ext uri="{BB962C8B-B14F-4D97-AF65-F5344CB8AC3E}">
        <p14:creationId xmlns:p14="http://schemas.microsoft.com/office/powerpoint/2010/main" val="1278337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efforts, the Safety Officer is responsible for the items on this slide including:</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Ensuring safe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actions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Ensuring forms or reports are complete and submitted</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Calibri" panose="020F0502020204030204" pitchFamily="34" charset="0"/>
                <a:cs typeface="Segoe UI Semilight"/>
              </a:rPr>
              <a:t>Reviewing the </a:t>
            </a:r>
            <a:r>
              <a:rPr lang="en-US" sz="1800" dirty="0">
                <a:latin typeface="Segoe UI Semilight"/>
                <a:ea typeface="Calibri" panose="020F0502020204030204" pitchFamily="34" charset="0"/>
                <a:cs typeface="Segoe UI Semilight"/>
              </a:rPr>
              <a:t>demobilization</a:t>
            </a:r>
            <a:r>
              <a:rPr lang="en-US" sz="1800" dirty="0">
                <a:effectLst/>
                <a:latin typeface="Segoe UI Semilight"/>
                <a:ea typeface="Calibri" panose="020F0502020204030204" pitchFamily="34" charset="0"/>
                <a:cs typeface="Segoe UI Semilight"/>
              </a:rPr>
              <a:t> plan for safety implications</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40</a:t>
            </a:fld>
            <a:endParaRPr lang="en-US" dirty="0"/>
          </a:p>
        </p:txBody>
      </p:sp>
    </p:spTree>
    <p:extLst>
      <p:ext uri="{BB962C8B-B14F-4D97-AF65-F5344CB8AC3E}">
        <p14:creationId xmlns:p14="http://schemas.microsoft.com/office/powerpoint/2010/main" val="4104646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Assistant Safety Officer supports the Safety Officer in monitoring the safety of the FAC, with the Assistant Safety Officer focused on staff’s mental health by acting as a liaison between the Safety Officer and the Mental Health Services Group Supervisor. This position is responsible for ensuring support of the emotional, psychological, and spiritual needs of FAC staff and clients.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41</a:t>
            </a:fld>
            <a:endParaRPr lang="en-US" dirty="0"/>
          </a:p>
        </p:txBody>
      </p:sp>
    </p:spTree>
    <p:extLst>
      <p:ext uri="{BB962C8B-B14F-4D97-AF65-F5344CB8AC3E}">
        <p14:creationId xmlns:p14="http://schemas.microsoft.com/office/powerpoint/2010/main" val="3601534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activation, the Assistant Safety Officer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common goals related to mental health with the Safety Officer and Mental Health Services Group Supervisor </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the purpose of the position and services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Reporting unsafe conditions to the Safety Officer</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ongoing FAC operations, the Assistant Safety Officer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Monitoring staff for signs of excessive stress or fatigue and ensuring adequate rest and support is provided to meet their needs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and maintaining a break schedule for staff</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Referring staff to local support resources as necessary</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42</a:t>
            </a:fld>
            <a:endParaRPr lang="en-US" dirty="0"/>
          </a:p>
        </p:txBody>
      </p:sp>
    </p:spTree>
    <p:extLst>
      <p:ext uri="{BB962C8B-B14F-4D97-AF65-F5344CB8AC3E}">
        <p14:creationId xmlns:p14="http://schemas.microsoft.com/office/powerpoint/2010/main" val="1893298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spcAft>
                <a:spcPts val="200"/>
              </a:spcAft>
            </a:pPr>
            <a:r>
              <a:rPr lang="en-US" sz="1800" dirty="0">
                <a:effectLst/>
                <a:latin typeface="Segoe UI Semilight"/>
                <a:ea typeface="Arial" panose="020B0604020202020204" pitchFamily="34" charset="0"/>
                <a:cs typeface="Segoe UI Semilight"/>
              </a:rPr>
              <a:t>In support of </a:t>
            </a:r>
            <a:r>
              <a:rPr lang="en-US" sz="1800" dirty="0">
                <a:latin typeface="Segoe UI Semilight"/>
                <a:ea typeface="Arial" panose="020B0604020202020204" pitchFamily="34" charset="0"/>
                <a:cs typeface="Segoe UI Semilight"/>
              </a:rPr>
              <a:t>demobilization efforts</a:t>
            </a:r>
            <a:r>
              <a:rPr lang="en-US" sz="1800" dirty="0">
                <a:effectLst/>
                <a:latin typeface="Segoe UI Semilight"/>
                <a:ea typeface="Arial" panose="020B0604020202020204" pitchFamily="34" charset="0"/>
                <a:cs typeface="Segoe UI Semilight"/>
              </a:rPr>
              <a:t>, the Assistant Safety Officer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Ensuring all staff are aware of the mental health resources and have appropriate contact information if necessary</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Returning unused equipment and reviewing the Demobilization Plan for safety concerns</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43</a:t>
            </a:fld>
            <a:endParaRPr lang="en-US" dirty="0"/>
          </a:p>
        </p:txBody>
      </p:sp>
    </p:spTree>
    <p:extLst>
      <p:ext uri="{BB962C8B-B14F-4D97-AF65-F5344CB8AC3E}">
        <p14:creationId xmlns:p14="http://schemas.microsoft.com/office/powerpoint/2010/main" val="26872266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This optional position is activated at the discretion of the FAC Director. This position may be activated in a situation where the incident requires the coordination and cooperation of various local governments, agencies, and organizations outside the purview of the jurisdiction. If the Liaison Officer position is activated, it might be staffed by the external outreach department/office. Liaison Officer assistants may be needed, who may represent assisting agencies or jurisdictions.</a:t>
            </a:r>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FAC Liaison Officer is responsible for:</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457200" algn="l"/>
              </a:tabLst>
              <a:defRPr/>
            </a:pPr>
            <a:r>
              <a:rPr lang="en-US" sz="1800" dirty="0"/>
              <a:t>Point of contact for representatives of other government agencies, nongovernmental organizations (NGOs), and/or private sector (with no jurisdiction or legal authority) to provide input on their agency’s policies, resource availability, and other incident-related matters</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Assisting, cooperating, and coordinating with agencies, departments, and entities outside the jurisdiction, authority, or purview of the jurisdiction</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44</a:t>
            </a:fld>
            <a:endParaRPr lang="en-US" dirty="0"/>
          </a:p>
        </p:txBody>
      </p:sp>
    </p:spTree>
    <p:extLst>
      <p:ext uri="{BB962C8B-B14F-4D97-AF65-F5344CB8AC3E}">
        <p14:creationId xmlns:p14="http://schemas.microsoft.com/office/powerpoint/2010/main" val="28869465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activation, the Liaison Officer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the FAC Director to ensure that key stakeholders are aware of FAC activation details</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457200" algn="l"/>
              </a:tabLst>
              <a:defRPr/>
            </a:pPr>
            <a:r>
              <a:rPr lang="en-US" sz="1800" dirty="0"/>
              <a:t>Coordinate with FAC PIO and FAC Director to disseminate FAC operations information</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Establishing communication links with agency liaisons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and maintaining a contact list of personnel</a:t>
            </a:r>
          </a:p>
          <a:p>
            <a:pPr marL="0" marR="0" lvl="0" indent="0">
              <a:spcBef>
                <a:spcPts val="600"/>
              </a:spcBef>
              <a:spcAft>
                <a:spcPts val="600"/>
              </a:spcAft>
              <a:buFont typeface="Symbol" panose="05050102010706020507" pitchFamily="18" charset="2"/>
              <a:buNone/>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ongoing FAC operations, the Liaison Officer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Supporting the coordination and communication between key stakeholders and the FAC including keeping partner agencies informed of FAC status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Maintaining a list of all partner agencies involved in and supporting the FAC</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Coordinating authorized VIP visits with the FAC Director or notifying the Director of other significant events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45</a:t>
            </a:fld>
            <a:endParaRPr lang="en-US" dirty="0"/>
          </a:p>
        </p:txBody>
      </p:sp>
    </p:spTree>
    <p:extLst>
      <p:ext uri="{BB962C8B-B14F-4D97-AF65-F5344CB8AC3E}">
        <p14:creationId xmlns:p14="http://schemas.microsoft.com/office/powerpoint/2010/main" val="2267603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00"/>
              </a:spcBef>
              <a:spcAft>
                <a:spcPts val="200"/>
              </a:spcAft>
            </a:pPr>
            <a:r>
              <a:rPr lang="en-US" sz="1800" dirty="0">
                <a:effectLst/>
                <a:latin typeface="Segoe UI Semilight"/>
                <a:ea typeface="Arial" panose="020B0604020202020204" pitchFamily="34" charset="0"/>
                <a:cs typeface="Segoe UI Semilight"/>
              </a:rPr>
              <a:t>In support of </a:t>
            </a:r>
            <a:r>
              <a:rPr lang="en-US" sz="1800" dirty="0">
                <a:latin typeface="Segoe UI Semilight"/>
                <a:ea typeface="Arial" panose="020B0604020202020204" pitchFamily="34" charset="0"/>
                <a:cs typeface="Segoe UI Semilight"/>
              </a:rPr>
              <a:t>demobilization efforts</a:t>
            </a:r>
            <a:r>
              <a:rPr lang="en-US" sz="1800" dirty="0">
                <a:effectLst/>
                <a:latin typeface="Segoe UI Semilight"/>
                <a:ea typeface="Arial" panose="020B0604020202020204" pitchFamily="34" charset="0"/>
                <a:cs typeface="Segoe UI Semilight"/>
              </a:rPr>
              <a:t>, the Liaison Officer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Attend any demobilization meetings, as requested</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Communicating </a:t>
            </a:r>
            <a:r>
              <a:rPr lang="en-US" sz="1800" dirty="0">
                <a:latin typeface="Segoe UI Semilight"/>
                <a:ea typeface="Arial" panose="020B0604020202020204" pitchFamily="34" charset="0"/>
                <a:cs typeface="Segoe UI Semilight"/>
              </a:rPr>
              <a:t>demobilization</a:t>
            </a:r>
            <a:r>
              <a:rPr lang="en-US" sz="1800" dirty="0">
                <a:effectLst/>
                <a:latin typeface="Segoe UI Semilight"/>
                <a:ea typeface="Arial" panose="020B0604020202020204" pitchFamily="34" charset="0"/>
                <a:cs typeface="Segoe UI Semilight"/>
              </a:rPr>
              <a:t> information to key stakeholders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Ensuring </a:t>
            </a:r>
            <a:r>
              <a:rPr lang="en-US" sz="1800" dirty="0">
                <a:latin typeface="Segoe UI Semilight"/>
                <a:ea typeface="Arial" panose="020B0604020202020204" pitchFamily="34" charset="0"/>
                <a:cs typeface="Segoe UI Semilight"/>
              </a:rPr>
              <a:t>follow-up</a:t>
            </a:r>
            <a:r>
              <a:rPr lang="en-US" sz="1800" dirty="0">
                <a:effectLst/>
                <a:latin typeface="Segoe UI Semilight"/>
                <a:ea typeface="Arial" panose="020B0604020202020204" pitchFamily="34" charset="0"/>
                <a:cs typeface="Segoe UI Semilight"/>
              </a:rPr>
              <a:t> information regarding FAC services is communicated to stakeholders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Calibri" panose="020F0502020204030204" pitchFamily="34" charset="0"/>
                <a:cs typeface="Segoe UI Semilight"/>
              </a:rPr>
              <a:t>Ensuring all required forms and reports are completed prior to </a:t>
            </a:r>
            <a:r>
              <a:rPr lang="en-US" sz="1800" dirty="0">
                <a:latin typeface="Segoe UI Semilight"/>
                <a:ea typeface="Calibri" panose="020F0502020204030204" pitchFamily="34" charset="0"/>
                <a:cs typeface="Segoe UI Semilight"/>
              </a:rPr>
              <a:t>demobilization</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46</a:t>
            </a:fld>
            <a:endParaRPr lang="en-US" dirty="0"/>
          </a:p>
        </p:txBody>
      </p:sp>
    </p:spTree>
    <p:extLst>
      <p:ext uri="{BB962C8B-B14F-4D97-AF65-F5344CB8AC3E}">
        <p14:creationId xmlns:p14="http://schemas.microsoft.com/office/powerpoint/2010/main" val="35482571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a:ea typeface="Calibri" panose="020F0502020204030204" pitchFamily="34" charset="0"/>
                <a:cs typeface="Segoe UI Semilight"/>
              </a:rPr>
              <a:t>This role should be filled by a staff member of the host facility. The Facility Liaison serves as the conduit between the facility and FAC leadership. The Facility Liaison ensures and supports activation logistics, monitors ongoing FAC operations, and coordinates </a:t>
            </a:r>
            <a:r>
              <a:rPr lang="en-US" sz="1800" dirty="0">
                <a:latin typeface="Segoe UI Semilight"/>
                <a:ea typeface="Calibri" panose="020F0502020204030204" pitchFamily="34" charset="0"/>
                <a:cs typeface="Segoe UI Semilight"/>
              </a:rPr>
              <a:t>demobilization</a:t>
            </a:r>
            <a:r>
              <a:rPr lang="en-US" sz="1800" dirty="0">
                <a:effectLst/>
                <a:latin typeface="Segoe UI Semilight"/>
                <a:ea typeface="Calibri" panose="020F0502020204030204" pitchFamily="34" charset="0"/>
                <a:cs typeface="Segoe UI Semilight"/>
              </a:rPr>
              <a:t> logistics. </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47</a:t>
            </a:fld>
            <a:endParaRPr lang="en-US" dirty="0"/>
          </a:p>
        </p:txBody>
      </p:sp>
    </p:spTree>
    <p:extLst>
      <p:ext uri="{BB962C8B-B14F-4D97-AF65-F5344CB8AC3E}">
        <p14:creationId xmlns:p14="http://schemas.microsoft.com/office/powerpoint/2010/main" val="1375631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Activation, the Facility Liaison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Providing access to the facility and reviewing facility logistics and specifics with FAC staff</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Supporting public information efforts as needed regarding facility access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facility is providing the appropriate resources to meet the FAC’s objectives.</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ongoing FAC operations, the Facility Liaison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ongoing access to the facility by FAC staff and the public and monitoring the status of the facility</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Supporting operations and notifying the Liaison Officer and/or FAC Director of significant issues that would impact FAC operations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the facility is safe and discussing any issues with the Safety Officer</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48</a:t>
            </a:fld>
            <a:endParaRPr lang="en-US" dirty="0"/>
          </a:p>
        </p:txBody>
      </p:sp>
    </p:spTree>
    <p:extLst>
      <p:ext uri="{BB962C8B-B14F-4D97-AF65-F5344CB8AC3E}">
        <p14:creationId xmlns:p14="http://schemas.microsoft.com/office/powerpoint/2010/main" val="17785316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To support demobilization efforts, the Facility Liaison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Working with the Safety Officer, Liaison Officer, and FAC Director to ensure the facility is returned to the original condition and taking measures to notify appropriate FAC staff if it is not</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Providing FAC Staff with information regarding demobilization and any associated facility logistics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49</a:t>
            </a:fld>
            <a:endParaRPr lang="en-US" dirty="0"/>
          </a:p>
        </p:txBody>
      </p:sp>
    </p:spTree>
    <p:extLst>
      <p:ext uri="{BB962C8B-B14F-4D97-AF65-F5344CB8AC3E}">
        <p14:creationId xmlns:p14="http://schemas.microsoft.com/office/powerpoint/2010/main" val="381543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spcBef>
                <a:spcPts val="200"/>
              </a:spcBef>
              <a:spcAft>
                <a:spcPts val="200"/>
              </a:spcAft>
            </a:pPr>
            <a:r>
              <a:rPr lang="en-US" sz="1800" dirty="0">
                <a:latin typeface="Segoe UI Semilight"/>
                <a:ea typeface="Arial" panose="020B0604020202020204" pitchFamily="34" charset="0"/>
                <a:cs typeface="Segoe UI Semilight"/>
              </a:rPr>
              <a:t>We will now define key phrases related to family assistance. </a:t>
            </a:r>
          </a:p>
          <a:p>
            <a:pPr>
              <a:spcBef>
                <a:spcPts val="200"/>
              </a:spcBef>
              <a:spcAft>
                <a:spcPts val="200"/>
              </a:spcAft>
            </a:pPr>
            <a:endParaRPr lang="en-US" sz="1800" dirty="0">
              <a:latin typeface="Segoe UI Semilight"/>
              <a:ea typeface="Arial" panose="020B0604020202020204" pitchFamily="34" charset="0"/>
              <a:cs typeface="Segoe UI Semilight"/>
            </a:endParaRPr>
          </a:p>
          <a:p>
            <a:pPr>
              <a:spcBef>
                <a:spcPts val="200"/>
              </a:spcBef>
              <a:spcAft>
                <a:spcPts val="200"/>
              </a:spcAft>
            </a:pPr>
            <a:r>
              <a:rPr lang="en-US" sz="1800" dirty="0">
                <a:latin typeface="Segoe UI Semilight"/>
                <a:ea typeface="Arial" panose="020B0604020202020204" pitchFamily="34" charset="0"/>
                <a:cs typeface="Segoe UI Semilight"/>
              </a:rPr>
              <a:t>A Mass Casualty Incident, often referred to as an MCI, is an incident involving multiple people with injuries requiring medical attention. MCIs do not have to include fatalities. A Mass Fatality Incident, often called an MFI, is an incident that causes a number of fatalities that overwhelms local resources.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a:spcBef>
                <a:spcPts val="200"/>
              </a:spcBef>
              <a:spcAft>
                <a:spcPts val="200"/>
              </a:spcAft>
            </a:pPr>
            <a:r>
              <a:rPr lang="en-US" sz="1800" dirty="0">
                <a:latin typeface="Segoe UI Semilight"/>
                <a:ea typeface="Arial" panose="020B0604020202020204" pitchFamily="34" charset="0"/>
                <a:cs typeface="Segoe UI Semilight"/>
              </a:rPr>
              <a:t>The region decided to use the term FRC, which can mean Friends and Relatives Center or Family Reception Center, to describe a location that is set up quickly to assist families and friends of those impacted by the incident in the hours immediately following and incident. We will discuss FRCs in more detail later in this course.  </a:t>
            </a:r>
            <a:endParaRPr lang="en-US" sz="1800" dirty="0">
              <a:effectLst/>
              <a:latin typeface="Segoe UI Semilight" panose="020B0402040204020203" pitchFamily="34" charset="0"/>
              <a:ea typeface="Arial" panose="020B0604020202020204" pitchFamily="34" charset="0"/>
              <a:cs typeface="Segoe UI Semilight"/>
            </a:endParaRPr>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Segoe UI Semilight"/>
            </a:endParaRPr>
          </a:p>
          <a:p>
            <a:pPr>
              <a:spcBef>
                <a:spcPts val="200"/>
              </a:spcBef>
              <a:spcAft>
                <a:spcPts val="200"/>
              </a:spcAft>
            </a:pPr>
            <a:r>
              <a:rPr lang="en-US" sz="1800" dirty="0">
                <a:latin typeface="Segoe UI Semilight"/>
                <a:ea typeface="Calibri" panose="020F0502020204030204" pitchFamily="34" charset="0"/>
                <a:cs typeface="Segoe UI Semilight"/>
              </a:rPr>
              <a:t>Family Assistance Centers, or FACs, differ from FRCs in that they are set up usually 24-72 hours after an incident. FACs are much more robust offering a number of resources and services for those impacts by the incident and their loved ones. </a:t>
            </a:r>
          </a:p>
          <a:p>
            <a:pPr>
              <a:spcBef>
                <a:spcPts val="200"/>
              </a:spcBef>
              <a:spcAft>
                <a:spcPts val="200"/>
              </a:spcAft>
            </a:pPr>
            <a:endParaRPr lang="en-US" sz="1800" dirty="0">
              <a:latin typeface="Segoe UI Semilight"/>
              <a:ea typeface="Calibri" panose="020F0502020204030204" pitchFamily="34" charset="0"/>
              <a:cs typeface="Segoe UI Semilight"/>
            </a:endParaRPr>
          </a:p>
          <a:p>
            <a:r>
              <a:rPr lang="en-US" sz="1800" dirty="0">
                <a:effectLst/>
                <a:latin typeface="Segoe UI Semilight" panose="020B0402040204020203" pitchFamily="34" charset="0"/>
                <a:ea typeface="Calibri" panose="020F0502020204030204" pitchFamily="34" charset="0"/>
                <a:cs typeface="Arial" panose="020B0604020202020204" pitchFamily="34" charset="0"/>
              </a:rPr>
              <a:t>Family members (for the purposes of these plans and this training) include any person who considers themselves family to the victim.</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a:t>
            </a:fld>
            <a:endParaRPr lang="en-US" dirty="0"/>
          </a:p>
        </p:txBody>
      </p:sp>
    </p:spTree>
    <p:extLst>
      <p:ext uri="{BB962C8B-B14F-4D97-AF65-F5344CB8AC3E}">
        <p14:creationId xmlns:p14="http://schemas.microsoft.com/office/powerpoint/2010/main" val="23295956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FAC PIO is usually staffed by the activating jurisdiction’s PIO and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Serving as the primary dissemination and coordination point for media releases related to FAC operations and in support of the incident PIO</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457200" algn="l"/>
              </a:tabLst>
              <a:defRPr/>
            </a:pPr>
            <a:r>
              <a:rPr lang="en-US" sz="1800" dirty="0">
                <a:effectLst/>
                <a:latin typeface="Segoe UI Semilight" panose="020B0402040204020203" pitchFamily="34" charset="0"/>
                <a:ea typeface="Calibri" panose="020F0502020204030204" pitchFamily="34" charset="0"/>
                <a:cs typeface="Arial" panose="020B0604020202020204" pitchFamily="34" charset="0"/>
              </a:rPr>
              <a:t>Maintaining responsibility for all official information released regarding FAC activities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the Security Officer to identify and designate a family briefing and media briefing area </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Providing media monitoring and rumor control</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50</a:t>
            </a:fld>
            <a:endParaRPr lang="en-US" dirty="0"/>
          </a:p>
        </p:txBody>
      </p:sp>
    </p:spTree>
    <p:extLst>
      <p:ext uri="{BB962C8B-B14F-4D97-AF65-F5344CB8AC3E}">
        <p14:creationId xmlns:p14="http://schemas.microsoft.com/office/powerpoint/2010/main" val="768815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the FAC is activated, the FAC PIO has multiple responsibilities as shown on this slide, including:</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Understanding the situation to develop accurate and timely public information </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a press release to notify the public of FAC activation</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Providing information to the public including a synopsis of the event, services provided at the FAAC, and the type of information people who access the FAC need to provide</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a:t>
            </a:r>
            <a:r>
              <a:rPr lang="en-US" sz="1800" dirty="0">
                <a:effectLst/>
                <a:latin typeface="Segoe UI Semilight" panose="020B0402040204020203" pitchFamily="34" charset="0"/>
                <a:ea typeface="Calibri" panose="020F0502020204030204" pitchFamily="34" charset="0"/>
                <a:cs typeface="Arial" panose="020B0604020202020204" pitchFamily="34" charset="0"/>
              </a:rPr>
              <a:t>ing</a:t>
            </a:r>
            <a:r>
              <a:rPr lang="en-US" sz="1800" dirty="0">
                <a:effectLst/>
                <a:latin typeface="Segoe UI Semilight" panose="020B0402040204020203" pitchFamily="34" charset="0"/>
                <a:ea typeface="Arial" panose="020B0604020202020204" pitchFamily="34" charset="0"/>
                <a:cs typeface="Arial" panose="020B0604020202020204" pitchFamily="34" charset="0"/>
              </a:rPr>
              <a:t> a schedule for and conducting initial family and media briefings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rules of engagement for the media, as well as standardized messaged and template for media briefings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Establishing contact with the EOC PIO</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a strategy for public information management</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an informational phone line is established for families outside of the FAC</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51</a:t>
            </a:fld>
            <a:endParaRPr lang="en-US" dirty="0"/>
          </a:p>
        </p:txBody>
      </p:sp>
    </p:spTree>
    <p:extLst>
      <p:ext uri="{BB962C8B-B14F-4D97-AF65-F5344CB8AC3E}">
        <p14:creationId xmlns:p14="http://schemas.microsoft.com/office/powerpoint/2010/main" val="38271165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During FAC operations, the FAC PIO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Coordinating the development and release of all vital public information and incident/FAC updates via briefings and reports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Ensuring families understand what to expect at the FAC and overseeing the phone line for those not at the FAC</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Ensuring memorial services information is provided to families and key stakeholders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Ensuring media requests are referred to the PIO, and responding to all media requests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Monitoring all media to ensure rumor control is executed as necessary</a:t>
            </a:r>
          </a:p>
          <a:p>
            <a:pPr marL="342900" indent="-342900">
              <a:spcBef>
                <a:spcPts val="600"/>
              </a:spcBef>
              <a:spcAft>
                <a:spcPts val="600"/>
              </a:spcAft>
              <a:buFont typeface="Symbol" panose="05050102010706020507" pitchFamily="18" charset="2"/>
              <a:buChar char=""/>
              <a:tabLst>
                <a:tab pos="457200" algn="l"/>
              </a:tabLst>
              <a:defRPr/>
            </a:pPr>
            <a:r>
              <a:rPr lang="en-US" sz="1800" dirty="0">
                <a:effectLst/>
                <a:latin typeface="Segoe UI Semilight"/>
                <a:ea typeface="Arial" panose="020B0604020202020204" pitchFamily="34" charset="0"/>
                <a:cs typeface="Segoe UI Semilight"/>
              </a:rPr>
              <a:t>Develop messaging for appropriate uses, as requested by FAC staff</a:t>
            </a:r>
            <a:r>
              <a:rPr lang="en-US" sz="1800" dirty="0">
                <a:latin typeface="Segoe UI Semilight"/>
                <a:ea typeface="Arial" panose="020B0604020202020204" pitchFamily="34" charset="0"/>
                <a:cs typeface="Segoe UI Semilight"/>
              </a:rPr>
              <a:t> </a:t>
            </a:r>
          </a:p>
          <a:p>
            <a:pPr>
              <a:spcBef>
                <a:spcPts val="600"/>
              </a:spcBef>
              <a:spcAft>
                <a:spcPts val="600"/>
              </a:spcAft>
              <a:tabLst>
                <a:tab pos="457200" algn="l"/>
              </a:tabLst>
              <a:defRPr/>
            </a:pPr>
            <a:endParaRPr lang="en-US" sz="1800" dirty="0">
              <a:latin typeface="Segoe UI Semilight" panose="020B0402040204020203" pitchFamily="34" charset="0"/>
              <a:ea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600"/>
              </a:spcBef>
              <a:spcAft>
                <a:spcPts val="600"/>
              </a:spcAft>
              <a:buClrTx/>
              <a:buSzTx/>
              <a:buFont typeface="Symbol" panose="05050102010706020507" pitchFamily="18" charset="2"/>
              <a:buNone/>
              <a:tabLst>
                <a:tab pos="457200" algn="l"/>
              </a:tabLst>
              <a:defRPr/>
            </a:pPr>
            <a:r>
              <a:rPr lang="en-US" sz="1800" dirty="0">
                <a:effectLst/>
                <a:latin typeface="Segoe UI Semilight"/>
                <a:ea typeface="Arial" panose="020B0604020202020204" pitchFamily="34" charset="0"/>
                <a:cs typeface="Segoe UI Semilight"/>
              </a:rPr>
              <a:t>In support of demobilization, the FAC PIO is responsible for:</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Communicating demobilization information to key stakeholders, political leaders, and the media</a:t>
            </a:r>
          </a:p>
          <a:p>
            <a:pPr marL="34290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Coordinat</a:t>
            </a:r>
            <a:r>
              <a:rPr lang="en-US" sz="1800" dirty="0">
                <a:effectLst/>
                <a:latin typeface="Segoe UI Semilight"/>
                <a:ea typeface="Calibri" panose="020F0502020204030204" pitchFamily="34" charset="0"/>
                <a:cs typeface="Segoe UI Semilight"/>
              </a:rPr>
              <a:t>ing</a:t>
            </a:r>
            <a:r>
              <a:rPr lang="en-US" sz="1800" dirty="0">
                <a:effectLst/>
                <a:latin typeface="Segoe UI Semilight"/>
                <a:ea typeface="Arial" panose="020B0604020202020204" pitchFamily="34" charset="0"/>
                <a:cs typeface="Segoe UI Semilight"/>
              </a:rPr>
              <a:t> the demobilization of media information lines and the</a:t>
            </a:r>
            <a:r>
              <a:rPr lang="en-US" sz="1800" dirty="0">
                <a:latin typeface="Segoe UI Semilight"/>
                <a:ea typeface="Arial" panose="020B0604020202020204" pitchFamily="34" charset="0"/>
                <a:cs typeface="Segoe UI Semilight"/>
              </a:rPr>
              <a:t> </a:t>
            </a:r>
            <a:r>
              <a:rPr lang="en-US" sz="1800" dirty="0">
                <a:effectLst/>
                <a:latin typeface="Segoe UI Semilight"/>
                <a:ea typeface="Arial" panose="020B0604020202020204" pitchFamily="34" charset="0"/>
                <a:cs typeface="Segoe UI Semilight"/>
              </a:rPr>
              <a:t> media briefing area</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Calibri" panose="020F0502020204030204" pitchFamily="34" charset="0"/>
                <a:cs typeface="Segoe UI Semilight"/>
              </a:rPr>
              <a:t>Ensuring </a:t>
            </a:r>
            <a:r>
              <a:rPr lang="en-US" sz="1800" dirty="0">
                <a:latin typeface="Segoe UI Semilight"/>
                <a:ea typeface="Calibri" panose="020F0502020204030204" pitchFamily="34" charset="0"/>
                <a:cs typeface="Segoe UI Semilight"/>
              </a:rPr>
              <a:t>follow-up</a:t>
            </a:r>
            <a:r>
              <a:rPr lang="en-US" sz="1800" dirty="0">
                <a:effectLst/>
                <a:latin typeface="Segoe UI Semilight"/>
                <a:ea typeface="Calibri" panose="020F0502020204030204" pitchFamily="34" charset="0"/>
                <a:cs typeface="Segoe UI Semilight"/>
              </a:rPr>
              <a:t> contact information is publicly provided for any seeking information about the FAC or support services</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52</a:t>
            </a:fld>
            <a:endParaRPr lang="en-US" dirty="0"/>
          </a:p>
        </p:txBody>
      </p:sp>
    </p:spTree>
    <p:extLst>
      <p:ext uri="{BB962C8B-B14F-4D97-AF65-F5344CB8AC3E}">
        <p14:creationId xmlns:p14="http://schemas.microsoft.com/office/powerpoint/2010/main" val="13252500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A break can be added here if time permits.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We will now move to the Operations Section. This section has the largest number of staff to support FAC operations.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53</a:t>
            </a:fld>
            <a:endParaRPr lang="en-US" dirty="0"/>
          </a:p>
        </p:txBody>
      </p:sp>
    </p:spTree>
    <p:extLst>
      <p:ext uri="{BB962C8B-B14F-4D97-AF65-F5344CB8AC3E}">
        <p14:creationId xmlns:p14="http://schemas.microsoft.com/office/powerpoint/2010/main" val="16093093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200"/>
              </a:spcBef>
              <a:spcAft>
                <a:spcPts val="200"/>
              </a:spcAft>
            </a:pPr>
            <a:r>
              <a:rPr lang="en-US" sz="1200" dirty="0">
                <a:effectLst/>
                <a:latin typeface="Segoe UI Semilight"/>
                <a:ea typeface="Arial" panose="020B0604020202020204" pitchFamily="34" charset="0"/>
                <a:cs typeface="Segoe UI Semilight"/>
              </a:rPr>
              <a:t>The Operations Section works to coordinate all activities that allow the FAC to function, aiming to reach incident objectives, establish tactics, and direct operational resources. The Operations Section has many sub-positions, </a:t>
            </a:r>
            <a:r>
              <a:rPr lang="en-US" dirty="0">
                <a:latin typeface="Segoe UI Semilight"/>
                <a:ea typeface="Arial" panose="020B0604020202020204" pitchFamily="34" charset="0"/>
                <a:cs typeface="Segoe UI Semilight"/>
              </a:rPr>
              <a:t>as indicated on this slide. During the course of this module, we will discuss each position in more detail. This is the breakdown of the Operations Section staff positions. The Operations Section is made up of four branches, eight groups and two units.</a:t>
            </a:r>
          </a:p>
          <a:p>
            <a:pPr marL="0" marR="0">
              <a:spcBef>
                <a:spcPts val="200"/>
              </a:spcBef>
              <a:spcAft>
                <a:spcPts val="200"/>
              </a:spcAft>
            </a:pP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54</a:t>
            </a:fld>
            <a:endParaRPr lang="en-US" dirty="0"/>
          </a:p>
        </p:txBody>
      </p:sp>
    </p:spTree>
    <p:extLst>
      <p:ext uri="{BB962C8B-B14F-4D97-AF65-F5344CB8AC3E}">
        <p14:creationId xmlns:p14="http://schemas.microsoft.com/office/powerpoint/2010/main" val="29017904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Operations Section Chief is staffed by the activating jurisdiction’s emergency management office and is responsible for ensuring the operational coordination function is carried out to meet operational objectives as identified by the Planning Section. The function of this role is similar to that of the Operations Section in an EOC, but it is within and supports the FAC.</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55</a:t>
            </a:fld>
            <a:endParaRPr lang="en-US" dirty="0"/>
          </a:p>
        </p:txBody>
      </p:sp>
    </p:spTree>
    <p:extLst>
      <p:ext uri="{BB962C8B-B14F-4D97-AF65-F5344CB8AC3E}">
        <p14:creationId xmlns:p14="http://schemas.microsoft.com/office/powerpoint/2010/main" val="21412796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200"/>
              </a:spcBef>
              <a:spcAft>
                <a:spcPts val="200"/>
              </a:spcAft>
            </a:pPr>
            <a:r>
              <a:rPr lang="en-US" sz="1800" dirty="0">
                <a:effectLst/>
                <a:latin typeface="Segoe UI Semilight"/>
                <a:ea typeface="Arial" panose="020B0604020202020204" pitchFamily="34" charset="0"/>
                <a:cs typeface="Segoe UI Semilight"/>
              </a:rPr>
              <a:t>When </a:t>
            </a:r>
            <a:r>
              <a:rPr lang="en-US" sz="1800" dirty="0">
                <a:latin typeface="Segoe UI Semilight"/>
                <a:ea typeface="Arial" panose="020B0604020202020204" pitchFamily="34" charset="0"/>
                <a:cs typeface="Segoe UI Semilight"/>
              </a:rPr>
              <a:t>the FAC </a:t>
            </a:r>
            <a:r>
              <a:rPr lang="en-US" sz="1800" dirty="0">
                <a:effectLst/>
                <a:latin typeface="Segoe UI Semilight"/>
                <a:ea typeface="Arial" panose="020B0604020202020204" pitchFamily="34" charset="0"/>
                <a:cs typeface="Segoe UI Semilight"/>
              </a:rPr>
              <a:t>is activated, the Operations Section Chief is responsible for:</a:t>
            </a:r>
            <a:r>
              <a:rPr lang="en-US" sz="1800" dirty="0">
                <a:latin typeface="Segoe UI Semilight"/>
                <a:ea typeface="Arial" panose="020B0604020202020204" pitchFamily="34" charset="0"/>
                <a:cs typeface="Segoe UI Semilight"/>
              </a:rPr>
              <a:t> </a:t>
            </a:r>
            <a:endParaRPr lang="en-US" dirty="0"/>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Coordinating with subordinate staff to ensure all staff understand incident objectives, understand the situation, and are aware of the resources available to execute their position in the FAC</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During the FAC operational cycle, the Operations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subordinate staff have the resources necessary to execute their mission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Developing and communicating a meeting schedule for Operations Section staff</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Providing information as necessary to the FAC PIO and Planning Section</a:t>
            </a: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efforts, the Operations Section Chief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Conducting a meeting with subordinate staff to ensure they are aware of demobilization information and details</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all equipment and supplies are returned and documentation is submitted</a:t>
            </a:r>
            <a:r>
              <a:rPr lang="en-US" sz="1800" dirty="0">
                <a:latin typeface="Segoe UI Semilight"/>
                <a:ea typeface="Calibri" panose="020F0502020204030204" pitchFamily="34" charset="0"/>
                <a:cs typeface="Segoe UI Semilight"/>
              </a:rPr>
              <a:t>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56</a:t>
            </a:fld>
            <a:endParaRPr lang="en-US" dirty="0"/>
          </a:p>
        </p:txBody>
      </p:sp>
    </p:spTree>
    <p:extLst>
      <p:ext uri="{BB962C8B-B14F-4D97-AF65-F5344CB8AC3E}">
        <p14:creationId xmlns:p14="http://schemas.microsoft.com/office/powerpoint/2010/main" val="9087092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Reception Branch Director, usually staffed by the Department of Social Services, oversees registration operations in support of client intake. The Reception Branch includes a Registration Group and Family Host Group.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Since this branch is responsible for registration of both FAC staff and clients, this position must be among the first to arrive.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57</a:t>
            </a:fld>
            <a:endParaRPr lang="en-US" dirty="0"/>
          </a:p>
        </p:txBody>
      </p:sp>
    </p:spTree>
    <p:extLst>
      <p:ext uri="{BB962C8B-B14F-4D97-AF65-F5344CB8AC3E}">
        <p14:creationId xmlns:p14="http://schemas.microsoft.com/office/powerpoint/2010/main" val="26341001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Reception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familiar with the location of resources needed to serve registration and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Reviewing the registration process and flow with the Registration Group Supervisor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the Family Host Group Supervisor to develop a strategy to maintain a comfortable environment for family members, such as reviewing the process and resources for support</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the FAC operational cycle, the Reception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Overseeing operations of the reception branch to ensure all clients needs are met by subordinate staff</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Receiving completed FAC forms and submitting them to appropriate personnel</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58</a:t>
            </a:fld>
            <a:endParaRPr lang="en-US" dirty="0"/>
          </a:p>
        </p:txBody>
      </p:sp>
    </p:spTree>
    <p:extLst>
      <p:ext uri="{BB962C8B-B14F-4D97-AF65-F5344CB8AC3E}">
        <p14:creationId xmlns:p14="http://schemas.microsoft.com/office/powerpoint/2010/main" val="23979395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support of demobilization operations, the Reception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demobilization details to properly communicate this information to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documentation and records are collected and submitted to appropriate staff</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supplies and equipment are returned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59</a:t>
            </a:fld>
            <a:endParaRPr lang="en-US" dirty="0"/>
          </a:p>
        </p:txBody>
      </p:sp>
    </p:spTree>
    <p:extLst>
      <p:ext uri="{BB962C8B-B14F-4D97-AF65-F5344CB8AC3E}">
        <p14:creationId xmlns:p14="http://schemas.microsoft.com/office/powerpoint/2010/main" val="1156646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This module discusses the basics of what family assistance services are and do.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Much of the module references information found in the Family Assistance Base Plan.</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a:t>
            </a:fld>
            <a:endParaRPr lang="en-US" dirty="0"/>
          </a:p>
        </p:txBody>
      </p:sp>
    </p:spTree>
    <p:extLst>
      <p:ext uri="{BB962C8B-B14F-4D97-AF65-F5344CB8AC3E}">
        <p14:creationId xmlns:p14="http://schemas.microsoft.com/office/powerpoint/2010/main" val="5382330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Registration Group Supervisor, which is often staffed by the Department of Social Services, emergency management, or an NGO such as the Red Cross, is responsible for overseeing the staff that are registering clients. Verification of client identification also is involved.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The registration point is where friends and family entering the FRC/FAC are first engaged. This includes friends and families seeking support and personnel who are staffing the center.</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60</a:t>
            </a:fld>
            <a:endParaRPr lang="en-US" dirty="0"/>
          </a:p>
        </p:txBody>
      </p:sp>
    </p:spTree>
    <p:extLst>
      <p:ext uri="{BB962C8B-B14F-4D97-AF65-F5344CB8AC3E}">
        <p14:creationId xmlns:p14="http://schemas.microsoft.com/office/powerpoint/2010/main" val="34870754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Registration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at least one Check-in Specialist is assigned to the staff check-in area and at least one Check-in Specialist is always assigned to the family check-in area</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Adjusting staffing based on need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Greeters know where to refer family members who request support. Greeters should not provide support services (e.g., counseling). Instead, they should refer families to the applicable provider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Registration Group staff understand FAC forms and that completed forms are submitted to the Reception Branch Director</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Advising that FAC forms containing sensitive information may not be left unattended</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the FAC operational cycle, the Registration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Overseeing registration processes to ensure staff are coordinated and client needs are met to minimalize wait time and ensure information and expectations are clearly communicated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Inspecting and organizing the registration are to ensure proper placement of supplies and equipment to support registration operations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61</a:t>
            </a:fld>
            <a:endParaRPr lang="en-US" dirty="0"/>
          </a:p>
        </p:txBody>
      </p:sp>
    </p:spTree>
    <p:extLst>
      <p:ext uri="{BB962C8B-B14F-4D97-AF65-F5344CB8AC3E}">
        <p14:creationId xmlns:p14="http://schemas.microsoft.com/office/powerpoint/2010/main" val="2165818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There is additional guidance for the family registration area to include: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accommodations are made for people with access and functional needs including equipment, sitting areas, and making frequent announcements that accessible information and services are available upon request</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Providing an opportunity for incoming clients to identify accommodations and notify supervisors of such requirements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clients are referred to the Security Branch if they witnessed anything of significance at the incident site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forms are provided to families and are reviewed regularly and submitted</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62</a:t>
            </a:fld>
            <a:endParaRPr lang="en-US" dirty="0"/>
          </a:p>
        </p:txBody>
      </p:sp>
    </p:spTree>
    <p:extLst>
      <p:ext uri="{BB962C8B-B14F-4D97-AF65-F5344CB8AC3E}">
        <p14:creationId xmlns:p14="http://schemas.microsoft.com/office/powerpoint/2010/main" val="4880450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support of demobilization efforts, the Registration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demobilization details and can adequately relay this information to any new FAC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follow-up services are clearly communicated to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equipment and supplies are returned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all forms are collected and submitted accurately, both for registration and intake and for staff activity</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63</a:t>
            </a:fld>
            <a:endParaRPr lang="en-US" dirty="0"/>
          </a:p>
        </p:txBody>
      </p:sp>
    </p:spTree>
    <p:extLst>
      <p:ext uri="{BB962C8B-B14F-4D97-AF65-F5344CB8AC3E}">
        <p14:creationId xmlns:p14="http://schemas.microsoft.com/office/powerpoint/2010/main" val="19157813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Family Hosts, staffed by the Department of Social/Human Services or NGOs such as the Red Cross, act as liaisons and guides for clients in the FAC. The Family Host Group Supervisor is responsible for overseeing operations of the Family Hosts and ensuring clients needs are met.</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Once the friends and families are registered, family hosts help them maneuver through the FRC/FAC, access various support services, and understand the available information about their loved ones who were impacted by the incident.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To provide personalized care for families, FRC/FAC leadership should strive to keep the ratio of families to hosts as low as possible.</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64</a:t>
            </a:fld>
            <a:endParaRPr lang="en-US" dirty="0"/>
          </a:p>
        </p:txBody>
      </p:sp>
    </p:spTree>
    <p:extLst>
      <p:ext uri="{BB962C8B-B14F-4D97-AF65-F5344CB8AC3E}">
        <p14:creationId xmlns:p14="http://schemas.microsoft.com/office/powerpoint/2010/main" val="28091438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Family Host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Family Host role is filled by an appropriate number of qualified staff</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identified Family Hosts are familiar with the location of resources in the FAC</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Obtaining an update on the incident and services to be provided at the FAC</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the FAC operational cycle, the Family Host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Family Hosts to ensure families are provided an adequate overview of the FAC and support services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Family Hosts are rotating through job duties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Announcing briefing times so Family Hosts know when to relay this to clients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65</a:t>
            </a:fld>
            <a:endParaRPr lang="en-US" dirty="0"/>
          </a:p>
        </p:txBody>
      </p:sp>
    </p:spTree>
    <p:extLst>
      <p:ext uri="{BB962C8B-B14F-4D97-AF65-F5344CB8AC3E}">
        <p14:creationId xmlns:p14="http://schemas.microsoft.com/office/powerpoint/2010/main" val="5308497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efforts, the Family Host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staff are aware of demobilization details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Family Hosts have information on </a:t>
            </a:r>
            <a:r>
              <a:rPr lang="en-US" sz="1800" dirty="0">
                <a:latin typeface="Segoe UI Semilight"/>
                <a:ea typeface="Arial" panose="020B0604020202020204" pitchFamily="34" charset="0"/>
                <a:cs typeface="Segoe UI Semilight"/>
              </a:rPr>
              <a:t>follow-up</a:t>
            </a:r>
            <a:r>
              <a:rPr lang="en-US" sz="1800" dirty="0">
                <a:effectLst/>
                <a:latin typeface="Segoe UI Semilight"/>
                <a:ea typeface="Arial" panose="020B0604020202020204" pitchFamily="34" charset="0"/>
                <a:cs typeface="Segoe UI Semilight"/>
              </a:rPr>
              <a:t> </a:t>
            </a:r>
            <a:r>
              <a:rPr lang="en-US" sz="1800" dirty="0">
                <a:latin typeface="Segoe UI Semilight"/>
                <a:ea typeface="Arial" panose="020B0604020202020204" pitchFamily="34" charset="0"/>
                <a:cs typeface="Segoe UI Semilight"/>
              </a:rPr>
              <a:t>services</a:t>
            </a:r>
            <a:r>
              <a:rPr lang="en-US" sz="1800" dirty="0">
                <a:effectLst/>
                <a:latin typeface="Segoe UI Semilight"/>
                <a:ea typeface="Arial" panose="020B0604020202020204" pitchFamily="34" charset="0"/>
                <a:cs typeface="Segoe UI Semilight"/>
              </a:rPr>
              <a:t> to provide to clients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all documentation is submitted accurately</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66</a:t>
            </a:fld>
            <a:endParaRPr lang="en-US" dirty="0"/>
          </a:p>
        </p:txBody>
      </p:sp>
    </p:spTree>
    <p:extLst>
      <p:ext uri="{BB962C8B-B14F-4D97-AF65-F5344CB8AC3E}">
        <p14:creationId xmlns:p14="http://schemas.microsoft.com/office/powerpoint/2010/main" val="10194727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Services Branch Director, often staffed by the Department of Social Services, is responsible for overseeing the provision of social services within the FAC. This includes coordinating specific agencies and services to be involved with the FAC, ensuring all requested services are available, and the needs of clients are being met. The Services Branch Director is also responsible for ensuring religious and cultural considerations are made as appropriate.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Families and victims will need access to a variety of services to help them address and recover from the impacts of the incident. The social services function overseen by the Services Branch Director may start out as a single agency that can connect the families to a wide range of support, but as the incident progresses or expands there are likely to be multiple agencies involved that can provide access to specialized care.</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67</a:t>
            </a:fld>
            <a:endParaRPr lang="en-US" dirty="0"/>
          </a:p>
        </p:txBody>
      </p:sp>
    </p:spTree>
    <p:extLst>
      <p:ext uri="{BB962C8B-B14F-4D97-AF65-F5344CB8AC3E}">
        <p14:creationId xmlns:p14="http://schemas.microsoft.com/office/powerpoint/2010/main" val="3316489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When the FAC is activated, the Services Branch Director is responsible for:</a:t>
            </a:r>
          </a:p>
          <a:p>
            <a:pPr marL="171450" indent="-171450">
              <a:buFont typeface="Arial"/>
              <a:buChar char="•"/>
            </a:pPr>
            <a:r>
              <a:rPr lang="en-US" dirty="0">
                <a:cs typeface="Calibri"/>
              </a:rPr>
              <a:t>Attending any trainings and reviewing their own position checklist as well as those for the groups and units that report to the Services Branch Director</a:t>
            </a:r>
          </a:p>
          <a:p>
            <a:pPr marL="171450" indent="-171450">
              <a:buFont typeface="Arial"/>
              <a:buChar char="•"/>
            </a:pPr>
            <a:r>
              <a:rPr lang="en-US" dirty="0">
                <a:cs typeface="Calibri"/>
              </a:rPr>
              <a:t>Meeting with the Operations Section Chief to ensure operational objectives and assignments are clear and understood</a:t>
            </a:r>
          </a:p>
          <a:p>
            <a:pPr marL="171450" indent="-171450">
              <a:buFont typeface="Arial"/>
              <a:buChar char="•"/>
            </a:pPr>
            <a:r>
              <a:rPr lang="en-US" dirty="0">
                <a:cs typeface="Calibri"/>
              </a:rPr>
              <a:t>Obtaining needed equipment from the Resources Branch</a:t>
            </a:r>
          </a:p>
          <a:p>
            <a:pPr marL="171450" indent="-171450">
              <a:buFont typeface="Arial"/>
              <a:buChar char="•"/>
            </a:pPr>
            <a:r>
              <a:rPr lang="en-US" dirty="0">
                <a:cs typeface="Calibri"/>
              </a:rPr>
              <a:t>Ensuring subordinate staff understand their roles, responsibilities, and available resources.</a:t>
            </a:r>
          </a:p>
          <a:p>
            <a:endParaRPr lang="en-US" dirty="0">
              <a:cs typeface="Calibri"/>
            </a:endParaRPr>
          </a:p>
          <a:p>
            <a:r>
              <a:rPr lang="en-US" dirty="0">
                <a:cs typeface="Calibri"/>
              </a:rPr>
              <a:t>During FAC operation, the Services Branch Director's responsibilities include:</a:t>
            </a:r>
          </a:p>
          <a:p>
            <a:pPr marL="171450" indent="-171450">
              <a:buFont typeface="Arial"/>
              <a:buChar char="•"/>
            </a:pPr>
            <a:r>
              <a:rPr lang="en-US" dirty="0">
                <a:cs typeface="Calibri"/>
              </a:rPr>
              <a:t>Ensuring various services are accessible to loved one including providing follow-up support</a:t>
            </a:r>
          </a:p>
          <a:p>
            <a:pPr marL="171450" indent="-171450">
              <a:buFont typeface="Arial"/>
              <a:buChar char="•"/>
            </a:pPr>
            <a:r>
              <a:rPr lang="en-US" dirty="0">
                <a:cs typeface="Calibri"/>
              </a:rPr>
              <a:t>Ensuring the Operations Section Chief is aware of any activities performed by the Services Branch Director</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68</a:t>
            </a:fld>
            <a:endParaRPr lang="en-US" dirty="0"/>
          </a:p>
        </p:txBody>
      </p:sp>
    </p:spTree>
    <p:extLst>
      <p:ext uri="{BB962C8B-B14F-4D97-AF65-F5344CB8AC3E}">
        <p14:creationId xmlns:p14="http://schemas.microsoft.com/office/powerpoint/2010/main" val="7731166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support of FAC demobilization efforts, the Services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demobilization details and logistics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follow-up services are accurately communicated and provided to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agencies have no unmet needs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equipment and supplies are returned </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69</a:t>
            </a:fld>
            <a:endParaRPr lang="en-US" dirty="0"/>
          </a:p>
        </p:txBody>
      </p:sp>
    </p:spTree>
    <p:extLst>
      <p:ext uri="{BB962C8B-B14F-4D97-AF65-F5344CB8AC3E}">
        <p14:creationId xmlns:p14="http://schemas.microsoft.com/office/powerpoint/2010/main" val="254606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Family assistance is a critical service following an MCI and/or MFI or any emergency event generating casualties and/or fatalities beyond a local jurisdiction’s normal response. Family assistance provides support for response operations as well as support services to those impacted by the incident and their loved ones. Family assistance services may be needed for a variety of incidents, both human caused/intentional and natural disasters. Events that might warrant family assistance include active assailants, severe weather, or multi-vehicle accidents. </a:t>
            </a:r>
            <a:endParaRPr lang="en-US" dirty="0">
              <a:effectLst/>
              <a:latin typeface="Calibri"/>
              <a:ea typeface="Arial" panose="020B0604020202020204" pitchFamily="34" charset="0"/>
              <a:cs typeface="Calibri"/>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a:t>
            </a:fld>
            <a:endParaRPr lang="en-US" dirty="0"/>
          </a:p>
        </p:txBody>
      </p:sp>
    </p:spTree>
    <p:extLst>
      <p:ext uri="{BB962C8B-B14F-4D97-AF65-F5344CB8AC3E}">
        <p14:creationId xmlns:p14="http://schemas.microsoft.com/office/powerpoint/2010/main" val="57945228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Mental Health Services Group Supervisor, often staffed by the Department of Social Services, mental health agencies, or NGOs such as the Red Cross, is responsible for ensuring specific services are provided at the FAC in support of emotional, mental, and spiritual needs of both families and FAC staff to mitigate the psychological impact of the incident.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Individuals personally affected by a disaster often require a broad range of specialized mental health services. The Mental Health Services Group Supervisor ensures that disaster mental health staff and disaster chaplains are on hand to provide these services. Disaster mental health personnel can provide a confidential forum for FRC/FAC personnel to assist with problem solving and conflict de-escalation, educate on stress reactions and coping, reinforce the importance of maintaining good self-care practices, and provide guidance about meeting families’ emotional needs.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The American Red Cross recommends one spiritual care worker (i.e. chaplains) per every eight families at an FAC and one worker per every 40 staff; they also recommend one mental health worker (i.e. psychologists, social workers) per every eight families at an FAC and one worker per every 40 staff.</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70</a:t>
            </a:fld>
            <a:endParaRPr lang="en-US" dirty="0"/>
          </a:p>
        </p:txBody>
      </p:sp>
    </p:spTree>
    <p:extLst>
      <p:ext uri="{BB962C8B-B14F-4D97-AF65-F5344CB8AC3E}">
        <p14:creationId xmlns:p14="http://schemas.microsoft.com/office/powerpoint/2010/main" val="23727370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Mental Health Services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familiarity with all position resources and information </a:t>
            </a:r>
            <a:r>
              <a:rPr lang="en-US" sz="1800" dirty="0"/>
              <a:t>(e.g., programs, brochures, forms) that may be helpful in accomplishing the mission of the Mental Health Group</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familiarity with subordinate staffs' subject matter expertise to be able to adequately serve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familiar with the mental health services available to adequately support clients</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Mental Health Services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Identifying staff who may be able to assist with translation support, childcare, and/or mental health who may be able to support as needed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Observing families when arriving at the FAC to determine </a:t>
            </a:r>
            <a:r>
              <a:rPr lang="en-US" sz="1800" dirty="0">
                <a:latin typeface="Segoe UI"/>
                <a:cs typeface="Segoe UI"/>
              </a:rPr>
              <a:t>by visual observation </a:t>
            </a:r>
            <a:r>
              <a:rPr lang="en-US" sz="1800" dirty="0">
                <a:effectLst/>
                <a:latin typeface="Segoe UI Semilight" panose="020B0402040204020203" pitchFamily="34" charset="0"/>
                <a:ea typeface="Arial" panose="020B0604020202020204" pitchFamily="34" charset="0"/>
                <a:cs typeface="Arial" panose="020B0604020202020204" pitchFamily="34" charset="0"/>
              </a:rPr>
              <a:t>if support services are needed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staff identify a plan for coordinated follow-up services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71</a:t>
            </a:fld>
            <a:endParaRPr lang="en-US" dirty="0"/>
          </a:p>
        </p:txBody>
      </p:sp>
    </p:spTree>
    <p:extLst>
      <p:ext uri="{BB962C8B-B14F-4D97-AF65-F5344CB8AC3E}">
        <p14:creationId xmlns:p14="http://schemas.microsoft.com/office/powerpoint/2010/main" val="19599796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efforts, the Mental Health Services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staff are aware of demobilization details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a:t>
            </a:r>
            <a:r>
              <a:rPr lang="en-US" sz="1800" dirty="0">
                <a:latin typeface="Segoe UI Semilight"/>
                <a:ea typeface="Arial" panose="020B0604020202020204" pitchFamily="34" charset="0"/>
                <a:cs typeface="Segoe UI Semilight"/>
              </a:rPr>
              <a:t>follow-up</a:t>
            </a:r>
            <a:r>
              <a:rPr lang="en-US" sz="1800" dirty="0">
                <a:effectLst/>
                <a:latin typeface="Segoe UI Semilight"/>
                <a:ea typeface="Arial" panose="020B0604020202020204" pitchFamily="34" charset="0"/>
                <a:cs typeface="Segoe UI Semilight"/>
              </a:rPr>
              <a:t> services are clearly communicated to staff and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all equipment is returned and documentation is appropriately submitted</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72</a:t>
            </a:fld>
            <a:endParaRPr lang="en-US" dirty="0"/>
          </a:p>
        </p:txBody>
      </p:sp>
    </p:spTree>
    <p:extLst>
      <p:ext uri="{BB962C8B-B14F-4D97-AF65-F5344CB8AC3E}">
        <p14:creationId xmlns:p14="http://schemas.microsoft.com/office/powerpoint/2010/main" val="10437255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Spiritual Care Unit Leader is responsible for ensuring spiritual care services and providers are available at the FAC and meet the needs of clients. Spiritual care providers offer a compassionate presence to clients waiting for information, support client briefings, initiate condolence visits, support grief counseling, support antemortem interviews, support death notifications, and escort clients on visits to the incident site(s) and to memorial services. They offer companionship, care, and comfort, and they provide a sacred space.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In addition, spiritual care providers offer a bridge to faith resources, some of which may be related to preexisting support or other referrals, such as funeral homes that observe specific ritual needs. Finally, spiritual care providers facilitate rituals, including prayers, blessings of remains, and religious services.</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73</a:t>
            </a:fld>
            <a:endParaRPr lang="en-US" dirty="0"/>
          </a:p>
        </p:txBody>
      </p:sp>
    </p:spTree>
    <p:extLst>
      <p:ext uri="{BB962C8B-B14F-4D97-AF65-F5344CB8AC3E}">
        <p14:creationId xmlns:p14="http://schemas.microsoft.com/office/powerpoint/2010/main" val="31993899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Spiritual Care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leadership to ensure an appropriate understanding of the situation, services available, and any unique client needs as identified by any individualized communities impacted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Gathering resources as necessary, and requesting any that may not be available such as spiritual texts or other items</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Spiritual Care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Developing a strategy for and providing spiritual care to individuals requesting these services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Notification staff to provide support if death notifications are being made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Supporting coordination efforts for site visits and memorial services, if appropriate</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74</a:t>
            </a:fld>
            <a:endParaRPr lang="en-US" dirty="0"/>
          </a:p>
        </p:txBody>
      </p:sp>
    </p:spTree>
    <p:extLst>
      <p:ext uri="{BB962C8B-B14F-4D97-AF65-F5344CB8AC3E}">
        <p14:creationId xmlns:p14="http://schemas.microsoft.com/office/powerpoint/2010/main" val="30084409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support of FAC demobilization efforts, the Spiritual Care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clients are aware of follow-up services and resources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materials and equipment used are returned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Submitting documentation as required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Providing support to FAC staff who may experience post-operational trauma </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75</a:t>
            </a:fld>
            <a:endParaRPr lang="en-US" dirty="0"/>
          </a:p>
        </p:txBody>
      </p:sp>
    </p:spTree>
    <p:extLst>
      <p:ext uri="{BB962C8B-B14F-4D97-AF65-F5344CB8AC3E}">
        <p14:creationId xmlns:p14="http://schemas.microsoft.com/office/powerpoint/2010/main" val="34323239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Public Health Services Group Supervisor, usually staffed by the health department, is responsible for providing physical health support to clients at the FAC if deemed necessary. The Public Health Services Group ensures that information and access to services, such as communicable disease control/rapid health assessment, and assessment of medical/chronic conditions to ensure treatment, are available to families and staff.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76</a:t>
            </a:fld>
            <a:endParaRPr lang="en-US" dirty="0"/>
          </a:p>
        </p:txBody>
      </p:sp>
    </p:spTree>
    <p:extLst>
      <p:ext uri="{BB962C8B-B14F-4D97-AF65-F5344CB8AC3E}">
        <p14:creationId xmlns:p14="http://schemas.microsoft.com/office/powerpoint/2010/main" val="2968246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Public Health Services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Receiving training as necessary and incident briefings to understand operational objectives and assignments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Obtaining equipment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subordinate staff and other FAC staff are aware of the services provided by the group</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Public Health Services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FAC is a healthy environment, and any prepared food is inspected as appropriate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Public health services may have nurses on standby in or near the registration area to provide basic medical care for non-emergency medical needs of families and staff, such as providing advice and making referrals to community-based health services. </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effectLst/>
                <a:latin typeface="Segoe UI Semilight" panose="020B0402040204020203" pitchFamily="34" charset="0"/>
                <a:ea typeface="Calibri" panose="020F0502020204030204" pitchFamily="34" charset="0"/>
                <a:cs typeface="Arial" panose="020B0604020202020204" pitchFamily="34" charset="0"/>
              </a:rPr>
              <a:t>Providing or arranging for basic first aid. Referring staff or clients to external services such as the hospital, if deemed necessary based on symptoms</a:t>
            </a:r>
            <a:endParaRPr lang="en-US" sz="1800" kern="1200" dirty="0">
              <a:solidFill>
                <a:schemeClr val="tx1"/>
              </a:solidFill>
              <a:effectLst/>
              <a:latin typeface="Segoe UI Semilight" panose="020B0402040204020203" pitchFamily="34" charset="0"/>
              <a:ea typeface="Calibri" panose="020F050202020403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kern="1200" dirty="0">
                <a:solidFill>
                  <a:schemeClr val="tx1"/>
                </a:solidFill>
                <a:effectLst/>
                <a:latin typeface="Segoe UI Semilight" panose="020B0402040204020203" pitchFamily="34" charset="0"/>
                <a:ea typeface="Calibri" panose="020F0502020204030204" pitchFamily="34" charset="0"/>
                <a:cs typeface="Arial" panose="020B0604020202020204" pitchFamily="34" charset="0"/>
              </a:rPr>
              <a:t>If food is to be prepared in the FRC/FAC, this function may arrange for an inspection by the local public health department.</a:t>
            </a:r>
            <a:endParaRPr lang="en-US" sz="1800" kern="1200" dirty="0">
              <a:solidFill>
                <a:schemeClr val="tx1"/>
              </a:solidFill>
              <a:effectLst/>
              <a:latin typeface="Segoe UI Semilight" panose="020B0402040204020203"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77</a:t>
            </a:fld>
            <a:endParaRPr lang="en-US" dirty="0"/>
          </a:p>
        </p:txBody>
      </p:sp>
    </p:spTree>
    <p:extLst>
      <p:ext uri="{BB962C8B-B14F-4D97-AF65-F5344CB8AC3E}">
        <p14:creationId xmlns:p14="http://schemas.microsoft.com/office/powerpoint/2010/main" val="41575218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support of FAC demobilization efforts, the Public Health Services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area where first aid services were provided is returned to its original condition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there are no unmet physical health needs of staff or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Returning all equipment and supplies and submitting all documentation as appropriate</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78</a:t>
            </a:fld>
            <a:endParaRPr lang="en-US" dirty="0"/>
          </a:p>
        </p:txBody>
      </p:sp>
    </p:spTree>
    <p:extLst>
      <p:ext uri="{BB962C8B-B14F-4D97-AF65-F5344CB8AC3E}">
        <p14:creationId xmlns:p14="http://schemas.microsoft.com/office/powerpoint/2010/main" val="3064063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Social Services Group Supervisor is responsible for ensuring the social service needs of clients are met, including childcare, memorial support, and governmental support.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Social Services Group ensures that families’ and loved ones’ needs, such as childcare and memorial service support, are met in the FRC/FAC environment. This function is typically staffed by nongovernmental agencies or local social services departments, and staffing should be confirmed based upon the event type and scale.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social services group, in coordination with the local jurisdiction, can appoint a coordinator to make arrangements for a memorial service. Details about the memorial service should be given to PIOs to ensure information about the service is provided to the public (if it is open to the public). The social services group facilitates response activities of private sector participants in the FRC/FAC, and it coordinates with other support organizations.</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79</a:t>
            </a:fld>
            <a:endParaRPr lang="en-US" dirty="0"/>
          </a:p>
        </p:txBody>
      </p:sp>
    </p:spTree>
    <p:extLst>
      <p:ext uri="{BB962C8B-B14F-4D97-AF65-F5344CB8AC3E}">
        <p14:creationId xmlns:p14="http://schemas.microsoft.com/office/powerpoint/2010/main" val="1862096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spcBef>
                <a:spcPts val="200"/>
              </a:spcBef>
              <a:spcAft>
                <a:spcPts val="200"/>
              </a:spcAft>
            </a:pPr>
            <a:r>
              <a:rPr lang="en-US" sz="1800" dirty="0">
                <a:latin typeface="Segoe UI Semilight"/>
                <a:ea typeface="Arial" panose="020B0604020202020204" pitchFamily="34" charset="0"/>
                <a:cs typeface="Segoe UI Semilight"/>
              </a:rPr>
              <a:t>Reasons to activate an FRC and/or FAC</a:t>
            </a:r>
            <a:r>
              <a:rPr lang="en-US" sz="1800" dirty="0">
                <a:effectLst/>
                <a:latin typeface="Segoe UI Semilight"/>
                <a:ea typeface="Arial" panose="020B0604020202020204" pitchFamily="34" charset="0"/>
                <a:cs typeface="Segoe UI Semilight"/>
              </a:rPr>
              <a:t> will be specific to each jurisdiction based on existing resources and </a:t>
            </a:r>
            <a:r>
              <a:rPr lang="en-US" sz="1800" dirty="0">
                <a:latin typeface="Segoe UI Semilight"/>
                <a:ea typeface="Arial" panose="020B0604020202020204" pitchFamily="34" charset="0"/>
                <a:cs typeface="Segoe UI Semilight"/>
              </a:rPr>
              <a:t>the extent</a:t>
            </a:r>
            <a:r>
              <a:rPr lang="en-US" sz="1800" dirty="0">
                <a:effectLst/>
                <a:latin typeface="Segoe UI Semilight"/>
                <a:ea typeface="Arial" panose="020B0604020202020204" pitchFamily="34" charset="0"/>
                <a:cs typeface="Segoe UI Semilight"/>
              </a:rPr>
              <a:t> of the incident. It is recommended that each jurisdiction identify and determine their individual triggers based on local resources, keeping in mind each incident may produce unplanned results.</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marL="0" marR="0">
              <a:spcBef>
                <a:spcPts val="200"/>
              </a:spcBef>
              <a:spcAft>
                <a:spcPts val="200"/>
              </a:spcAft>
            </a:pPr>
            <a:r>
              <a:rPr lang="en-US" sz="1800" dirty="0">
                <a:effectLst/>
                <a:latin typeface="Segoe UI Semilight"/>
                <a:ea typeface="Arial" panose="020B0604020202020204" pitchFamily="34" charset="0"/>
                <a:cs typeface="Segoe UI Semilight"/>
              </a:rPr>
              <a:t>Guideline examples include:</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An incident that results in the need for reunification and associated services, and the agency with jurisdiction (e.g., school system, hospital, business) requests the assistance of your local jurisdiction</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An incident that displaces many individuals requiring assistance, information, and reunification</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Any event in which there are multiple casualties and/or fatalities</a:t>
            </a:r>
          </a:p>
          <a:p>
            <a:pPr marL="342900" marR="0" lvl="0" indent="-342900">
              <a:spcBef>
                <a:spcPts val="600"/>
              </a:spcBef>
              <a:spcAft>
                <a:spcPts val="600"/>
              </a:spcAft>
              <a:buFont typeface="Symbol" panose="05050102010706020507" pitchFamily="18" charset="2"/>
              <a:buChar char=""/>
              <a:tabLst>
                <a:tab pos="457200" algn="l"/>
              </a:tabLst>
            </a:pPr>
            <a:r>
              <a:rPr lang="en-US" sz="1800" dirty="0">
                <a:effectLst/>
                <a:latin typeface="Segoe UI Semilight"/>
                <a:ea typeface="Arial" panose="020B0604020202020204" pitchFamily="34" charset="0"/>
                <a:cs typeface="Segoe UI Semilight"/>
              </a:rPr>
              <a:t>Any other incident in which establishing an FRC and/or FAC will enhance response operations</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a:t>
            </a:fld>
            <a:endParaRPr lang="en-US" dirty="0"/>
          </a:p>
        </p:txBody>
      </p:sp>
    </p:spTree>
    <p:extLst>
      <p:ext uri="{BB962C8B-B14F-4D97-AF65-F5344CB8AC3E}">
        <p14:creationId xmlns:p14="http://schemas.microsoft.com/office/powerpoint/2010/main" val="28960584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Social Services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services provided at the FAC to appropriately serve the clients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equipment and resources are provided for social services providers in an adequate set up</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area is set up to provide privacy between support agencies</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Social Services Group Supervisor is responsible for: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appropriate referrals are made to agencies at the FAC and externally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Assisting in scheduling appointments with providers and arranging transportation services as appropriate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services are provided for families who may bring pets or service animals to the FAC; contact external agencies if additional animal support is needed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memorial services are coordinated by a dedicated staff member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Identifying a liaison between the FAC external assistance centers that may have been established due to the incident</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accommodations are made to provide an inclusive environment that accommodates all who seek access</a:t>
            </a:r>
          </a:p>
          <a:p>
            <a:pPr marL="342900" indent="-342900">
              <a:spcBef>
                <a:spcPts val="600"/>
              </a:spcBef>
              <a:spcAft>
                <a:spcPts val="600"/>
              </a:spcAft>
              <a:buFont typeface="Symbol" panose="05050102010706020507" pitchFamily="18" charset="2"/>
              <a:buChar char=""/>
            </a:pPr>
            <a:r>
              <a:rPr lang="en-US" sz="1800" dirty="0">
                <a:latin typeface="Segoe UI Semilight"/>
                <a:ea typeface="Arial" panose="020B0604020202020204" pitchFamily="34" charset="0"/>
                <a:cs typeface="Segoe UI Semilight"/>
              </a:rPr>
              <a:t>Ensuring the childcare area is ready according to safety standards and other regulations</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lgn="ctr">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80</a:t>
            </a:fld>
            <a:endParaRPr lang="en-US" dirty="0"/>
          </a:p>
        </p:txBody>
      </p:sp>
    </p:spTree>
    <p:extLst>
      <p:ext uri="{BB962C8B-B14F-4D97-AF65-F5344CB8AC3E}">
        <p14:creationId xmlns:p14="http://schemas.microsoft.com/office/powerpoint/2010/main" val="13647843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efforts, the Social Services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social services areas are demobilized, including the childcare area, social services area, and animal care area</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used facilities and areas are returned to their original condition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Notifying social services providers of demobilization and discuss </a:t>
            </a:r>
            <a:r>
              <a:rPr lang="en-US" sz="1800" dirty="0">
                <a:latin typeface="Segoe UI Semilight"/>
                <a:ea typeface="Arial" panose="020B0604020202020204" pitchFamily="34" charset="0"/>
                <a:cs typeface="Segoe UI Semilight"/>
              </a:rPr>
              <a:t>follow-up</a:t>
            </a:r>
            <a:r>
              <a:rPr lang="en-US" sz="1800" dirty="0">
                <a:effectLst/>
                <a:latin typeface="Segoe UI Semilight"/>
                <a:ea typeface="Arial" panose="020B0604020202020204" pitchFamily="34" charset="0"/>
                <a:cs typeface="Segoe UI Semilight"/>
              </a:rPr>
              <a:t> services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Arranging for </a:t>
            </a:r>
            <a:r>
              <a:rPr lang="en-US" sz="1800" dirty="0">
                <a:latin typeface="Segoe UI Semilight"/>
                <a:ea typeface="Calibri" panose="020F0502020204030204" pitchFamily="34" charset="0"/>
                <a:cs typeface="Segoe UI Semilight"/>
              </a:rPr>
              <a:t>follow-up</a:t>
            </a:r>
            <a:r>
              <a:rPr lang="en-US" sz="1800" dirty="0">
                <a:effectLst/>
                <a:latin typeface="Segoe UI Semilight"/>
                <a:ea typeface="Calibri" panose="020F0502020204030204" pitchFamily="34" charset="0"/>
                <a:cs typeface="Segoe UI Semilight"/>
              </a:rPr>
              <a:t> services for families needing them</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81</a:t>
            </a:fld>
            <a:endParaRPr lang="en-US" dirty="0"/>
          </a:p>
        </p:txBody>
      </p:sp>
    </p:spTree>
    <p:extLst>
      <p:ext uri="{BB962C8B-B14F-4D97-AF65-F5344CB8AC3E}">
        <p14:creationId xmlns:p14="http://schemas.microsoft.com/office/powerpoint/2010/main" val="34838697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Childcare Unit Leader is responsible for coordinating and overseeing the childcare function and service providers.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r>
              <a:rPr lang="en-US" sz="1800" dirty="0">
                <a:effectLst/>
                <a:latin typeface="Segoe UI Semilight" panose="020B0402040204020203" pitchFamily="34" charset="0"/>
                <a:ea typeface="Calibri" panose="020F0502020204030204" pitchFamily="34" charset="0"/>
                <a:cs typeface="Arial" panose="020B0604020202020204" pitchFamily="34" charset="0"/>
              </a:rPr>
              <a:t>If childcare is required, it should be requested, overseen, and coordinated with and through the local social services department. This department may be supported by the American Red Cross and/or other local community-based partners, such as VOAD members. The childcare area should be staffed by pre-identified, qualified caretakers. All caretakers must pass a background check before the incident and wear identification while working.</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82</a:t>
            </a:fld>
            <a:endParaRPr lang="en-US" dirty="0"/>
          </a:p>
        </p:txBody>
      </p:sp>
    </p:spTree>
    <p:extLst>
      <p:ext uri="{BB962C8B-B14F-4D97-AF65-F5344CB8AC3E}">
        <p14:creationId xmlns:p14="http://schemas.microsoft.com/office/powerpoint/2010/main" val="29567143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Childcare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Setting up the childcare area as denoted in the setup guidelines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Obtaining resources for the oversight of children and children’s items such as toys and games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 plan is in place for emergency exits if necessary and for identifying verified adults when children are picked up</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Predicting the number of potential children expected at the FAC and identify adequate staffing</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Childcare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Providing recreational activities for children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Keeping record of the number of children in the childcare area through each reporting period and ensuring procedures are followed for drop off and pick up of children</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83</a:t>
            </a:fld>
            <a:endParaRPr lang="en-US" dirty="0"/>
          </a:p>
        </p:txBody>
      </p:sp>
    </p:spTree>
    <p:extLst>
      <p:ext uri="{BB962C8B-B14F-4D97-AF65-F5344CB8AC3E}">
        <p14:creationId xmlns:p14="http://schemas.microsoft.com/office/powerpoint/2010/main" val="26570066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support of FAC demobilization efforts, the Childcare Unit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children are picked up by verified, authorized guardians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equipment is returned to the logistics area or other originating area</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Submitting final documentation as appropriate</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84</a:t>
            </a:fld>
            <a:endParaRPr lang="en-US" dirty="0"/>
          </a:p>
        </p:txBody>
      </p:sp>
    </p:spTree>
    <p:extLst>
      <p:ext uri="{BB962C8B-B14F-4D97-AF65-F5344CB8AC3E}">
        <p14:creationId xmlns:p14="http://schemas.microsoft.com/office/powerpoint/2010/main" val="31577671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Arial" panose="020B0604020202020204" pitchFamily="34" charset="0"/>
                <a:cs typeface="Arial" panose="020B0604020202020204" pitchFamily="34" charset="0"/>
              </a:rPr>
              <a:t>The Information Branch Director is responsible for overseeing the Communications Center, Victim Status Group, and Notification Group. These Groups and the Information Branch collectively serve to support public information and victim information. The Information Branch Director position is usually staffed by the Medical Examiner/Coroner’s Office, law enforcement, and/or emergency management</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85</a:t>
            </a:fld>
            <a:endParaRPr lang="en-US" dirty="0"/>
          </a:p>
        </p:txBody>
      </p:sp>
    </p:spTree>
    <p:extLst>
      <p:ext uri="{BB962C8B-B14F-4D97-AF65-F5344CB8AC3E}">
        <p14:creationId xmlns:p14="http://schemas.microsoft.com/office/powerpoint/2010/main" val="26960472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Information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subordinate staff are familiar with the incident and procedures to be followed with regard to the information branch</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Advise group supervisors to review group’s position checklists with staff, familiarize staff with layout of area, and review key processes or documentation to help in accomplishing their mission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information request processes</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Information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Work with the Notification Group to identify who will be involved in victim notification activities for victims that (a) have been transported to hospitals (b) are deceased, or (c) are still missing</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Arrange site visits or memorial services if requested by Social Services Group Supervisor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Sharing information about victims with authorized staff</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Identify one representative to provide a brief report out on their group’s key findings at family briefings, including taking questions from families as part of briefing</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Ensuring information is provided upon request at briefs with family, staff, or media (if authorized), or share these updates with authorized staff for public release</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86</a:t>
            </a:fld>
            <a:endParaRPr lang="en-US" dirty="0"/>
          </a:p>
        </p:txBody>
      </p:sp>
    </p:spTree>
    <p:extLst>
      <p:ext uri="{BB962C8B-B14F-4D97-AF65-F5344CB8AC3E}">
        <p14:creationId xmlns:p14="http://schemas.microsoft.com/office/powerpoint/2010/main" val="8118857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support of FAC demobilization efforts, the Information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aware of demobilization logistics and details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follow-up services are communicated to clients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equipment used by subordinate positions is returned and documentation is submitted</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87</a:t>
            </a:fld>
            <a:endParaRPr lang="en-US" dirty="0"/>
          </a:p>
        </p:txBody>
      </p:sp>
    </p:spTree>
    <p:extLst>
      <p:ext uri="{BB962C8B-B14F-4D97-AF65-F5344CB8AC3E}">
        <p14:creationId xmlns:p14="http://schemas.microsoft.com/office/powerpoint/2010/main" val="289582450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Communications Center Leader is responsible for establishing and overseeing call center operations. Because of the large influx of interest and attention an MCI/MFI gains, a single, centralized call center, staffed by qualified, trained call coordinators is vital to successfully providing FRC/FAC services.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A centralized call center is imperative for effectively managing the reunification process and assisting those in need of incident information. Not all families will travel to the jurisdiction, and a call center offers the opportunity for them to provide information and to receive information, just as those present at the physical FRC/FAC can.</a:t>
            </a:r>
          </a:p>
          <a:p>
            <a:pPr marL="0" marR="0">
              <a:spcBef>
                <a:spcPts val="200"/>
              </a:spcBef>
              <a:spcAft>
                <a:spcPts val="200"/>
              </a:spcAf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call center should screen callers, provide initial telephone intake, and refer appropriate callers to a physical FRC/FAC. The call center may also assist with victim identification by entering basic data provided by family to send to medical examiners, referring callers to appropriate services, and helping families locate loved ones who are in local hospitals.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All information provided through a call center should be validated through a predetermined process so that only official information is provided to callers. A call center should be established as early in the incident as possible to facilitate communication with those not on site.</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88</a:t>
            </a:fld>
            <a:endParaRPr lang="en-US" dirty="0"/>
          </a:p>
        </p:txBody>
      </p:sp>
    </p:spTree>
    <p:extLst>
      <p:ext uri="{BB962C8B-B14F-4D97-AF65-F5344CB8AC3E}">
        <p14:creationId xmlns:p14="http://schemas.microsoft.com/office/powerpoint/2010/main" val="7087497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Communications Center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physical call center is set up and infrastructure is in place to support callers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the FAC PIO to ensure all contact information and services to be provided are correct</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Becoming familiar with the call center scripts and FAQs and ensuring these are approved by the FAC PIO</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Communications Center Leader is responsible for:</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the call center is operating in an efficient manner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Supporting call center staff to ensure constituent calls are used to gather as much information as possible about the victim and take their requests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frequent situation updates are received that may impact responses given in the call center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Elevating the status of victims as provided by callers and providing this information to FAC staff</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Interview personnel coming off duty to determine the effectiveness of strategy and tactics, work accomplished and left to be accomplished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Prepare call center reports at periodic intervals as requested by FAC leadership</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89</a:t>
            </a:fld>
            <a:endParaRPr lang="en-US" dirty="0"/>
          </a:p>
        </p:txBody>
      </p:sp>
    </p:spTree>
    <p:extLst>
      <p:ext uri="{BB962C8B-B14F-4D97-AF65-F5344CB8AC3E}">
        <p14:creationId xmlns:p14="http://schemas.microsoft.com/office/powerpoint/2010/main" val="35101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spcBef>
                <a:spcPts val="200"/>
              </a:spcBef>
              <a:spcAft>
                <a:spcPts val="200"/>
              </a:spcAft>
            </a:pPr>
            <a:r>
              <a:rPr lang="en-US" sz="1800" dirty="0">
                <a:effectLst/>
                <a:latin typeface="Segoe UI Semilight"/>
                <a:ea typeface="Arial" panose="020B0604020202020204" pitchFamily="34" charset="0"/>
                <a:cs typeface="Segoe UI Semilight"/>
              </a:rPr>
              <a:t>This training covers both FRC and FAC operations, but it is important to remember</a:t>
            </a:r>
            <a:r>
              <a:rPr lang="en-US" sz="1800" dirty="0">
                <a:latin typeface="Segoe UI Semilight"/>
                <a:ea typeface="Arial" panose="020B0604020202020204" pitchFamily="34" charset="0"/>
                <a:cs typeface="Segoe UI Semilight"/>
              </a:rPr>
              <a:t> that,</a:t>
            </a:r>
            <a:r>
              <a:rPr lang="en-US" sz="1800" dirty="0">
                <a:effectLst/>
                <a:latin typeface="Segoe UI Semilight"/>
                <a:ea typeface="Arial" panose="020B0604020202020204" pitchFamily="34" charset="0"/>
                <a:cs typeface="Segoe UI Semilight"/>
              </a:rPr>
              <a:t> in a large-scale incident, the primary focus should be to get the FAC up and running</a:t>
            </a:r>
            <a:r>
              <a:rPr lang="en-US" sz="1800" dirty="0">
                <a:latin typeface="Segoe UI Semilight"/>
                <a:ea typeface="Arial" panose="020B0604020202020204" pitchFamily="34" charset="0"/>
                <a:cs typeface="Segoe UI Semilight"/>
              </a:rPr>
              <a:t>. While the extensive coordination and planning required for setting up the FAC is occurring, an FRC can help fill the gap in the time it takes to fully activate and open an FAC, quickly activating to provide essential support services to those impacted by the incident and their loved ones.  This slide explains the differences between an FRC and FAC.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a:ea typeface="Arial" panose="020B0604020202020204" pitchFamily="34" charset="0"/>
                <a:cs typeface="Segoe UI Semilight"/>
              </a:rPr>
              <a:t> </a:t>
            </a:r>
          </a:p>
          <a:p>
            <a:pPr>
              <a:spcBef>
                <a:spcPts val="200"/>
              </a:spcBef>
              <a:spcAft>
                <a:spcPts val="200"/>
              </a:spcAft>
            </a:pPr>
            <a:r>
              <a:rPr lang="en-US" sz="1800" dirty="0">
                <a:effectLst/>
                <a:latin typeface="Segoe UI Semilight"/>
                <a:ea typeface="Arial" panose="020B0604020202020204" pitchFamily="34" charset="0"/>
                <a:cs typeface="Segoe UI Semilight"/>
              </a:rPr>
              <a:t>Lessons learned from law enforcement incidents with mass casualties show that the term “reunification” can be limiting and could result in further trauma to affected family members who come to a family “reunification” center only to discover their loved one is deceased.</a:t>
            </a:r>
            <a:r>
              <a:rPr lang="en-US" sz="1800" dirty="0">
                <a:latin typeface="Segoe UI Semilight"/>
                <a:ea typeface="Arial" panose="020B0604020202020204" pitchFamily="34" charset="0"/>
                <a:cs typeface="Segoe UI Semilight"/>
              </a:rPr>
              <a:t> </a:t>
            </a:r>
            <a:r>
              <a:rPr lang="en-US" sz="1800" dirty="0">
                <a:effectLst/>
                <a:latin typeface="Segoe UI Semilight"/>
                <a:ea typeface="Calibri" panose="020F0502020204030204" pitchFamily="34" charset="0"/>
                <a:cs typeface="Segoe UI Semilight"/>
              </a:rPr>
              <a:t>Ensure staff supporting an FRC are aware of the importance of avoiding the term </a:t>
            </a:r>
            <a:r>
              <a:rPr lang="en-US" sz="1800" dirty="0">
                <a:latin typeface="Segoe UI Semilight"/>
                <a:ea typeface="Calibri" panose="020F0502020204030204" pitchFamily="34" charset="0"/>
                <a:cs typeface="Segoe UI Semilight"/>
              </a:rPr>
              <a:t>"</a:t>
            </a:r>
            <a:r>
              <a:rPr lang="en-US" sz="1800" dirty="0">
                <a:effectLst/>
                <a:latin typeface="Segoe UI Semilight"/>
                <a:ea typeface="Calibri" panose="020F0502020204030204" pitchFamily="34" charset="0"/>
                <a:cs typeface="Segoe UI Semilight"/>
              </a:rPr>
              <a:t>family reunification center</a:t>
            </a:r>
            <a:r>
              <a:rPr lang="en-US" sz="1800" dirty="0">
                <a:latin typeface="Segoe UI Semilight"/>
                <a:ea typeface="Calibri" panose="020F0502020204030204" pitchFamily="34" charset="0"/>
                <a:cs typeface="Segoe UI Semilight"/>
              </a:rPr>
              <a:t>".</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a:t>
            </a:fld>
            <a:endParaRPr lang="en-US" dirty="0"/>
          </a:p>
        </p:txBody>
      </p:sp>
    </p:spTree>
    <p:extLst>
      <p:ext uri="{BB962C8B-B14F-4D97-AF65-F5344CB8AC3E}">
        <p14:creationId xmlns:p14="http://schemas.microsoft.com/office/powerpoint/2010/main" val="3426047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Communications Center Leader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demobilization operations have been coordinated with the FAC PIO to properly publicize and provide callers with information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t>
            </a:r>
            <a:r>
              <a:rPr lang="en-US" sz="1800" dirty="0">
                <a:latin typeface="Segoe UI Semilight"/>
                <a:ea typeface="Arial" panose="020B0604020202020204" pitchFamily="34" charset="0"/>
                <a:cs typeface="Segoe UI Semilight"/>
              </a:rPr>
              <a:t>follow-up</a:t>
            </a:r>
            <a:r>
              <a:rPr lang="en-US" sz="1800" dirty="0">
                <a:effectLst/>
                <a:latin typeface="Segoe UI Semilight"/>
                <a:ea typeface="Arial" panose="020B0604020202020204" pitchFamily="34" charset="0"/>
                <a:cs typeface="Segoe UI Semilight"/>
              </a:rPr>
              <a:t> services are provided as necessary, or relaying where/how services can be accessed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call center staff are aware of demobilization details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Overseeing the breakdown of the call center to ensure the area is returned to its original condition and all equipment and materials are returned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documentation about call center operations is submitted</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90</a:t>
            </a:fld>
            <a:endParaRPr lang="en-US" dirty="0"/>
          </a:p>
        </p:txBody>
      </p:sp>
    </p:spTree>
    <p:extLst>
      <p:ext uri="{BB962C8B-B14F-4D97-AF65-F5344CB8AC3E}">
        <p14:creationId xmlns:p14="http://schemas.microsoft.com/office/powerpoint/2010/main" val="24390053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The Victim Status Group Supervisor is responsible for conducting activities to understand the status of each victim. The families of victims may access the FRC/FAC for information about the status of their loved ones. </a:t>
            </a:r>
          </a:p>
          <a:p>
            <a:pPr marL="0" marR="0">
              <a:spcBef>
                <a:spcPts val="200"/>
              </a:spcBef>
              <a:spcAft>
                <a:spcPts val="200"/>
              </a:spcAft>
            </a:pPr>
            <a:endParaRPr lang="en-US" sz="1800" dirty="0">
              <a:effectLst/>
              <a:highlight>
                <a:srgbClr val="00FFFF"/>
              </a:highlight>
              <a:latin typeface="Segoe UI Semilight" panose="020B0402040204020203" pitchFamily="34" charset="0"/>
              <a:ea typeface="Arial" panose="020B0604020202020204" pitchFamily="34" charset="0"/>
              <a:cs typeface="Arial" panose="020B0604020202020204" pitchFamily="34" charset="0"/>
            </a:endParaRPr>
          </a:p>
          <a:p>
            <a:r>
              <a:rPr lang="en-US" sz="1800" dirty="0">
                <a:effectLst/>
                <a:latin typeface="Segoe UI Semilight" panose="020B0402040204020203" pitchFamily="34" charset="0"/>
                <a:ea typeface="Calibri" panose="020F0502020204030204" pitchFamily="34" charset="0"/>
                <a:cs typeface="Arial" panose="020B0604020202020204" pitchFamily="34" charset="0"/>
              </a:rPr>
              <a:t>As such, this function is a critical element, and significant resources should be put into properly researching and tracking down victim information, whether the individual is admitted to a hospital, released from care, missing, or deceased. In larger incidents, various sources of information may be assigned to specific groups to focus on handling the data and research and to provide updates to the families. </a:t>
            </a:r>
          </a:p>
          <a:p>
            <a:endParaRPr lang="en-US" sz="1800" dirty="0">
              <a:effectLst/>
              <a:latin typeface="Segoe UI Semilight" panose="020B0402040204020203" pitchFamily="34" charset="0"/>
              <a:cs typeface="Arial" panose="020B0604020202020204" pitchFamily="34" charset="0"/>
            </a:endParaRPr>
          </a:p>
          <a:p>
            <a:r>
              <a:rPr lang="en-US" sz="1800" dirty="0">
                <a:effectLst/>
                <a:latin typeface="Segoe UI Semilight" panose="020B0402040204020203" pitchFamily="34" charset="0"/>
                <a:cs typeface="Arial" panose="020B0604020202020204" pitchFamily="34" charset="0"/>
              </a:rPr>
              <a:t>This function is typically staffed by law enforcement, fire/EMS, the medical examiner/coroner’s office, health department, and/or other personnel who have appropriate skills and experience.</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91</a:t>
            </a:fld>
            <a:endParaRPr lang="en-US" dirty="0"/>
          </a:p>
        </p:txBody>
      </p:sp>
    </p:spTree>
    <p:extLst>
      <p:ext uri="{BB962C8B-B14F-4D97-AF65-F5344CB8AC3E}">
        <p14:creationId xmlns:p14="http://schemas.microsoft.com/office/powerpoint/2010/main" val="5852893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Victim Status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staff are familiar with the location of resources as necessary, including FAC forms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 tracker is established to track family registration forms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Determine through contact with on-site law enforcement if a temporary holding area has been established for uninjured victims and when those individuals are sent elsewhere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Establishing procedures to coordinate with law enforcement related to victim status</a:t>
            </a: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Victim Status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Establishing communication with the NCTTRAC and working with them to request regular updates from hospitals for the duration of the incident</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effectLst/>
                <a:latin typeface="Segoe UI Semilight"/>
                <a:ea typeface="Arial" panose="020B0604020202020204" pitchFamily="34" charset="0"/>
                <a:cs typeface="Segoe UI Semilight"/>
              </a:rPr>
              <a:t>Gaining an understanding of hospital operations and how their information related to victim status can interface with the FAC</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Using available patient tracking tools to determine whether victims have been transported to hospitals. This may involve searching databases of missing persons and collaborating with law enforcement in other parts of the affected city or in other jurisdictions.</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effectLst/>
                <a:latin typeface="Segoe UI Semilight" panose="020B0402040204020203" pitchFamily="34" charset="0"/>
                <a:ea typeface="Arial" panose="020B0604020202020204" pitchFamily="34" charset="0"/>
                <a:cs typeface="Arial" panose="020B0604020202020204" pitchFamily="34" charset="0"/>
              </a:rPr>
              <a:t>Directing staff to review the forms to determine whether individuals are at the hospital, a missing person, or a decedent</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Tracking the number and status of decedents and reporting to Information Branch Leadership</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cs typeface="Segoe UI Semilight"/>
              </a:rPr>
              <a:t>Developing missing person messages to be sent to all hospitals</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92</a:t>
            </a:fld>
            <a:endParaRPr lang="en-US" dirty="0"/>
          </a:p>
        </p:txBody>
      </p:sp>
    </p:spTree>
    <p:extLst>
      <p:ext uri="{BB962C8B-B14F-4D97-AF65-F5344CB8AC3E}">
        <p14:creationId xmlns:p14="http://schemas.microsoft.com/office/powerpoint/2010/main" val="998788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Victim Status Group Supervisor is responsible for:</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staff are aware of demobilization details and logistics</a:t>
            </a:r>
            <a:r>
              <a:rPr lang="en-US" sz="1800" dirty="0">
                <a:latin typeface="Segoe UI Semilight"/>
                <a:ea typeface="Arial" panose="020B0604020202020204" pitchFamily="34" charset="0"/>
                <a:cs typeface="Segoe UI Semilight"/>
              </a:rPr>
              <a:t> </a:t>
            </a:r>
            <a:endParaRPr lang="en-US" sz="1800" dirty="0">
              <a:effectLst/>
              <a:latin typeface="Segoe UI Semilight" panose="020B0402040204020203" pitchFamily="34" charset="0"/>
              <a:ea typeface="Arial" panose="020B0604020202020204" pitchFamily="34" charset="0"/>
              <a:cs typeface="Segoe UI Semilight"/>
            </a:endParaRP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ea typeface="Arial" panose="020B0604020202020204" pitchFamily="34" charset="0"/>
                <a:cs typeface="Segoe UI Semilight"/>
              </a:rPr>
              <a:t>Ensuring follow-up services are clearly communicated to meet unmet needs</a:t>
            </a:r>
            <a:endParaRPr lang="en-US" sz="1800" dirty="0">
              <a:effectLst/>
              <a:latin typeface="Segoe UI Semilight" panose="020B0402040204020203" pitchFamily="34" charset="0"/>
              <a:ea typeface="Arial" panose="020B0604020202020204" pitchFamily="34" charset="0"/>
              <a:cs typeface="Segoe UI Semilight"/>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equipment and supplies are returned</a:t>
            </a:r>
          </a:p>
          <a:p>
            <a:pPr marL="342900" indent="-342900">
              <a:spcBef>
                <a:spcPts val="600"/>
              </a:spcBef>
              <a:spcAft>
                <a:spcPts val="600"/>
              </a:spcAft>
              <a:buFont typeface="Symbol" panose="05050102010706020507" pitchFamily="18" charset="2"/>
              <a:buChar char=""/>
              <a:tabLst>
                <a:tab pos="228600" algn="l"/>
                <a:tab pos="457200" algn="l"/>
              </a:tabLst>
            </a:pPr>
            <a:r>
              <a:rPr lang="en-US" sz="1800" dirty="0">
                <a:latin typeface="Segoe UI Semilight"/>
                <a:cs typeface="Segoe UI Semilight"/>
              </a:rPr>
              <a:t>Collecting and submitting activity logs and other documentation</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93</a:t>
            </a:fld>
            <a:endParaRPr lang="en-US" dirty="0"/>
          </a:p>
        </p:txBody>
      </p:sp>
    </p:spTree>
    <p:extLst>
      <p:ext uri="{BB962C8B-B14F-4D97-AF65-F5344CB8AC3E}">
        <p14:creationId xmlns:p14="http://schemas.microsoft.com/office/powerpoint/2010/main" val="34695928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Notification Group Supervisor is responsible for advising families about the status of their family members. This is part of the victim information function, and it requires collaboration with the medical examiner, law enforcement, and hospitals. </a:t>
            </a:r>
          </a:p>
          <a:p>
            <a:endParaRPr lang="en-US" sz="1800" dirty="0">
              <a:effectLst/>
              <a:latin typeface="Segoe UI Semilight" panose="020B0402040204020203" pitchFamily="34" charset="0"/>
              <a:ea typeface="Calibri" panose="020F0502020204030204" pitchFamily="34" charset="0"/>
              <a:cs typeface="Arial" panose="020B0604020202020204" pitchFamily="34" charset="0"/>
            </a:endParaRPr>
          </a:p>
          <a:p>
            <a:r>
              <a:rPr lang="en-US" sz="1800" dirty="0">
                <a:effectLst/>
                <a:latin typeface="Segoe UI Semilight" panose="020B0402040204020203" pitchFamily="34" charset="0"/>
                <a:ea typeface="Calibri" panose="020F0502020204030204" pitchFamily="34" charset="0"/>
                <a:cs typeface="Arial" panose="020B0604020202020204" pitchFamily="34" charset="0"/>
              </a:rPr>
              <a:t>Notification Group Teams include one mental health representative and a representative of the jurisdiction’s Medical Examiner/Coroner/Justice of the Peace (if notifying next of kin), a representative of the jurisdiction’s fire/EMS (if advising of hospital location), and a representative of law enforcement (if advising victim is still missing)</a:t>
            </a:r>
          </a:p>
          <a:p>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94</a:t>
            </a:fld>
            <a:endParaRPr lang="en-US" dirty="0"/>
          </a:p>
        </p:txBody>
      </p:sp>
    </p:spTree>
    <p:extLst>
      <p:ext uri="{BB962C8B-B14F-4D97-AF65-F5344CB8AC3E}">
        <p14:creationId xmlns:p14="http://schemas.microsoft.com/office/powerpoint/2010/main" val="8165538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Notification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Contact lead law enforcement agency to establish parameters for release of patient names and locations to FAC, possibly including using a code or phrase when contacting law enforcement or hospital partners to obtain information</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Establishing a secure area for storing family forms in the FAC; security and privacy of these forms is of utmost priority</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Establish secure location for storing family forms to maintain privacy and security</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all personnel are familiar with protocols used to retain family and client information </a:t>
            </a:r>
          </a:p>
          <a:p>
            <a:pPr marL="342900" marR="0" lvl="0" indent="-342900">
              <a:spcBef>
                <a:spcPts val="600"/>
              </a:spcBef>
              <a:spcAft>
                <a:spcPts val="600"/>
              </a:spcAft>
              <a:buFont typeface="Symbol" panose="05050102010706020507" pitchFamily="18" charset="2"/>
              <a:buChar char=""/>
              <a:tabLst>
                <a:tab pos="228600" algn="l"/>
                <a:tab pos="457200" algn="l"/>
              </a:tabLs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Notification Group Supervisor is responsible for:</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Receive direction from Information Branch Director as to who will be involved in notification for victims that (a) have been transported to hospitals (b) are deceased or are (c) still missing</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Review completed family forms provided by Family Hosts and coordinate with the Information Branch Director to provide any requested information or resources </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identification and location of families to escort them to notification area as necessary</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Making contact with external agencies for any non-U.S. citizens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Calibri" panose="020F0502020204030204" pitchFamily="34" charset="0"/>
                <a:cs typeface="Arial" panose="020B0604020202020204" pitchFamily="34" charset="0"/>
              </a:rPr>
              <a:t>Coordinating with the Social Services Group to support memorial services</a:t>
            </a:r>
            <a:endParaRPr lang="en-US" sz="1800" dirty="0"/>
          </a:p>
          <a:p>
            <a:pPr marL="342900" marR="0" lvl="0" indent="-342900">
              <a:spcBef>
                <a:spcPts val="600"/>
              </a:spcBef>
              <a:spcAft>
                <a:spcPts val="600"/>
              </a:spcAft>
              <a:buFont typeface="Symbol" panose="05050102010706020507" pitchFamily="18" charset="2"/>
              <a:buChar char=""/>
              <a:tabLst>
                <a:tab pos="228600" algn="l"/>
                <a:tab pos="457200" algn="l"/>
              </a:tabLst>
            </a:pP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95</a:t>
            </a:fld>
            <a:endParaRPr lang="en-US" dirty="0"/>
          </a:p>
        </p:txBody>
      </p:sp>
    </p:spTree>
    <p:extLst>
      <p:ext uri="{BB962C8B-B14F-4D97-AF65-F5344CB8AC3E}">
        <p14:creationId xmlns:p14="http://schemas.microsoft.com/office/powerpoint/2010/main" val="30151652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200"/>
              </a:spcAft>
            </a:pPr>
            <a:r>
              <a:rPr lang="en-US" sz="1800" dirty="0">
                <a:effectLst/>
                <a:latin typeface="Segoe UI Semilight"/>
                <a:ea typeface="Arial" panose="020B0604020202020204" pitchFamily="34" charset="0"/>
                <a:cs typeface="Segoe UI Semilight"/>
              </a:rPr>
              <a:t>In support of FAC demobilization, the Notification Group Supervisor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staff are aware of demobilization details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the notification area is returned to its original condition including returning supplies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Arial" panose="020B0604020202020204" pitchFamily="34" charset="0"/>
                <a:cs typeface="Segoe UI Semilight"/>
              </a:rPr>
              <a:t>Ensuring all documentation is submitted</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a:ea typeface="Calibri" panose="020F0502020204030204" pitchFamily="34" charset="0"/>
                <a:cs typeface="Segoe UI Semilight"/>
              </a:rPr>
              <a:t>Ensuring FAC staff and families are aware of </a:t>
            </a:r>
            <a:r>
              <a:rPr lang="en-US" sz="1800" dirty="0">
                <a:latin typeface="Segoe UI Semilight"/>
                <a:ea typeface="Calibri" panose="020F0502020204030204" pitchFamily="34" charset="0"/>
                <a:cs typeface="Segoe UI Semilight"/>
              </a:rPr>
              <a:t>follow-up</a:t>
            </a:r>
            <a:r>
              <a:rPr lang="en-US" sz="1800" dirty="0">
                <a:effectLst/>
                <a:latin typeface="Segoe UI Semilight"/>
                <a:ea typeface="Calibri" panose="020F0502020204030204" pitchFamily="34" charset="0"/>
                <a:cs typeface="Segoe UI Semilight"/>
              </a:rPr>
              <a:t> mental health services and where to access them</a:t>
            </a:r>
            <a:endParaRPr lang="en-US" dirty="0">
              <a:latin typeface="Segoe UI Semilight"/>
              <a:cs typeface="Segoe UI Semilight"/>
            </a:endParaRP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96</a:t>
            </a:fld>
            <a:endParaRPr lang="en-US" dirty="0"/>
          </a:p>
        </p:txBody>
      </p:sp>
    </p:spTree>
    <p:extLst>
      <p:ext uri="{BB962C8B-B14F-4D97-AF65-F5344CB8AC3E}">
        <p14:creationId xmlns:p14="http://schemas.microsoft.com/office/powerpoint/2010/main" val="156527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egoe UI Semilight" panose="020B0402040204020203" pitchFamily="34" charset="0"/>
                <a:ea typeface="Calibri" panose="020F0502020204030204" pitchFamily="34" charset="0"/>
                <a:cs typeface="Arial" panose="020B0604020202020204" pitchFamily="34" charset="0"/>
              </a:rPr>
              <a:t>The Security Branch Director, staffed by law enforcement is responsible for overseeing security at the FAC to ensure a safe environment both internally and externally. The Security Branch Director helps to ensure only authorized personnel access the FAC.</a:t>
            </a: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97</a:t>
            </a:fld>
            <a:endParaRPr lang="en-US" dirty="0"/>
          </a:p>
        </p:txBody>
      </p:sp>
    </p:spTree>
    <p:extLst>
      <p:ext uri="{BB962C8B-B14F-4D97-AF65-F5344CB8AC3E}">
        <p14:creationId xmlns:p14="http://schemas.microsoft.com/office/powerpoint/2010/main" val="15291722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When an FAC is activated, the Security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Coordinating with the Safety Officer to develop a Security Plan for the FAC</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personnel are assigned to internal and external security positions</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If the FAC is in a private facility, obtain delegation of authority from facility management to enforce all laws and regulations of the site, including the authority to detain and remove people trespassing or causing disturbances</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457200" marR="0" indent="-228600">
              <a:spcBef>
                <a:spcPts val="600"/>
              </a:spcBef>
              <a:spcAft>
                <a:spcPts val="600"/>
              </a:spcAft>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During FAC operations, the Security Branch Director is responsible for:</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Communicate with, organize, and prepare assignments for Security Branch personnel</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Oversee all FAC Security Branch operations and ensure mission completion by guiding group supervisors</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Initially refer on-site mental health professionals to anyone inconsolable to the extent of not following direction - only as a last resort detain the person and remove them to an isolated area in the FAC</a:t>
            </a:r>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98</a:t>
            </a:fld>
            <a:endParaRPr lang="en-US" dirty="0"/>
          </a:p>
        </p:txBody>
      </p:sp>
    </p:spTree>
    <p:extLst>
      <p:ext uri="{BB962C8B-B14F-4D97-AF65-F5344CB8AC3E}">
        <p14:creationId xmlns:p14="http://schemas.microsoft.com/office/powerpoint/2010/main" val="372665993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In the FAC, the interior security roles include:</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Preventing unauthorized individuals from entering the FAC</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Ensuring only authorized personnel are allowed in restricted areas</a:t>
            </a: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Helping to ensure those picking up children from childcare are authorized</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Escort non-badged personnel who are authorized to be on site at FAC temporarily </a:t>
            </a:r>
            <a:endParaRPr lang="en-US" sz="1800" dirty="0">
              <a:effectLst/>
              <a:latin typeface="Segoe UI Semilight" panose="020B0402040204020203" pitchFamily="34" charset="0"/>
              <a:ea typeface="Arial" panose="020B0604020202020204" pitchFamily="34" charset="0"/>
              <a:cs typeface="Arial" panose="020B0604020202020204" pitchFamily="34" charset="0"/>
            </a:endParaRPr>
          </a:p>
          <a:p>
            <a:pPr marL="342900" marR="0" lvl="0" indent="-342900">
              <a:spcBef>
                <a:spcPts val="600"/>
              </a:spcBef>
              <a:spcAft>
                <a:spcPts val="600"/>
              </a:spcAft>
              <a:buFont typeface="Symbol" panose="05050102010706020507" pitchFamily="18" charset="2"/>
              <a:buChar char=""/>
              <a:tabLst>
                <a:tab pos="228600" algn="l"/>
                <a:tab pos="457200" algn="l"/>
              </a:tabLst>
            </a:pPr>
            <a:r>
              <a:rPr lang="en-US" sz="1800" dirty="0">
                <a:effectLst/>
                <a:latin typeface="Segoe UI Semilight" panose="020B0402040204020203" pitchFamily="34" charset="0"/>
                <a:ea typeface="Arial" panose="020B0604020202020204" pitchFamily="34" charset="0"/>
                <a:cs typeface="Arial" panose="020B0604020202020204" pitchFamily="34" charset="0"/>
              </a:rPr>
              <a:t>Addressing threats to FAC operations immediately</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 </a:t>
            </a:r>
          </a:p>
          <a:p>
            <a:pPr marL="0" marR="0">
              <a:spcBef>
                <a:spcPts val="200"/>
              </a:spcBef>
              <a:spcAft>
                <a:spcPts val="200"/>
              </a:spcAft>
            </a:pPr>
            <a:r>
              <a:rPr lang="en-US" sz="1800" dirty="0">
                <a:effectLst/>
                <a:latin typeface="Segoe UI Semilight" panose="020B0402040204020203" pitchFamily="34" charset="0"/>
                <a:ea typeface="Arial" panose="020B0604020202020204" pitchFamily="34" charset="0"/>
                <a:cs typeface="Arial" panose="020B0604020202020204" pitchFamily="34" charset="0"/>
              </a:rPr>
              <a:t>Outside the FAC, the exterior security roles include:</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dirty="0"/>
              <a:t>If media are present, ensure press members are kept in appointed areas </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kern="1200" dirty="0">
                <a:solidFill>
                  <a:schemeClr val="tx1"/>
                </a:solidFill>
                <a:latin typeface="+mn-lt"/>
                <a:ea typeface="+mn-ea"/>
                <a:cs typeface="+mn-cs"/>
              </a:rPr>
              <a:t>Prescreen individuals as they approach FAC perimeter entrance Establish and enforce FAC perimeter security</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r>
              <a:rPr lang="en-US" sz="1800" kern="1200" dirty="0">
                <a:solidFill>
                  <a:schemeClr val="tx1"/>
                </a:solidFill>
                <a:latin typeface="+mn-lt"/>
                <a:ea typeface="+mn-ea"/>
                <a:cs typeface="+mn-cs"/>
              </a:rPr>
              <a:t>Ensure only official vehicles assigned to personnel at FAC and vehicles operated by families are granted access to restricted area</a:t>
            </a:r>
          </a:p>
          <a:p>
            <a:pPr marL="342900" marR="0" lvl="0" indent="-342900" algn="l" defTabSz="914400" rtl="0" eaLnBrk="1" fontAlgn="base" latinLnBrk="0" hangingPunct="1">
              <a:lnSpc>
                <a:spcPct val="100000"/>
              </a:lnSpc>
              <a:spcBef>
                <a:spcPts val="600"/>
              </a:spcBef>
              <a:spcAft>
                <a:spcPts val="600"/>
              </a:spcAft>
              <a:buClrTx/>
              <a:buSzTx/>
              <a:buFont typeface="Symbol" panose="05050102010706020507" pitchFamily="18" charset="2"/>
              <a:buChar char=""/>
              <a:tabLst>
                <a:tab pos="228600" algn="l"/>
                <a:tab pos="457200" algn="l"/>
              </a:tabLst>
              <a:defRPr/>
            </a:pPr>
            <a:endParaRPr lang="en-US" dirty="0"/>
          </a:p>
        </p:txBody>
      </p:sp>
      <p:sp>
        <p:nvSpPr>
          <p:cNvPr id="4" name="Slide Number Placeholder 3"/>
          <p:cNvSpPr>
            <a:spLocks noGrp="1"/>
          </p:cNvSpPr>
          <p:nvPr>
            <p:ph type="sldNum" sz="quarter" idx="5"/>
          </p:nvPr>
        </p:nvSpPr>
        <p:spPr/>
        <p:txBody>
          <a:bodyPr/>
          <a:lstStyle/>
          <a:p>
            <a:pPr>
              <a:defRPr/>
            </a:pPr>
            <a:fld id="{6F4BDDA1-D13C-4DC8-A262-BE9082485B59}" type="slidenum">
              <a:rPr lang="en-US" smtClean="0"/>
              <a:pPr>
                <a:defRPr/>
              </a:pPr>
              <a:t>99</a:t>
            </a:fld>
            <a:endParaRPr lang="en-US" dirty="0"/>
          </a:p>
        </p:txBody>
      </p:sp>
    </p:spTree>
    <p:extLst>
      <p:ext uri="{BB962C8B-B14F-4D97-AF65-F5344CB8AC3E}">
        <p14:creationId xmlns:p14="http://schemas.microsoft.com/office/powerpoint/2010/main" val="326047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rgbClr val="C2C7C9"/>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68460" y="3758648"/>
            <a:ext cx="5807080" cy="504825"/>
          </a:xfrm>
          <a:prstGeom prst="rect">
            <a:avLst/>
          </a:prstGeom>
        </p:spPr>
        <p:txBody>
          <a:bodyPr>
            <a:normAutofit/>
          </a:bodyPr>
          <a:lstStyle>
            <a:lvl1pPr marL="0" indent="0" algn="ctr">
              <a:buNone/>
              <a:defRPr sz="2000">
                <a:solidFill>
                  <a:srgbClr val="00456A"/>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895350" y="2867583"/>
            <a:ext cx="7353300" cy="780038"/>
          </a:xfrm>
          <a:prstGeom prst="rect">
            <a:avLst/>
          </a:prstGeom>
        </p:spPr>
        <p:txBody>
          <a:bodyPr/>
          <a:lstStyle>
            <a:lvl1pPr algn="ctr">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1707D72B-98F2-E1CB-57DA-5EA5102847E6}"/>
              </a:ext>
            </a:extLst>
          </p:cNvPr>
          <p:cNvSpPr>
            <a:spLocks noGrp="1"/>
          </p:cNvSpPr>
          <p:nvPr>
            <p:ph sz="quarter" idx="11" hasCustomPrompt="1"/>
          </p:nvPr>
        </p:nvSpPr>
        <p:spPr>
          <a:xfrm>
            <a:off x="733130" y="1246158"/>
            <a:ext cx="8277939"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61400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1707D72B-98F2-E1CB-57DA-5EA5102847E6}"/>
              </a:ext>
            </a:extLst>
          </p:cNvPr>
          <p:cNvSpPr>
            <a:spLocks noGrp="1"/>
          </p:cNvSpPr>
          <p:nvPr>
            <p:ph sz="quarter" idx="11" hasCustomPrompt="1"/>
          </p:nvPr>
        </p:nvSpPr>
        <p:spPr>
          <a:xfrm>
            <a:off x="733131" y="1246158"/>
            <a:ext cx="4020138"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a:extLst>
              <a:ext uri="{FF2B5EF4-FFF2-40B4-BE49-F238E27FC236}">
                <a16:creationId xmlns:a16="http://schemas.microsoft.com/office/drawing/2014/main" id="{78AAABA5-9969-C5BD-43CA-8B704A66E841}"/>
              </a:ext>
            </a:extLst>
          </p:cNvPr>
          <p:cNvSpPr>
            <a:spLocks noGrp="1"/>
          </p:cNvSpPr>
          <p:nvPr>
            <p:ph sz="quarter" idx="12" hasCustomPrompt="1"/>
          </p:nvPr>
        </p:nvSpPr>
        <p:spPr>
          <a:xfrm>
            <a:off x="4934537" y="1246158"/>
            <a:ext cx="3947632"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999505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7C4B685F-8FFA-4F3E-2284-E709F1EA6539}"/>
              </a:ext>
            </a:extLst>
          </p:cNvPr>
          <p:cNvSpPr>
            <a:spLocks noGrp="1"/>
          </p:cNvSpPr>
          <p:nvPr>
            <p:ph sz="quarter" idx="11" hasCustomPrompt="1"/>
          </p:nvPr>
        </p:nvSpPr>
        <p:spPr>
          <a:xfrm>
            <a:off x="733130" y="1246158"/>
            <a:ext cx="8277939"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619548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7C4B685F-8FFA-4F3E-2284-E709F1EA6539}"/>
              </a:ext>
            </a:extLst>
          </p:cNvPr>
          <p:cNvSpPr>
            <a:spLocks noGrp="1"/>
          </p:cNvSpPr>
          <p:nvPr>
            <p:ph sz="quarter" idx="11" hasCustomPrompt="1"/>
          </p:nvPr>
        </p:nvSpPr>
        <p:spPr>
          <a:xfrm>
            <a:off x="733131" y="1246158"/>
            <a:ext cx="3975828"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a:extLst>
              <a:ext uri="{FF2B5EF4-FFF2-40B4-BE49-F238E27FC236}">
                <a16:creationId xmlns:a16="http://schemas.microsoft.com/office/drawing/2014/main" id="{75FC018F-6282-D3AD-7067-7738A457E6AA}"/>
              </a:ext>
            </a:extLst>
          </p:cNvPr>
          <p:cNvSpPr>
            <a:spLocks noGrp="1"/>
          </p:cNvSpPr>
          <p:nvPr>
            <p:ph sz="quarter" idx="12" hasCustomPrompt="1"/>
          </p:nvPr>
        </p:nvSpPr>
        <p:spPr>
          <a:xfrm>
            <a:off x="4882171" y="1246158"/>
            <a:ext cx="3987913"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71812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C0FDE188-3E09-1DA6-4EAF-317C1CEA5699}"/>
              </a:ext>
            </a:extLst>
          </p:cNvPr>
          <p:cNvSpPr>
            <a:spLocks noGrp="1"/>
          </p:cNvSpPr>
          <p:nvPr>
            <p:ph sz="quarter" idx="11" hasCustomPrompt="1"/>
          </p:nvPr>
        </p:nvSpPr>
        <p:spPr>
          <a:xfrm>
            <a:off x="733130" y="1246158"/>
            <a:ext cx="8277939"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726011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C0FDE188-3E09-1DA6-4EAF-317C1CEA5699}"/>
              </a:ext>
            </a:extLst>
          </p:cNvPr>
          <p:cNvSpPr>
            <a:spLocks noGrp="1"/>
          </p:cNvSpPr>
          <p:nvPr>
            <p:ph sz="quarter" idx="11" hasCustomPrompt="1"/>
          </p:nvPr>
        </p:nvSpPr>
        <p:spPr>
          <a:xfrm>
            <a:off x="733130" y="1246158"/>
            <a:ext cx="4024167"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a:extLst>
              <a:ext uri="{FF2B5EF4-FFF2-40B4-BE49-F238E27FC236}">
                <a16:creationId xmlns:a16="http://schemas.microsoft.com/office/drawing/2014/main" id="{CB35EC8B-F6F7-F69F-03A5-51B496725C48}"/>
              </a:ext>
            </a:extLst>
          </p:cNvPr>
          <p:cNvSpPr>
            <a:spLocks noGrp="1"/>
          </p:cNvSpPr>
          <p:nvPr>
            <p:ph sz="quarter" idx="12" hasCustomPrompt="1"/>
          </p:nvPr>
        </p:nvSpPr>
        <p:spPr>
          <a:xfrm>
            <a:off x="4853972" y="1246158"/>
            <a:ext cx="4024167"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1376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8"/>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5" name="Content Placeholder 6">
            <a:extLst>
              <a:ext uri="{FF2B5EF4-FFF2-40B4-BE49-F238E27FC236}">
                <a16:creationId xmlns:a16="http://schemas.microsoft.com/office/drawing/2014/main" id="{E650D61F-F543-6A3B-C4ED-3EB0D79F0434}"/>
              </a:ext>
            </a:extLst>
          </p:cNvPr>
          <p:cNvSpPr>
            <a:spLocks noGrp="1"/>
          </p:cNvSpPr>
          <p:nvPr>
            <p:ph sz="quarter" idx="11" hasCustomPrompt="1"/>
          </p:nvPr>
        </p:nvSpPr>
        <p:spPr>
          <a:xfrm>
            <a:off x="733130" y="1246158"/>
            <a:ext cx="3999997"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a:extLst>
              <a:ext uri="{FF2B5EF4-FFF2-40B4-BE49-F238E27FC236}">
                <a16:creationId xmlns:a16="http://schemas.microsoft.com/office/drawing/2014/main" id="{21A3C11C-D027-4610-6A26-78FC1760166A}"/>
              </a:ext>
            </a:extLst>
          </p:cNvPr>
          <p:cNvSpPr>
            <a:spLocks noGrp="1"/>
          </p:cNvSpPr>
          <p:nvPr>
            <p:ph sz="quarter" idx="12" hasCustomPrompt="1"/>
          </p:nvPr>
        </p:nvSpPr>
        <p:spPr>
          <a:xfrm>
            <a:off x="4862030" y="1246158"/>
            <a:ext cx="4028194"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411985"/>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8"/>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6" name="Content Placeholder 6">
            <a:extLst>
              <a:ext uri="{FF2B5EF4-FFF2-40B4-BE49-F238E27FC236}">
                <a16:creationId xmlns:a16="http://schemas.microsoft.com/office/drawing/2014/main" id="{895018EE-028F-F593-A7AA-9C588EA31166}"/>
              </a:ext>
            </a:extLst>
          </p:cNvPr>
          <p:cNvSpPr>
            <a:spLocks noGrp="1"/>
          </p:cNvSpPr>
          <p:nvPr>
            <p:ph sz="quarter" idx="11" hasCustomPrompt="1"/>
          </p:nvPr>
        </p:nvSpPr>
        <p:spPr>
          <a:xfrm>
            <a:off x="733130" y="1246158"/>
            <a:ext cx="3999997"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939B909D-0523-9E98-5A1A-061D738E6E7F}"/>
              </a:ext>
            </a:extLst>
          </p:cNvPr>
          <p:cNvSpPr>
            <a:spLocks noGrp="1"/>
          </p:cNvSpPr>
          <p:nvPr>
            <p:ph sz="quarter" idx="12" hasCustomPrompt="1"/>
          </p:nvPr>
        </p:nvSpPr>
        <p:spPr>
          <a:xfrm>
            <a:off x="4862030" y="1246158"/>
            <a:ext cx="4028194"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81256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5" y="0"/>
            <a:ext cx="9142093" cy="6857998"/>
          </a:xfrm>
          <a:prstGeom prst="rect">
            <a:avLst/>
          </a:prstGeom>
        </p:spPr>
      </p:pic>
      <p:sp>
        <p:nvSpPr>
          <p:cNvPr id="2" name="Title 1"/>
          <p:cNvSpPr>
            <a:spLocks noGrp="1"/>
          </p:cNvSpPr>
          <p:nvPr>
            <p:ph type="title"/>
          </p:nvPr>
        </p:nvSpPr>
        <p:spPr>
          <a:xfrm>
            <a:off x="600200" y="2657821"/>
            <a:ext cx="8147105" cy="1143000"/>
          </a:xfrm>
          <a:prstGeom prst="rect">
            <a:avLst/>
          </a:prstGeom>
        </p:spPr>
        <p:txBody>
          <a:bodyPr anchor="ctr">
            <a:normAutofit/>
          </a:bodyPr>
          <a:lstStyle>
            <a:lvl1pPr algn="ctr">
              <a:defRPr sz="4000" b="1">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58487" y="633634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Tree>
    <p:extLst>
      <p:ext uri="{BB962C8B-B14F-4D97-AF65-F5344CB8AC3E}">
        <p14:creationId xmlns:p14="http://schemas.microsoft.com/office/powerpoint/2010/main" val="98965314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5" y="0"/>
            <a:ext cx="9142093" cy="6857997"/>
          </a:xfrm>
          <a:prstGeom prst="rect">
            <a:avLst/>
          </a:prstGeom>
        </p:spPr>
      </p:pic>
      <p:sp>
        <p:nvSpPr>
          <p:cNvPr id="2" name="Title 1"/>
          <p:cNvSpPr>
            <a:spLocks noGrp="1"/>
          </p:cNvSpPr>
          <p:nvPr>
            <p:ph type="title"/>
          </p:nvPr>
        </p:nvSpPr>
        <p:spPr>
          <a:xfrm>
            <a:off x="600200" y="2657821"/>
            <a:ext cx="8147105" cy="1143000"/>
          </a:xfrm>
          <a:prstGeom prst="rect">
            <a:avLst/>
          </a:prstGeom>
        </p:spPr>
        <p:txBody>
          <a:bodyPr anchor="ctr">
            <a:normAutofit/>
          </a:bodyPr>
          <a:lstStyle>
            <a:lvl1pPr algn="ctr">
              <a:defRPr sz="4000" b="1">
                <a:solidFill>
                  <a:schemeClr val="bg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58487" y="633634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Tree>
    <p:extLst>
      <p:ext uri="{BB962C8B-B14F-4D97-AF65-F5344CB8AC3E}">
        <p14:creationId xmlns:p14="http://schemas.microsoft.com/office/powerpoint/2010/main" val="185452704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A group of people working in an office&#10;&#10;Description automatically generated with medium confidence">
            <a:extLst>
              <a:ext uri="{FF2B5EF4-FFF2-40B4-BE49-F238E27FC236}">
                <a16:creationId xmlns:a16="http://schemas.microsoft.com/office/drawing/2014/main" id="{CBF84F57-130E-4AA1-C101-49D0387AB2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 y="0"/>
            <a:ext cx="9142097" cy="6858000"/>
          </a:xfrm>
          <a:prstGeom prst="rect">
            <a:avLst/>
          </a:prstGeom>
        </p:spPr>
      </p:pic>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7981951" y="6156325"/>
            <a:ext cx="914399" cy="533400"/>
          </a:xfrm>
          <a:prstGeom prst="rect">
            <a:avLst/>
          </a:prstGeom>
        </p:spPr>
        <p:txBody>
          <a:bodyPr/>
          <a:lstStyle>
            <a:lvl1pP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10" name="Title 1">
            <a:extLst>
              <a:ext uri="{FF2B5EF4-FFF2-40B4-BE49-F238E27FC236}">
                <a16:creationId xmlns:a16="http://schemas.microsoft.com/office/drawing/2014/main" id="{E01910AA-FA09-FFAA-D9A2-337823818845}"/>
              </a:ext>
            </a:extLst>
          </p:cNvPr>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5" name="Content Placeholder 6">
            <a:extLst>
              <a:ext uri="{FF2B5EF4-FFF2-40B4-BE49-F238E27FC236}">
                <a16:creationId xmlns:a16="http://schemas.microsoft.com/office/drawing/2014/main" id="{0C2886FA-6CC4-7367-9EE9-19A5E8842CFE}"/>
              </a:ext>
            </a:extLst>
          </p:cNvPr>
          <p:cNvSpPr>
            <a:spLocks noGrp="1"/>
          </p:cNvSpPr>
          <p:nvPr>
            <p:ph sz="quarter" idx="11" hasCustomPrompt="1"/>
          </p:nvPr>
        </p:nvSpPr>
        <p:spPr>
          <a:xfrm>
            <a:off x="733130" y="1246158"/>
            <a:ext cx="8277939"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C7CF45-5AB9-40AB-B28E-B96CD7D92B1C}"/>
              </a:ext>
            </a:extLst>
          </p:cNvPr>
          <p:cNvSpPr/>
          <p:nvPr userDrawn="1"/>
        </p:nvSpPr>
        <p:spPr>
          <a:xfrm>
            <a:off x="0" y="0"/>
            <a:ext cx="9144000"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fontAlgn="auto">
              <a:spcBef>
                <a:spcPts val="0"/>
              </a:spcBef>
              <a:spcAft>
                <a:spcPts val="0"/>
              </a:spcAft>
              <a:defRPr/>
            </a:pPr>
            <a:r>
              <a:rPr lang="en-US" dirty="0"/>
              <a:t> </a:t>
            </a:r>
          </a:p>
        </p:txBody>
      </p:sp>
      <p:sp>
        <p:nvSpPr>
          <p:cNvPr id="17" name="Title 1">
            <a:extLst>
              <a:ext uri="{FF2B5EF4-FFF2-40B4-BE49-F238E27FC236}">
                <a16:creationId xmlns:a16="http://schemas.microsoft.com/office/drawing/2014/main" id="{4974AACE-49FC-43E9-B416-1C4343EABAD5}"/>
              </a:ext>
            </a:extLst>
          </p:cNvPr>
          <p:cNvSpPr>
            <a:spLocks noGrp="1"/>
          </p:cNvSpPr>
          <p:nvPr>
            <p:ph type="title"/>
          </p:nvPr>
        </p:nvSpPr>
        <p:spPr>
          <a:xfrm>
            <a:off x="457200" y="51579"/>
            <a:ext cx="8439150" cy="1143000"/>
          </a:xfrm>
          <a:prstGeom prst="rect">
            <a:avLst/>
          </a:prstGeom>
        </p:spPr>
        <p:txBody>
          <a:bodyPr anchor="ctr">
            <a:normAutofit/>
          </a:bodyPr>
          <a:lstStyle>
            <a:lvl1pPr>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22" name="Rectangle 21">
            <a:extLst>
              <a:ext uri="{FF2B5EF4-FFF2-40B4-BE49-F238E27FC236}">
                <a16:creationId xmlns:a16="http://schemas.microsoft.com/office/drawing/2014/main" id="{403422EC-19BB-4986-93A2-B9887AE002A9}"/>
              </a:ext>
            </a:extLst>
          </p:cNvPr>
          <p:cNvSpPr/>
          <p:nvPr userDrawn="1"/>
        </p:nvSpPr>
        <p:spPr>
          <a:xfrm>
            <a:off x="0" y="0"/>
            <a:ext cx="357341" cy="6858000"/>
          </a:xfrm>
          <a:prstGeom prst="rect">
            <a:avLst/>
          </a:prstGeom>
          <a:solidFill>
            <a:srgbClr val="F8A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ooter Placeholder 4">
            <a:extLst>
              <a:ext uri="{FF2B5EF4-FFF2-40B4-BE49-F238E27FC236}">
                <a16:creationId xmlns:a16="http://schemas.microsoft.com/office/drawing/2014/main" id="{7873F225-3F6B-4BA3-B666-4C74DFDC4C7D}"/>
              </a:ext>
            </a:extLst>
          </p:cNvPr>
          <p:cNvSpPr>
            <a:spLocks noGrp="1"/>
          </p:cNvSpPr>
          <p:nvPr>
            <p:ph type="ftr" sz="quarter" idx="3"/>
          </p:nvPr>
        </p:nvSpPr>
        <p:spPr>
          <a:xfrm>
            <a:off x="3857105" y="6156326"/>
            <a:ext cx="3972445" cy="533400"/>
          </a:xfrm>
          <a:prstGeom prst="rect">
            <a:avLst/>
          </a:prstGeom>
        </p:spPr>
        <p:txBody>
          <a:bodyPr/>
          <a:lstStyle>
            <a:lvl1pPr>
              <a:defRPr i="1" smtClean="0">
                <a:solidFill>
                  <a:srgbClr val="00456A"/>
                </a:solidFill>
                <a:latin typeface="Segoe UI" panose="020B0502040204020203" pitchFamily="34" charset="0"/>
                <a:cs typeface="Segoe UI" panose="020B0502040204020203" pitchFamily="34" charset="0"/>
              </a:defRPr>
            </a:lvl1pPr>
          </a:lstStyle>
          <a:p>
            <a:pPr>
              <a:defRPr/>
            </a:pPr>
            <a:endParaRPr lang="en-US" dirty="0"/>
          </a:p>
        </p:txBody>
      </p:sp>
      <p:sp>
        <p:nvSpPr>
          <p:cNvPr id="27" name="Slide Number Placeholder 5">
            <a:extLst>
              <a:ext uri="{FF2B5EF4-FFF2-40B4-BE49-F238E27FC236}">
                <a16:creationId xmlns:a16="http://schemas.microsoft.com/office/drawing/2014/main" id="{BEAE7327-AA95-417C-B8DE-F24F12CFEB6E}"/>
              </a:ext>
            </a:extLst>
          </p:cNvPr>
          <p:cNvSpPr>
            <a:spLocks noGrp="1"/>
          </p:cNvSpPr>
          <p:nvPr>
            <p:ph type="sldNum" sz="quarter" idx="4"/>
          </p:nvPr>
        </p:nvSpPr>
        <p:spPr>
          <a:xfrm>
            <a:off x="7981951" y="6156325"/>
            <a:ext cx="914399" cy="533400"/>
          </a:xfrm>
          <a:prstGeom prst="rect">
            <a:avLst/>
          </a:prstGeom>
        </p:spPr>
        <p:txBody>
          <a:bodyPr/>
          <a:lstStyle>
            <a:lvl1pP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7" name="Content Placeholder 6">
            <a:extLst>
              <a:ext uri="{FF2B5EF4-FFF2-40B4-BE49-F238E27FC236}">
                <a16:creationId xmlns:a16="http://schemas.microsoft.com/office/drawing/2014/main" id="{AC569BFA-3421-4DFA-8B19-3E6A4C4A6376}"/>
              </a:ext>
            </a:extLst>
          </p:cNvPr>
          <p:cNvSpPr>
            <a:spLocks noGrp="1"/>
          </p:cNvSpPr>
          <p:nvPr>
            <p:ph sz="quarter" idx="11" hasCustomPrompt="1"/>
          </p:nvPr>
        </p:nvSpPr>
        <p:spPr>
          <a:xfrm>
            <a:off x="457199" y="1246158"/>
            <a:ext cx="4189615" cy="4680817"/>
          </a:xfrm>
          <a:prstGeom prst="rect">
            <a:avLst/>
          </a:prstGeom>
        </p:spPr>
        <p:txBody>
          <a:bodyPr>
            <a:normAutofit/>
          </a:bodyPr>
          <a:lstStyle>
            <a:lvl1pPr>
              <a:defRPr sz="2800">
                <a:solidFill>
                  <a:srgbClr val="00456A"/>
                </a:solidFill>
                <a:latin typeface="Segoe UI Bold" panose="020B0802040204020203" pitchFamily="34" charset="0"/>
                <a:cs typeface="Segoe UI Bold" panose="020B0802040204020203" pitchFamily="34" charset="0"/>
              </a:defRPr>
            </a:lvl1pPr>
            <a:lvl2pPr>
              <a:defRPr sz="2400">
                <a:solidFill>
                  <a:srgbClr val="00456A"/>
                </a:solidFill>
                <a:latin typeface="Segoe UI" panose="020B0502040204020203" pitchFamily="34" charset="0"/>
                <a:cs typeface="Segoe UI" panose="020B0502040204020203" pitchFamily="34" charset="0"/>
              </a:defRPr>
            </a:lvl2pPr>
            <a:lvl3pPr>
              <a:defRPr>
                <a:solidFill>
                  <a:srgbClr val="00456A"/>
                </a:solidFill>
                <a:latin typeface="Segoe UI" panose="020B0502040204020203" pitchFamily="34" charset="0"/>
                <a:cs typeface="Segoe UI" panose="020B0502040204020203" pitchFamily="34" charset="0"/>
              </a:defRPr>
            </a:lvl3pPr>
            <a:lvl4pPr>
              <a:defRPr>
                <a:solidFill>
                  <a:srgbClr val="00456A"/>
                </a:solidFill>
                <a:latin typeface="Segoe UI" panose="020B0502040204020203" pitchFamily="34" charset="0"/>
                <a:cs typeface="Segoe UI" panose="020B0502040204020203" pitchFamily="34" charset="0"/>
              </a:defRPr>
            </a:lvl4pPr>
            <a:lvl5pPr>
              <a:defRPr>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6">
            <a:extLst>
              <a:ext uri="{FF2B5EF4-FFF2-40B4-BE49-F238E27FC236}">
                <a16:creationId xmlns:a16="http://schemas.microsoft.com/office/drawing/2014/main" id="{AE56A09E-7950-4296-A57C-216C20298626}"/>
              </a:ext>
            </a:extLst>
          </p:cNvPr>
          <p:cNvSpPr>
            <a:spLocks noGrp="1"/>
          </p:cNvSpPr>
          <p:nvPr>
            <p:ph sz="quarter" idx="12" hasCustomPrompt="1"/>
          </p:nvPr>
        </p:nvSpPr>
        <p:spPr>
          <a:xfrm>
            <a:off x="4781551" y="1246158"/>
            <a:ext cx="4114800" cy="4680817"/>
          </a:xfrm>
          <a:prstGeom prst="rect">
            <a:avLst/>
          </a:prstGeom>
        </p:spPr>
        <p:txBody>
          <a:bodyPr>
            <a:normAutofit/>
          </a:bodyPr>
          <a:lstStyle>
            <a:lvl1pPr>
              <a:defRPr sz="2800">
                <a:solidFill>
                  <a:srgbClr val="00456A"/>
                </a:solidFill>
                <a:latin typeface="Segoe UI Bold" panose="020B0802040204020203" pitchFamily="34" charset="0"/>
                <a:cs typeface="Segoe UI Bold" panose="020B0802040204020203" pitchFamily="34" charset="0"/>
              </a:defRPr>
            </a:lvl1pPr>
            <a:lvl2pPr>
              <a:defRPr sz="2400">
                <a:solidFill>
                  <a:srgbClr val="00456A"/>
                </a:solidFill>
                <a:latin typeface="Segoe UI" panose="020B0502040204020203" pitchFamily="34" charset="0"/>
                <a:cs typeface="Segoe UI" panose="020B0502040204020203" pitchFamily="34" charset="0"/>
              </a:defRPr>
            </a:lvl2pPr>
            <a:lvl3pPr>
              <a:defRPr>
                <a:solidFill>
                  <a:srgbClr val="00456A"/>
                </a:solidFill>
                <a:latin typeface="Segoe UI" panose="020B0502040204020203" pitchFamily="34" charset="0"/>
                <a:cs typeface="Segoe UI" panose="020B0502040204020203" pitchFamily="34" charset="0"/>
              </a:defRPr>
            </a:lvl3pPr>
            <a:lvl4pPr>
              <a:defRPr>
                <a:solidFill>
                  <a:srgbClr val="00456A"/>
                </a:solidFill>
                <a:latin typeface="Segoe UI" panose="020B0502040204020203" pitchFamily="34" charset="0"/>
                <a:cs typeface="Segoe UI" panose="020B0502040204020203" pitchFamily="34" charset="0"/>
              </a:defRPr>
            </a:lvl4pPr>
            <a:lvl5pPr>
              <a:defRPr>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ea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BEAE7327-AA95-417C-B8DE-F24F12CFEB6E}"/>
              </a:ext>
            </a:extLst>
          </p:cNvPr>
          <p:cNvSpPr>
            <a:spLocks noGrp="1"/>
          </p:cNvSpPr>
          <p:nvPr>
            <p:ph type="sldNum" sz="quarter" idx="4"/>
          </p:nvPr>
        </p:nvSpPr>
        <p:spPr>
          <a:xfrm>
            <a:off x="7981951" y="6156325"/>
            <a:ext cx="914399" cy="533400"/>
          </a:xfrm>
          <a:prstGeom prst="rect">
            <a:avLst/>
          </a:prstGeom>
        </p:spPr>
        <p:txBody>
          <a:bodyPr/>
          <a:lstStyle>
            <a:lvl1pP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Tree>
    <p:extLst>
      <p:ext uri="{BB962C8B-B14F-4D97-AF65-F5344CB8AC3E}">
        <p14:creationId xmlns:p14="http://schemas.microsoft.com/office/powerpoint/2010/main" val="13983855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rgbClr val="C2C7C9"/>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D11E8D-C88E-4B8C-84E6-21ED4C69FC57}"/>
              </a:ext>
            </a:extLst>
          </p:cNvPr>
          <p:cNvSpPr/>
          <p:nvPr userDrawn="1"/>
        </p:nvSpPr>
        <p:spPr>
          <a:xfrm>
            <a:off x="0" y="0"/>
            <a:ext cx="9144000" cy="6858000"/>
          </a:xfrm>
          <a:prstGeom prst="rect">
            <a:avLst/>
          </a:prstGeom>
          <a:solidFill>
            <a:srgbClr val="00456A"/>
          </a:solidFill>
          <a:ln w="38100">
            <a:solidFill>
              <a:srgbClr val="F8A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60762" y="5564168"/>
            <a:ext cx="4654702" cy="558000"/>
          </a:xfrm>
          <a:prstGeom prst="rect">
            <a:avLst/>
          </a:prstGeom>
        </p:spPr>
        <p:txBody>
          <a:bodyPr>
            <a:normAutofit/>
          </a:bodyPr>
          <a:lstStyle>
            <a:lvl1pPr marL="0" indent="0" algn="ctr">
              <a:buNone/>
              <a:defRPr sz="2000">
                <a:solidFill>
                  <a:srgbClr val="00456A"/>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895350" y="2867583"/>
            <a:ext cx="7353300" cy="780038"/>
          </a:xfrm>
          <a:prstGeom prst="rect">
            <a:avLst/>
          </a:prstGeom>
        </p:spPr>
        <p:txBody>
          <a:bodyPr/>
          <a:lstStyle>
            <a:lvl1pPr algn="ctr">
              <a:defRPr sz="4000" b="1">
                <a:solidFill>
                  <a:srgbClr val="F8A31A"/>
                </a:solidFill>
                <a:latin typeface="Segoe UI" panose="020B0502040204020203" pitchFamily="34" charset="0"/>
                <a:cs typeface="Segoe UI" panose="020B0502040204020203" pitchFamily="34" charset="0"/>
              </a:defRPr>
            </a:lvl1pPr>
          </a:lstStyle>
          <a:p>
            <a:r>
              <a:rPr lang="en-US"/>
              <a:t>Click to edit Master title style</a:t>
            </a:r>
          </a:p>
        </p:txBody>
      </p:sp>
      <p:grpSp>
        <p:nvGrpSpPr>
          <p:cNvPr id="21" name="Group 20">
            <a:extLst>
              <a:ext uri="{FF2B5EF4-FFF2-40B4-BE49-F238E27FC236}">
                <a16:creationId xmlns:a16="http://schemas.microsoft.com/office/drawing/2014/main" id="{E4B39169-2D70-49A7-B009-6FC38A229AE0}"/>
              </a:ext>
            </a:extLst>
          </p:cNvPr>
          <p:cNvGrpSpPr/>
          <p:nvPr userDrawn="1"/>
        </p:nvGrpSpPr>
        <p:grpSpPr>
          <a:xfrm>
            <a:off x="0" y="5340466"/>
            <a:ext cx="5276850" cy="952229"/>
            <a:chOff x="0" y="5452997"/>
            <a:chExt cx="5276850" cy="952229"/>
          </a:xfrm>
          <a:effectLst>
            <a:outerShdw blurRad="63500" sx="102000" sy="102000" algn="ctr" rotWithShape="0">
              <a:prstClr val="black">
                <a:alpha val="40000"/>
              </a:prstClr>
            </a:outerShdw>
          </a:effectLst>
        </p:grpSpPr>
        <p:sp>
          <p:nvSpPr>
            <p:cNvPr id="18" name="Rectangle 17">
              <a:extLst>
                <a:ext uri="{FF2B5EF4-FFF2-40B4-BE49-F238E27FC236}">
                  <a16:creationId xmlns:a16="http://schemas.microsoft.com/office/drawing/2014/main" id="{FECA5B89-6DDA-4729-A650-A75A5DA9955E}"/>
                </a:ext>
              </a:extLst>
            </p:cNvPr>
            <p:cNvSpPr/>
            <p:nvPr userDrawn="1"/>
          </p:nvSpPr>
          <p:spPr>
            <a:xfrm>
              <a:off x="0" y="5452998"/>
              <a:ext cx="5276850" cy="952228"/>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11EB9E7-DB9E-4F6D-BCE6-4936FBEC2282}"/>
                </a:ext>
              </a:extLst>
            </p:cNvPr>
            <p:cNvSpPr/>
            <p:nvPr userDrawn="1"/>
          </p:nvSpPr>
          <p:spPr>
            <a:xfrm>
              <a:off x="0" y="5452997"/>
              <a:ext cx="5276850" cy="45719"/>
            </a:xfrm>
            <a:prstGeom prst="rect">
              <a:avLst/>
            </a:prstGeom>
            <a:solidFill>
              <a:srgbClr val="F8A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4000338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ection Heading">
    <p:bg>
      <p:bgPr>
        <a:solidFill>
          <a:srgbClr val="C2C7C9"/>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FD11E8D-C88E-4B8C-84E6-21ED4C69FC57}"/>
              </a:ext>
            </a:extLst>
          </p:cNvPr>
          <p:cNvSpPr/>
          <p:nvPr userDrawn="1"/>
        </p:nvSpPr>
        <p:spPr>
          <a:xfrm>
            <a:off x="0" y="0"/>
            <a:ext cx="9144000" cy="6858000"/>
          </a:xfrm>
          <a:prstGeom prst="rect">
            <a:avLst/>
          </a:prstGeom>
          <a:solidFill>
            <a:srgbClr val="00456A"/>
          </a:solidFill>
          <a:ln w="38100">
            <a:solidFill>
              <a:srgbClr val="F8A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60762" y="5564168"/>
            <a:ext cx="4654702" cy="558000"/>
          </a:xfrm>
          <a:prstGeom prst="rect">
            <a:avLst/>
          </a:prstGeom>
        </p:spPr>
        <p:txBody>
          <a:bodyPr>
            <a:normAutofit/>
          </a:bodyPr>
          <a:lstStyle>
            <a:lvl1pPr marL="0" indent="0" algn="ctr">
              <a:buNone/>
              <a:defRPr sz="2000">
                <a:solidFill>
                  <a:srgbClr val="00456A"/>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895350" y="2867583"/>
            <a:ext cx="7353300" cy="780038"/>
          </a:xfrm>
          <a:prstGeom prst="rect">
            <a:avLst/>
          </a:prstGeom>
        </p:spPr>
        <p:txBody>
          <a:bodyPr/>
          <a:lstStyle>
            <a:lvl1pPr algn="ctr">
              <a:defRPr sz="4000" b="1">
                <a:solidFill>
                  <a:srgbClr val="F8A31A"/>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68487559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9" name="Picture 8" descr="A group of people working in an office&#10;&#10;Description automatically generated with medium confidence">
            <a:extLst>
              <a:ext uri="{FF2B5EF4-FFF2-40B4-BE49-F238E27FC236}">
                <a16:creationId xmlns:a16="http://schemas.microsoft.com/office/drawing/2014/main" id="{CBF84F57-130E-4AA1-C101-49D0387AB2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 y="0"/>
            <a:ext cx="9142097" cy="6858000"/>
          </a:xfrm>
          <a:prstGeom prst="rect">
            <a:avLst/>
          </a:prstGeom>
        </p:spPr>
      </p:pic>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7981951" y="6156325"/>
            <a:ext cx="914399" cy="533400"/>
          </a:xfrm>
          <a:prstGeom prst="rect">
            <a:avLst/>
          </a:prstGeom>
        </p:spPr>
        <p:txBody>
          <a:bodyPr/>
          <a:lstStyle>
            <a:lvl1pP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10" name="Title 1">
            <a:extLst>
              <a:ext uri="{FF2B5EF4-FFF2-40B4-BE49-F238E27FC236}">
                <a16:creationId xmlns:a16="http://schemas.microsoft.com/office/drawing/2014/main" id="{E01910AA-FA09-FFAA-D9A2-337823818845}"/>
              </a:ext>
            </a:extLst>
          </p:cNvPr>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5" name="Content Placeholder 6">
            <a:extLst>
              <a:ext uri="{FF2B5EF4-FFF2-40B4-BE49-F238E27FC236}">
                <a16:creationId xmlns:a16="http://schemas.microsoft.com/office/drawing/2014/main" id="{0C2886FA-6CC4-7367-9EE9-19A5E8842CFE}"/>
              </a:ext>
            </a:extLst>
          </p:cNvPr>
          <p:cNvSpPr>
            <a:spLocks noGrp="1"/>
          </p:cNvSpPr>
          <p:nvPr>
            <p:ph sz="quarter" idx="11" hasCustomPrompt="1"/>
          </p:nvPr>
        </p:nvSpPr>
        <p:spPr>
          <a:xfrm>
            <a:off x="733131" y="1246158"/>
            <a:ext cx="4044308"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6">
            <a:extLst>
              <a:ext uri="{FF2B5EF4-FFF2-40B4-BE49-F238E27FC236}">
                <a16:creationId xmlns:a16="http://schemas.microsoft.com/office/drawing/2014/main" id="{CED84B09-BEAB-ED3C-29D1-67E3F27CD3FC}"/>
              </a:ext>
            </a:extLst>
          </p:cNvPr>
          <p:cNvSpPr>
            <a:spLocks noGrp="1"/>
          </p:cNvSpPr>
          <p:nvPr>
            <p:ph sz="quarter" idx="12" hasCustomPrompt="1"/>
          </p:nvPr>
        </p:nvSpPr>
        <p:spPr>
          <a:xfrm>
            <a:off x="4845916" y="1246158"/>
            <a:ext cx="4044308"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022423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6" cy="6858000"/>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6" name="Content Placeholder 6">
            <a:extLst>
              <a:ext uri="{FF2B5EF4-FFF2-40B4-BE49-F238E27FC236}">
                <a16:creationId xmlns:a16="http://schemas.microsoft.com/office/drawing/2014/main" id="{E0FD2273-B89C-B7D3-B346-4D58B48494B3}"/>
              </a:ext>
            </a:extLst>
          </p:cNvPr>
          <p:cNvSpPr>
            <a:spLocks noGrp="1"/>
          </p:cNvSpPr>
          <p:nvPr>
            <p:ph sz="quarter" idx="11" hasCustomPrompt="1"/>
          </p:nvPr>
        </p:nvSpPr>
        <p:spPr>
          <a:xfrm>
            <a:off x="733130" y="1246158"/>
            <a:ext cx="8277939"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4592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6" cy="6858000"/>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6" name="Content Placeholder 6">
            <a:extLst>
              <a:ext uri="{FF2B5EF4-FFF2-40B4-BE49-F238E27FC236}">
                <a16:creationId xmlns:a16="http://schemas.microsoft.com/office/drawing/2014/main" id="{E0FD2273-B89C-B7D3-B346-4D58B48494B3}"/>
              </a:ext>
            </a:extLst>
          </p:cNvPr>
          <p:cNvSpPr>
            <a:spLocks noGrp="1"/>
          </p:cNvSpPr>
          <p:nvPr>
            <p:ph sz="quarter" idx="11" hasCustomPrompt="1"/>
          </p:nvPr>
        </p:nvSpPr>
        <p:spPr>
          <a:xfrm>
            <a:off x="733131" y="1246158"/>
            <a:ext cx="4008054"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6">
            <a:extLst>
              <a:ext uri="{FF2B5EF4-FFF2-40B4-BE49-F238E27FC236}">
                <a16:creationId xmlns:a16="http://schemas.microsoft.com/office/drawing/2014/main" id="{EE73A933-200C-8395-FC95-8D71E6BAD5B3}"/>
              </a:ext>
            </a:extLst>
          </p:cNvPr>
          <p:cNvSpPr>
            <a:spLocks noGrp="1"/>
          </p:cNvSpPr>
          <p:nvPr>
            <p:ph sz="quarter" idx="12" hasCustomPrompt="1"/>
          </p:nvPr>
        </p:nvSpPr>
        <p:spPr>
          <a:xfrm>
            <a:off x="4898282" y="1246158"/>
            <a:ext cx="3975829"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28656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6"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75629C54-3873-2C01-E37D-864659930283}"/>
              </a:ext>
            </a:extLst>
          </p:cNvPr>
          <p:cNvSpPr>
            <a:spLocks noGrp="1"/>
          </p:cNvSpPr>
          <p:nvPr>
            <p:ph sz="quarter" idx="11" hasCustomPrompt="1"/>
          </p:nvPr>
        </p:nvSpPr>
        <p:spPr>
          <a:xfrm>
            <a:off x="733130" y="1246158"/>
            <a:ext cx="8277939"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5099820"/>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6"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75629C54-3873-2C01-E37D-864659930283}"/>
              </a:ext>
            </a:extLst>
          </p:cNvPr>
          <p:cNvSpPr>
            <a:spLocks noGrp="1"/>
          </p:cNvSpPr>
          <p:nvPr>
            <p:ph sz="quarter" idx="11" hasCustomPrompt="1"/>
          </p:nvPr>
        </p:nvSpPr>
        <p:spPr>
          <a:xfrm>
            <a:off x="733130" y="1246158"/>
            <a:ext cx="3903321"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a:extLst>
              <a:ext uri="{FF2B5EF4-FFF2-40B4-BE49-F238E27FC236}">
                <a16:creationId xmlns:a16="http://schemas.microsoft.com/office/drawing/2014/main" id="{354A1786-817D-8860-7AFC-0912254E96AF}"/>
              </a:ext>
            </a:extLst>
          </p:cNvPr>
          <p:cNvSpPr>
            <a:spLocks noGrp="1"/>
          </p:cNvSpPr>
          <p:nvPr>
            <p:ph sz="quarter" idx="12" hasCustomPrompt="1"/>
          </p:nvPr>
        </p:nvSpPr>
        <p:spPr>
          <a:xfrm>
            <a:off x="4974818" y="1246158"/>
            <a:ext cx="3903321"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526635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599D6D2C-39BF-36DD-D53D-4E394EB0FEEC}"/>
              </a:ext>
            </a:extLst>
          </p:cNvPr>
          <p:cNvSpPr>
            <a:spLocks noGrp="1"/>
          </p:cNvSpPr>
          <p:nvPr>
            <p:ph sz="quarter" idx="11" hasCustomPrompt="1"/>
          </p:nvPr>
        </p:nvSpPr>
        <p:spPr>
          <a:xfrm>
            <a:off x="733130" y="1246158"/>
            <a:ext cx="8277939"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010184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D17DBC-98BC-E1FE-6ABB-F620B5C60C3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4" y="0"/>
            <a:ext cx="9142095" cy="6857999"/>
          </a:xfrm>
          <a:prstGeom prst="rect">
            <a:avLst/>
          </a:prstGeom>
        </p:spPr>
      </p:pic>
      <p:sp>
        <p:nvSpPr>
          <p:cNvPr id="2" name="Title 1"/>
          <p:cNvSpPr>
            <a:spLocks noGrp="1"/>
          </p:cNvSpPr>
          <p:nvPr>
            <p:ph type="title"/>
          </p:nvPr>
        </p:nvSpPr>
        <p:spPr>
          <a:xfrm>
            <a:off x="733130" y="51579"/>
            <a:ext cx="8147105" cy="1143000"/>
          </a:xfrm>
          <a:prstGeom prst="rect">
            <a:avLst/>
          </a:prstGeom>
        </p:spPr>
        <p:txBody>
          <a:bodyPr anchor="ctr">
            <a:normAutofit/>
          </a:bodyPr>
          <a:lstStyle>
            <a:lvl1pPr algn="l">
              <a:defRPr sz="4000" b="1">
                <a:solidFill>
                  <a:srgbClr val="00456A"/>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14" name="Slide Number Placeholder 5">
            <a:extLst>
              <a:ext uri="{FF2B5EF4-FFF2-40B4-BE49-F238E27FC236}">
                <a16:creationId xmlns:a16="http://schemas.microsoft.com/office/drawing/2014/main" id="{F83374A6-5D36-4537-B5C5-0FE2B7187CF5}"/>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
        <p:nvSpPr>
          <p:cNvPr id="3" name="Content Placeholder 6">
            <a:extLst>
              <a:ext uri="{FF2B5EF4-FFF2-40B4-BE49-F238E27FC236}">
                <a16:creationId xmlns:a16="http://schemas.microsoft.com/office/drawing/2014/main" id="{599D6D2C-39BF-36DD-D53D-4E394EB0FEEC}"/>
              </a:ext>
            </a:extLst>
          </p:cNvPr>
          <p:cNvSpPr>
            <a:spLocks noGrp="1"/>
          </p:cNvSpPr>
          <p:nvPr>
            <p:ph sz="quarter" idx="11" hasCustomPrompt="1"/>
          </p:nvPr>
        </p:nvSpPr>
        <p:spPr>
          <a:xfrm>
            <a:off x="733131" y="1246158"/>
            <a:ext cx="3927490"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a:extLst>
              <a:ext uri="{FF2B5EF4-FFF2-40B4-BE49-F238E27FC236}">
                <a16:creationId xmlns:a16="http://schemas.microsoft.com/office/drawing/2014/main" id="{FABDF363-A003-9F34-26A2-71209BFFD07C}"/>
              </a:ext>
            </a:extLst>
          </p:cNvPr>
          <p:cNvSpPr>
            <a:spLocks noGrp="1"/>
          </p:cNvSpPr>
          <p:nvPr>
            <p:ph sz="quarter" idx="12" hasCustomPrompt="1"/>
          </p:nvPr>
        </p:nvSpPr>
        <p:spPr>
          <a:xfrm>
            <a:off x="4958706" y="1246158"/>
            <a:ext cx="3927490" cy="4680817"/>
          </a:xfrm>
          <a:prstGeom prst="rect">
            <a:avLst/>
          </a:prstGeom>
        </p:spPr>
        <p:txBody>
          <a:bodyPr>
            <a:normAutofit/>
          </a:bodyPr>
          <a:lstStyle>
            <a:lvl1pPr>
              <a:buClr>
                <a:srgbClr val="F8A31A"/>
              </a:buClr>
              <a:defRPr sz="2400">
                <a:solidFill>
                  <a:srgbClr val="00456A"/>
                </a:solidFill>
                <a:latin typeface="Segoe UI Semibold" panose="020B0702040204020203" pitchFamily="34" charset="0"/>
                <a:cs typeface="Segoe UI Semibold" panose="020B0702040204020203" pitchFamily="34" charset="0"/>
              </a:defRPr>
            </a:lvl1pPr>
            <a:lvl2pPr>
              <a:buClr>
                <a:srgbClr val="F8A31A"/>
              </a:buClr>
              <a:defRPr sz="2200">
                <a:solidFill>
                  <a:srgbClr val="00456A"/>
                </a:solidFill>
                <a:latin typeface="Segoe UI" panose="020B0502040204020203" pitchFamily="34" charset="0"/>
                <a:cs typeface="Segoe UI" panose="020B0502040204020203" pitchFamily="34" charset="0"/>
              </a:defRPr>
            </a:lvl2pPr>
            <a:lvl3pPr>
              <a:buClr>
                <a:srgbClr val="F8A31A"/>
              </a:buClr>
              <a:defRPr sz="2000">
                <a:solidFill>
                  <a:srgbClr val="00456A"/>
                </a:solidFill>
                <a:latin typeface="Segoe UI" panose="020B0502040204020203" pitchFamily="34" charset="0"/>
                <a:cs typeface="Segoe UI" panose="020B0502040204020203" pitchFamily="34" charset="0"/>
              </a:defRPr>
            </a:lvl3pPr>
            <a:lvl4pPr>
              <a:buClr>
                <a:srgbClr val="F8A31A"/>
              </a:buClr>
              <a:defRPr sz="2000">
                <a:solidFill>
                  <a:srgbClr val="00456A"/>
                </a:solidFill>
                <a:latin typeface="Segoe UI" panose="020B0502040204020203" pitchFamily="34" charset="0"/>
                <a:cs typeface="Segoe UI" panose="020B0502040204020203" pitchFamily="34" charset="0"/>
              </a:defRPr>
            </a:lvl4pPr>
            <a:lvl5pPr>
              <a:buClr>
                <a:srgbClr val="F8A31A"/>
              </a:buClr>
              <a:defRPr sz="2000">
                <a:solidFill>
                  <a:srgbClr val="00456A"/>
                </a:solidFill>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61216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5B1D9CF-B115-5251-C65B-84605AED2541}"/>
              </a:ext>
            </a:extLst>
          </p:cNvPr>
          <p:cNvSpPr>
            <a:spLocks noGrp="1"/>
          </p:cNvSpPr>
          <p:nvPr>
            <p:ph type="sldNum" sz="quarter" idx="4"/>
          </p:nvPr>
        </p:nvSpPr>
        <p:spPr>
          <a:xfrm>
            <a:off x="8082656" y="6380659"/>
            <a:ext cx="914399" cy="353376"/>
          </a:xfrm>
          <a:prstGeom prst="rect">
            <a:avLst/>
          </a:prstGeom>
        </p:spPr>
        <p:txBody>
          <a:bodyPr/>
          <a:lstStyle>
            <a:lvl1pPr algn="r">
              <a:defRPr>
                <a:solidFill>
                  <a:srgbClr val="00456A"/>
                </a:solidFill>
                <a:latin typeface="Segoe UI" panose="020B0502040204020203" pitchFamily="34" charset="0"/>
                <a:cs typeface="Segoe UI" panose="020B0502040204020203" pitchFamily="34" charset="0"/>
              </a:defRPr>
            </a:lvl1pPr>
          </a:lstStyle>
          <a:p>
            <a:pPr>
              <a:defRPr/>
            </a:pPr>
            <a:fld id="{ACCCA36D-925E-472C-AAC6-5045E5626F6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68" r:id="rId3"/>
    <p:sldLayoutId id="2147483657" r:id="rId4"/>
    <p:sldLayoutId id="2147483669" r:id="rId5"/>
    <p:sldLayoutId id="2147483658" r:id="rId6"/>
    <p:sldLayoutId id="2147483670" r:id="rId7"/>
    <p:sldLayoutId id="2147483659" r:id="rId8"/>
    <p:sldLayoutId id="2147483671" r:id="rId9"/>
    <p:sldLayoutId id="2147483660" r:id="rId10"/>
    <p:sldLayoutId id="2147483672" r:id="rId11"/>
    <p:sldLayoutId id="2147483661" r:id="rId12"/>
    <p:sldLayoutId id="2147483673" r:id="rId13"/>
    <p:sldLayoutId id="2147483662" r:id="rId14"/>
    <p:sldLayoutId id="2147483674" r:id="rId15"/>
    <p:sldLayoutId id="2147483664" r:id="rId16"/>
    <p:sldLayoutId id="2147483663" r:id="rId17"/>
    <p:sldLayoutId id="2147483665" r:id="rId18"/>
    <p:sldLayoutId id="2147483666" r:id="rId19"/>
    <p:sldLayoutId id="2147483654" r:id="rId20"/>
    <p:sldLayoutId id="2147483667" r:id="rId21"/>
    <p:sldLayoutId id="2147483655" r:id="rId22"/>
    <p:sldLayoutId id="2147483656" r:id="rId2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dcross.org/virtual-family-assistance-center.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surfsidefamilies.com/s/?language=en_US"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0.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8.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2.xml"/><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5.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0.xml"/><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3.xml"/><Relationship Id="rId1" Type="http://schemas.openxmlformats.org/officeDocument/2006/relationships/slideLayout" Target="../slideLayouts/slideLayout18.xml"/></Relationships>
</file>

<file path=ppt/slides/_rels/slide1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7.xml"/><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2.png"/><Relationship Id="rId5" Type="http://schemas.openxmlformats.org/officeDocument/2006/relationships/image" Target="../media/image12.png"/><Relationship Id="rId4" Type="http://schemas.openxmlformats.org/officeDocument/2006/relationships/notesSlide" Target="../notesSlides/notesSlide151.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7.png"/><Relationship Id="rId7" Type="http://schemas.openxmlformats.org/officeDocument/2006/relationships/diagramColors" Target="../diagrams/colors4.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7.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pening">
            <a:hlinkClick r:id="" action="ppaction://media"/>
            <a:extLst>
              <a:ext uri="{FF2B5EF4-FFF2-40B4-BE49-F238E27FC236}">
                <a16:creationId xmlns:a16="http://schemas.microsoft.com/office/drawing/2014/main" id="{B353B60D-A479-5BFA-8E35-7BC36D16337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pic>
        <p:nvPicPr>
          <p:cNvPr id="18" name="Picture 17" descr="A picture containing shape&#10;&#10;Description automatically generated">
            <a:extLst>
              <a:ext uri="{FF2B5EF4-FFF2-40B4-BE49-F238E27FC236}">
                <a16:creationId xmlns:a16="http://schemas.microsoft.com/office/drawing/2014/main" id="{AA5F7DC6-1387-ADD8-2924-2C577EEEAF8C}"/>
              </a:ext>
            </a:extLst>
          </p:cNvPr>
          <p:cNvPicPr>
            <a:picLocks noChangeAspect="1"/>
          </p:cNvPicPr>
          <p:nvPr/>
        </p:nvPicPr>
        <p:blipFill>
          <a:blip r:embed="rId6">
            <a:alphaModFix amt="53000"/>
            <a:extLst>
              <a:ext uri="{28A0092B-C50C-407E-A947-70E740481C1C}">
                <a14:useLocalDpi xmlns:a14="http://schemas.microsoft.com/office/drawing/2010/main" val="0"/>
              </a:ext>
            </a:extLst>
          </a:blip>
          <a:stretch>
            <a:fillRect/>
          </a:stretch>
        </p:blipFill>
        <p:spPr>
          <a:xfrm>
            <a:off x="951" y="0"/>
            <a:ext cx="9142097" cy="6858000"/>
          </a:xfrm>
          <a:prstGeom prst="rect">
            <a:avLst/>
          </a:prstGeom>
        </p:spPr>
      </p:pic>
      <p:sp>
        <p:nvSpPr>
          <p:cNvPr id="12" name="Rectangle: Rounded Corners 11">
            <a:extLst>
              <a:ext uri="{FF2B5EF4-FFF2-40B4-BE49-F238E27FC236}">
                <a16:creationId xmlns:a16="http://schemas.microsoft.com/office/drawing/2014/main" id="{BD493D6C-A50C-C831-523C-C63FDA155C6E}"/>
              </a:ext>
            </a:extLst>
          </p:cNvPr>
          <p:cNvSpPr/>
          <p:nvPr/>
        </p:nvSpPr>
        <p:spPr>
          <a:xfrm>
            <a:off x="-1145137" y="170916"/>
            <a:ext cx="4952288" cy="470019"/>
          </a:xfrm>
          <a:prstGeom prst="roundRect">
            <a:avLst>
              <a:gd name="adj" fmla="val 50000"/>
            </a:avLst>
          </a:prstGeom>
          <a:solidFill>
            <a:srgbClr val="F8A3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6465" y="5063393"/>
            <a:ext cx="7086600" cy="705019"/>
          </a:xfrm>
        </p:spPr>
        <p:txBody>
          <a:bodyPr lIns="91440" tIns="45720" rIns="91440" bIns="45720" rtlCol="0" anchor="t">
            <a:noAutofit/>
          </a:bodyPr>
          <a:lstStyle/>
          <a:p>
            <a:pPr algn="l" fontAlgn="auto">
              <a:spcAft>
                <a:spcPts val="0"/>
              </a:spcAft>
              <a:defRPr/>
            </a:pPr>
            <a:r>
              <a:rPr lang="en-US" sz="5800" dirty="0">
                <a:solidFill>
                  <a:schemeClr val="bg1"/>
                </a:solidFill>
                <a:latin typeface="Bahnschrift" panose="020B0502040204020203" pitchFamily="34" charset="0"/>
                <a:ea typeface="Calibri" panose="020F0502020204030204" pitchFamily="34" charset="0"/>
                <a:cs typeface="Calibri" panose="020F0502020204030204" pitchFamily="34" charset="0"/>
              </a:rPr>
              <a:t>ACTIVATION </a:t>
            </a:r>
            <a:r>
              <a:rPr lang="en-US" sz="5800" b="0" dirty="0">
                <a:solidFill>
                  <a:schemeClr val="bg1"/>
                </a:solidFill>
                <a:latin typeface="Bahnschrift" panose="020B0502040204020203" pitchFamily="34" charset="0"/>
                <a:ea typeface="Calibri" panose="020F0502020204030204" pitchFamily="34" charset="0"/>
                <a:cs typeface="Calibri" panose="020F0502020204030204" pitchFamily="34" charset="0"/>
              </a:rPr>
              <a:t>AND</a:t>
            </a:r>
            <a:r>
              <a:rPr lang="en-US" sz="5800" dirty="0">
                <a:solidFill>
                  <a:schemeClr val="bg1"/>
                </a:solidFill>
                <a:latin typeface="Bahnschrift" panose="020B0502040204020203" pitchFamily="34" charset="0"/>
                <a:ea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0872B178-E5E4-1E5E-F790-046D02A872F8}"/>
              </a:ext>
            </a:extLst>
          </p:cNvPr>
          <p:cNvSpPr txBox="1"/>
          <p:nvPr/>
        </p:nvSpPr>
        <p:spPr>
          <a:xfrm>
            <a:off x="197622" y="4498431"/>
            <a:ext cx="4642502" cy="784830"/>
          </a:xfrm>
          <a:prstGeom prst="rect">
            <a:avLst/>
          </a:prstGeom>
          <a:noFill/>
        </p:spPr>
        <p:txBody>
          <a:bodyPr wrap="square">
            <a:spAutoFit/>
          </a:bodyPr>
          <a:lstStyle/>
          <a:p>
            <a:r>
              <a:rPr lang="en-US" sz="4500" b="1" dirty="0">
                <a:solidFill>
                  <a:schemeClr val="bg1"/>
                </a:solidFill>
                <a:latin typeface="Bahnschrift" panose="020B0502040204020203" pitchFamily="34" charset="0"/>
                <a:cs typeface="Segoe UI Light" panose="020B0502040204020203" pitchFamily="34" charset="0"/>
              </a:rPr>
              <a:t>FRC</a:t>
            </a:r>
            <a:r>
              <a:rPr lang="en-US" sz="4500" dirty="0">
                <a:solidFill>
                  <a:schemeClr val="bg1"/>
                </a:solidFill>
                <a:latin typeface="Bahnschrift" panose="020B0502040204020203" pitchFamily="34" charset="0"/>
                <a:cs typeface="Segoe UI Light" panose="020B0502040204020203" pitchFamily="34" charset="0"/>
              </a:rPr>
              <a:t> </a:t>
            </a:r>
            <a:r>
              <a:rPr lang="en-US" sz="4500" b="0" dirty="0">
                <a:solidFill>
                  <a:srgbClr val="F8A31A"/>
                </a:solidFill>
                <a:latin typeface="Bahnschrift" panose="020B0502040204020203" pitchFamily="34" charset="0"/>
                <a:cs typeface="Segoe UI Light" panose="020B0502040204020203" pitchFamily="34" charset="0"/>
              </a:rPr>
              <a:t>/</a:t>
            </a:r>
            <a:r>
              <a:rPr lang="en-US" sz="4500" b="0" dirty="0">
                <a:solidFill>
                  <a:schemeClr val="bg1"/>
                </a:solidFill>
                <a:latin typeface="Bahnschrift" panose="020B0502040204020203" pitchFamily="34" charset="0"/>
                <a:cs typeface="Segoe UI Light" panose="020B0502040204020203" pitchFamily="34" charset="0"/>
              </a:rPr>
              <a:t> </a:t>
            </a:r>
            <a:r>
              <a:rPr lang="en-US" sz="4500" b="1" dirty="0">
                <a:solidFill>
                  <a:schemeClr val="bg1"/>
                </a:solidFill>
                <a:latin typeface="Bahnschrift" panose="020B0502040204020203" pitchFamily="34" charset="0"/>
                <a:cs typeface="Segoe UI Light" panose="020B0502040204020203" pitchFamily="34" charset="0"/>
              </a:rPr>
              <a:t>FAC </a:t>
            </a:r>
            <a:endParaRPr lang="en-US" sz="4500" b="1" dirty="0">
              <a:latin typeface="Bahnschrift" panose="020B0502040204020203" pitchFamily="34" charset="0"/>
            </a:endParaRPr>
          </a:p>
        </p:txBody>
      </p:sp>
      <p:sp>
        <p:nvSpPr>
          <p:cNvPr id="8" name="Title 1">
            <a:extLst>
              <a:ext uri="{FF2B5EF4-FFF2-40B4-BE49-F238E27FC236}">
                <a16:creationId xmlns:a16="http://schemas.microsoft.com/office/drawing/2014/main" id="{466F0A14-573D-C157-3677-19F9B2CD8833}"/>
              </a:ext>
            </a:extLst>
          </p:cNvPr>
          <p:cNvSpPr txBox="1">
            <a:spLocks/>
          </p:cNvSpPr>
          <p:nvPr/>
        </p:nvSpPr>
        <p:spPr>
          <a:xfrm>
            <a:off x="119463" y="5657325"/>
            <a:ext cx="9122813" cy="705019"/>
          </a:xfrm>
          <a:prstGeom prst="rect">
            <a:avLst/>
          </a:prstGeom>
        </p:spPr>
        <p:txBody>
          <a:bodyPr lIns="91440" tIns="45720" rIns="91440" bIns="45720" rtlCol="0" anchor="t">
            <a:noAutofit/>
          </a:bodyPr>
          <a:lstStyle>
            <a:lvl1pPr algn="ctr" rtl="0" fontAlgn="base">
              <a:spcBef>
                <a:spcPct val="0"/>
              </a:spcBef>
              <a:spcAft>
                <a:spcPct val="0"/>
              </a:spcAft>
              <a:defRPr sz="4000" b="1" kern="1200">
                <a:solidFill>
                  <a:srgbClr val="00456A"/>
                </a:solidFill>
                <a:latin typeface="Segoe UI" panose="020B0502040204020203" pitchFamily="34" charset="0"/>
                <a:ea typeface="+mj-ea"/>
                <a:cs typeface="Segoe UI" panose="020B0502040204020203"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n-US" sz="5800" dirty="0">
                <a:solidFill>
                  <a:schemeClr val="bg1"/>
                </a:solidFill>
                <a:latin typeface="Bahnschrift" panose="020B0502040204020203" pitchFamily="34" charset="0"/>
                <a:ea typeface="Calibri" panose="020F0502020204030204" pitchFamily="34" charset="0"/>
                <a:cs typeface="Calibri" panose="020F0502020204030204" pitchFamily="34" charset="0"/>
              </a:rPr>
              <a:t>MANAGEMENT TRAINING</a:t>
            </a:r>
          </a:p>
        </p:txBody>
      </p:sp>
      <p:sp>
        <p:nvSpPr>
          <p:cNvPr id="4" name="Subtitle 3">
            <a:extLst>
              <a:ext uri="{FF2B5EF4-FFF2-40B4-BE49-F238E27FC236}">
                <a16:creationId xmlns:a16="http://schemas.microsoft.com/office/drawing/2014/main" id="{F27D35D0-D455-16D7-544D-0C9A8F00D89A}"/>
              </a:ext>
            </a:extLst>
          </p:cNvPr>
          <p:cNvSpPr>
            <a:spLocks noGrp="1"/>
          </p:cNvSpPr>
          <p:nvPr>
            <p:ph type="subTitle" idx="1"/>
          </p:nvPr>
        </p:nvSpPr>
        <p:spPr>
          <a:xfrm>
            <a:off x="6886918" y="201244"/>
            <a:ext cx="1689374" cy="323633"/>
          </a:xfrm>
        </p:spPr>
        <p:txBody>
          <a:bodyPr lIns="91440" tIns="45720" rIns="91440" bIns="45720" anchor="t">
            <a:normAutofit/>
          </a:bodyPr>
          <a:lstStyle/>
          <a:p>
            <a:pPr algn="l"/>
            <a:r>
              <a:rPr lang="en-US" sz="1500" dirty="0">
                <a:solidFill>
                  <a:schemeClr val="bg1"/>
                </a:solidFill>
                <a:latin typeface="Bahnschrift"/>
                <a:cs typeface="Segoe UI"/>
              </a:rPr>
              <a:t>INSERT DATE</a:t>
            </a:r>
            <a:endParaRPr lang="en-US" sz="1500" dirty="0">
              <a:solidFill>
                <a:schemeClr val="bg1"/>
              </a:solidFill>
              <a:latin typeface="Bahnschrift" panose="020B0502040204020203" pitchFamily="34" charset="0"/>
            </a:endParaRPr>
          </a:p>
        </p:txBody>
      </p:sp>
      <p:sp>
        <p:nvSpPr>
          <p:cNvPr id="5" name="TextBox 4">
            <a:extLst>
              <a:ext uri="{FF2B5EF4-FFF2-40B4-BE49-F238E27FC236}">
                <a16:creationId xmlns:a16="http://schemas.microsoft.com/office/drawing/2014/main" id="{B654DDE9-B35F-2A1A-9B30-FB01F14AB349}"/>
              </a:ext>
            </a:extLst>
          </p:cNvPr>
          <p:cNvSpPr txBox="1"/>
          <p:nvPr/>
        </p:nvSpPr>
        <p:spPr>
          <a:xfrm>
            <a:off x="-523142" y="145279"/>
            <a:ext cx="4642338" cy="461665"/>
          </a:xfrm>
          <a:prstGeom prst="rect">
            <a:avLst/>
          </a:prstGeom>
          <a:noFill/>
        </p:spPr>
        <p:txBody>
          <a:bodyPr wrap="square">
            <a:spAutoFit/>
          </a:bodyPr>
          <a:lstStyle/>
          <a:p>
            <a:pPr algn="ctr"/>
            <a:r>
              <a:rPr lang="en-US" sz="2400" dirty="0">
                <a:solidFill>
                  <a:schemeClr val="bg1"/>
                </a:solidFill>
                <a:latin typeface="Bahnschrift" panose="020B0502040204020203" pitchFamily="34" charset="0"/>
                <a:cs typeface="Segoe UI" panose="020B0502040204020203" pitchFamily="34" charset="0"/>
              </a:rPr>
              <a:t>[Jurisdiction Name/Logo]</a:t>
            </a:r>
          </a:p>
        </p:txBody>
      </p:sp>
      <p:cxnSp>
        <p:nvCxnSpPr>
          <p:cNvPr id="20" name="Straight Connector 19">
            <a:extLst>
              <a:ext uri="{FF2B5EF4-FFF2-40B4-BE49-F238E27FC236}">
                <a16:creationId xmlns:a16="http://schemas.microsoft.com/office/drawing/2014/main" id="{18301D2A-822B-5E32-3665-58F2D80DC7C7}"/>
              </a:ext>
            </a:extLst>
          </p:cNvPr>
          <p:cNvCxnSpPr/>
          <p:nvPr/>
        </p:nvCxnSpPr>
        <p:spPr>
          <a:xfrm>
            <a:off x="6990460" y="487110"/>
            <a:ext cx="2153540" cy="0"/>
          </a:xfrm>
          <a:prstGeom prst="line">
            <a:avLst/>
          </a:prstGeom>
          <a:ln>
            <a:solidFill>
              <a:srgbClr val="F8A31A"/>
            </a:solidFill>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67"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B5BB74-D97B-C4B1-63C7-2F412BB12B32}"/>
              </a:ext>
            </a:extLst>
          </p:cNvPr>
          <p:cNvSpPr>
            <a:spLocks noGrp="1"/>
          </p:cNvSpPr>
          <p:nvPr>
            <p:ph type="sldNum" sz="quarter" idx="4"/>
          </p:nvPr>
        </p:nvSpPr>
        <p:spPr/>
        <p:txBody>
          <a:bodyPr/>
          <a:lstStyle/>
          <a:p>
            <a:fld id="{ACCCA36D-925E-472C-AAC6-5045E5626F6B}" type="slidenum">
              <a:rPr lang="en-US" smtClean="0"/>
              <a:pPr/>
              <a:t>10</a:t>
            </a:fld>
            <a:endParaRPr lang="en-US" dirty="0"/>
          </a:p>
        </p:txBody>
      </p:sp>
      <p:sp>
        <p:nvSpPr>
          <p:cNvPr id="2" name="Title 1">
            <a:extLst>
              <a:ext uri="{FF2B5EF4-FFF2-40B4-BE49-F238E27FC236}">
                <a16:creationId xmlns:a16="http://schemas.microsoft.com/office/drawing/2014/main" id="{C68C1D49-63AB-0064-B23E-076E8BF76CCB}"/>
              </a:ext>
            </a:extLst>
          </p:cNvPr>
          <p:cNvSpPr>
            <a:spLocks noGrp="1"/>
          </p:cNvSpPr>
          <p:nvPr>
            <p:ph type="title"/>
          </p:nvPr>
        </p:nvSpPr>
        <p:spPr/>
        <p:txBody>
          <a:bodyPr/>
          <a:lstStyle/>
          <a:p>
            <a:r>
              <a:rPr lang="en-US" dirty="0"/>
              <a:t>Virtual FAC</a:t>
            </a:r>
          </a:p>
        </p:txBody>
      </p:sp>
      <p:sp>
        <p:nvSpPr>
          <p:cNvPr id="5" name="Content Placeholder 4">
            <a:extLst>
              <a:ext uri="{FF2B5EF4-FFF2-40B4-BE49-F238E27FC236}">
                <a16:creationId xmlns:a16="http://schemas.microsoft.com/office/drawing/2014/main" id="{1F50778A-5A1A-9884-54C7-8A027C23FC15}"/>
              </a:ext>
            </a:extLst>
          </p:cNvPr>
          <p:cNvSpPr>
            <a:spLocks noGrp="1"/>
          </p:cNvSpPr>
          <p:nvPr>
            <p:ph sz="quarter" idx="11"/>
          </p:nvPr>
        </p:nvSpPr>
        <p:spPr>
          <a:xfrm>
            <a:off x="733130" y="1439917"/>
            <a:ext cx="8277939" cy="4487058"/>
          </a:xfrm>
        </p:spPr>
        <p:txBody>
          <a:bodyPr lIns="91440" tIns="45720" rIns="91440" bIns="45720" anchor="t">
            <a:normAutofit/>
          </a:bodyPr>
          <a:lstStyle/>
          <a:p>
            <a:r>
              <a:rPr lang="en-US" dirty="0">
                <a:latin typeface="Segoe UI Semibold"/>
                <a:cs typeface="Segoe UI Semibold"/>
              </a:rPr>
              <a:t>Method to access resources virtually</a:t>
            </a:r>
          </a:p>
          <a:p>
            <a:r>
              <a:rPr lang="en-US" dirty="0">
                <a:latin typeface="Segoe UI Semibold"/>
                <a:cs typeface="Segoe UI Semibold"/>
              </a:rPr>
              <a:t>Work with local public health, mental health, and social services partners to identify virtual resources</a:t>
            </a:r>
          </a:p>
          <a:p>
            <a:r>
              <a:rPr lang="en-US" dirty="0">
                <a:latin typeface="Segoe UI Semibold"/>
                <a:cs typeface="Segoe UI Semibold"/>
              </a:rPr>
              <a:t>Examples:</a:t>
            </a:r>
            <a:endParaRPr lang="en-US" dirty="0">
              <a:solidFill>
                <a:schemeClr val="tx2"/>
              </a:solidFill>
            </a:endParaRPr>
          </a:p>
          <a:p>
            <a:pPr lvl="1"/>
            <a:r>
              <a:rPr lang="en-US" dirty="0">
                <a:solidFill>
                  <a:schemeClr val="tx2"/>
                </a:solidFill>
                <a:latin typeface="Segoe UI"/>
                <a:cs typeface="Segoe UI"/>
                <a:hlinkClick r:id="rId3">
                  <a:extLst>
                    <a:ext uri="{A12FA001-AC4F-418D-AE19-62706E023703}">
                      <ahyp:hlinkClr xmlns:ahyp="http://schemas.microsoft.com/office/drawing/2018/hyperlinkcolor" val="tx"/>
                    </a:ext>
                  </a:extLst>
                </a:hlinkClick>
              </a:rPr>
              <a:t>Virtual Family Assistance Center (American Red Cross)</a:t>
            </a:r>
            <a:br>
              <a:rPr lang="en-US" dirty="0">
                <a:solidFill>
                  <a:schemeClr val="tx2"/>
                </a:solidFill>
              </a:rPr>
            </a:br>
            <a:endParaRPr lang="en-US" dirty="0">
              <a:solidFill>
                <a:schemeClr val="tx2"/>
              </a:solidFill>
            </a:endParaRPr>
          </a:p>
          <a:p>
            <a:pPr lvl="1"/>
            <a:r>
              <a:rPr lang="en-US" dirty="0">
                <a:solidFill>
                  <a:schemeClr val="tx2"/>
                </a:solidFill>
                <a:latin typeface="Segoe UI"/>
                <a:cs typeface="Segoe UI"/>
                <a:hlinkClick r:id="rId4">
                  <a:extLst>
                    <a:ext uri="{A12FA001-AC4F-418D-AE19-62706E023703}">
                      <ahyp:hlinkClr xmlns:ahyp="http://schemas.microsoft.com/office/drawing/2018/hyperlinkcolor" val="tx"/>
                    </a:ext>
                  </a:extLst>
                </a:hlinkClick>
              </a:rPr>
              <a:t>Surfside (FL) Family Information and Assistance System</a:t>
            </a:r>
            <a:endParaRPr lang="en-US" dirty="0">
              <a:solidFill>
                <a:schemeClr val="tx2"/>
              </a:solidFill>
              <a:latin typeface="Segoe UI"/>
              <a:cs typeface="Segoe UI"/>
            </a:endParaRPr>
          </a:p>
        </p:txBody>
      </p:sp>
      <p:pic>
        <p:nvPicPr>
          <p:cNvPr id="9" name="Picture 8" descr="Icon&#10;&#10;Description automatically generated">
            <a:extLst>
              <a:ext uri="{FF2B5EF4-FFF2-40B4-BE49-F238E27FC236}">
                <a16:creationId xmlns:a16="http://schemas.microsoft.com/office/drawing/2014/main" id="{AD946F04-6091-905B-7DC9-2447012165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331" y="182615"/>
            <a:ext cx="1119608" cy="1003156"/>
          </a:xfrm>
          <a:prstGeom prst="rect">
            <a:avLst/>
          </a:prstGeom>
        </p:spPr>
      </p:pic>
    </p:spTree>
    <p:extLst>
      <p:ext uri="{BB962C8B-B14F-4D97-AF65-F5344CB8AC3E}">
        <p14:creationId xmlns:p14="http://schemas.microsoft.com/office/powerpoint/2010/main" val="6035501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Security Branch Director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100</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Demobilize site security, perimeter security, and badging stations</a:t>
            </a:r>
          </a:p>
          <a:p>
            <a:pPr lvl="1"/>
            <a:r>
              <a:rPr lang="en-US" dirty="0">
                <a:latin typeface="Segoe UI"/>
                <a:cs typeface="Segoe UI"/>
              </a:rPr>
              <a:t>Notify sworn and non-sworn staff in Security Branch that FAC is being demobilized</a:t>
            </a:r>
            <a:endParaRPr lang="en-US" dirty="0"/>
          </a:p>
          <a:p>
            <a:pPr lvl="1"/>
            <a:r>
              <a:rPr lang="en-US" dirty="0">
                <a:latin typeface="Segoe UI"/>
                <a:cs typeface="Segoe UI"/>
              </a:rPr>
              <a:t>Ensure staff are aware of demobilization details</a:t>
            </a:r>
          </a:p>
          <a:p>
            <a:pPr lvl="1"/>
            <a:r>
              <a:rPr lang="en-US" dirty="0">
                <a:latin typeface="Segoe UI"/>
                <a:cs typeface="Segoe UI"/>
              </a:rPr>
              <a:t>Ensure follow-up services are clearly communicated</a:t>
            </a:r>
          </a:p>
          <a:p>
            <a:pPr lvl="1"/>
            <a:r>
              <a:rPr lang="en-US" dirty="0">
                <a:latin typeface="Segoe UI"/>
                <a:cs typeface="Segoe UI"/>
              </a:rPr>
              <a:t>Ensure equipment and supplies are returned to Logistics Section</a:t>
            </a:r>
          </a:p>
          <a:p>
            <a:pPr lvl="1"/>
            <a:r>
              <a:rPr lang="en-US" dirty="0">
                <a:latin typeface="Segoe UI"/>
                <a:cs typeface="Segoe UI"/>
              </a:rPr>
              <a:t>Collect and submit activity logs</a:t>
            </a:r>
          </a:p>
        </p:txBody>
      </p:sp>
      <p:pic>
        <p:nvPicPr>
          <p:cNvPr id="9" name="Picture 8" descr="Icon&#10;&#10;Description automatically generated">
            <a:extLst>
              <a:ext uri="{FF2B5EF4-FFF2-40B4-BE49-F238E27FC236}">
                <a16:creationId xmlns:a16="http://schemas.microsoft.com/office/drawing/2014/main" id="{6FF44AB9-C30F-FF34-06BE-95E994DBC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8392737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9675-F65F-686A-C680-05314BD1BFC1}"/>
              </a:ext>
            </a:extLst>
          </p:cNvPr>
          <p:cNvSpPr>
            <a:spLocks noGrp="1"/>
          </p:cNvSpPr>
          <p:nvPr>
            <p:ph type="title"/>
          </p:nvPr>
        </p:nvSpPr>
        <p:spPr>
          <a:xfrm>
            <a:off x="600200" y="2670640"/>
            <a:ext cx="8147105" cy="1143000"/>
          </a:xfrm>
          <a:effectLst>
            <a:outerShdw blurRad="50800" dist="38100" dir="5400000" algn="t" rotWithShape="0">
              <a:prstClr val="black">
                <a:alpha val="40000"/>
              </a:prstClr>
            </a:outerShdw>
          </a:effectLst>
        </p:spPr>
        <p:txBody>
          <a:bodyPr>
            <a:noAutofit/>
          </a:bodyPr>
          <a:lstStyle/>
          <a:p>
            <a:r>
              <a:rPr lang="en-US" sz="4500" dirty="0"/>
              <a:t>Logistics </a:t>
            </a:r>
            <a:br>
              <a:rPr lang="en-US" sz="4500" dirty="0"/>
            </a:br>
            <a:r>
              <a:rPr lang="en-US" sz="4500" dirty="0"/>
              <a:t>Section</a:t>
            </a:r>
          </a:p>
        </p:txBody>
      </p:sp>
    </p:spTree>
    <p:extLst>
      <p:ext uri="{BB962C8B-B14F-4D97-AF65-F5344CB8AC3E}">
        <p14:creationId xmlns:p14="http://schemas.microsoft.com/office/powerpoint/2010/main" val="298512192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D2B435-95EB-3ECE-146F-F602531BC732}"/>
              </a:ext>
            </a:extLst>
          </p:cNvPr>
          <p:cNvSpPr>
            <a:spLocks noGrp="1"/>
          </p:cNvSpPr>
          <p:nvPr>
            <p:ph type="sldNum" sz="quarter" idx="4"/>
          </p:nvPr>
        </p:nvSpPr>
        <p:spPr/>
        <p:txBody>
          <a:bodyPr/>
          <a:lstStyle/>
          <a:p>
            <a:fld id="{ACCCA36D-925E-472C-AAC6-5045E5626F6B}" type="slidenum">
              <a:rPr lang="en-US" smtClean="0"/>
              <a:pPr/>
              <a:t>102</a:t>
            </a:fld>
            <a:endParaRPr lang="en-US" dirty="0"/>
          </a:p>
        </p:txBody>
      </p:sp>
      <p:sp>
        <p:nvSpPr>
          <p:cNvPr id="2" name="Title 1">
            <a:extLst>
              <a:ext uri="{FF2B5EF4-FFF2-40B4-BE49-F238E27FC236}">
                <a16:creationId xmlns:a16="http://schemas.microsoft.com/office/drawing/2014/main" id="{E70C5FAE-DA27-A8FB-61D2-4A13ECA59665}"/>
              </a:ext>
            </a:extLst>
          </p:cNvPr>
          <p:cNvSpPr>
            <a:spLocks noGrp="1"/>
          </p:cNvSpPr>
          <p:nvPr>
            <p:ph type="title"/>
          </p:nvPr>
        </p:nvSpPr>
        <p:spPr/>
        <p:txBody>
          <a:bodyPr/>
          <a:lstStyle/>
          <a:p>
            <a:r>
              <a:rPr lang="en-US" dirty="0"/>
              <a:t>Logistics Section</a:t>
            </a:r>
          </a:p>
        </p:txBody>
      </p:sp>
      <p:graphicFrame>
        <p:nvGraphicFramePr>
          <p:cNvPr id="24" name="Content Placeholder 23">
            <a:extLst>
              <a:ext uri="{FF2B5EF4-FFF2-40B4-BE49-F238E27FC236}">
                <a16:creationId xmlns:a16="http://schemas.microsoft.com/office/drawing/2014/main" id="{D97E7834-51C0-CC16-80B7-C92339F3F874}"/>
              </a:ext>
            </a:extLst>
          </p:cNvPr>
          <p:cNvGraphicFramePr>
            <a:graphicFrameLocks noGrp="1"/>
          </p:cNvGraphicFramePr>
          <p:nvPr>
            <p:ph sz="quarter" idx="11"/>
            <p:extLst>
              <p:ext uri="{D42A27DB-BD31-4B8C-83A1-F6EECF244321}">
                <p14:modId xmlns:p14="http://schemas.microsoft.com/office/powerpoint/2010/main" val="1562507214"/>
              </p:ext>
            </p:extLst>
          </p:nvPr>
        </p:nvGraphicFramePr>
        <p:xfrm>
          <a:off x="733425" y="1246188"/>
          <a:ext cx="8277225"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Background pattern&#10;&#10;Description automatically generated with low confidence">
            <a:extLst>
              <a:ext uri="{FF2B5EF4-FFF2-40B4-BE49-F238E27FC236}">
                <a16:creationId xmlns:a16="http://schemas.microsoft.com/office/drawing/2014/main" id="{F6525CA9-407E-22CE-A61C-1E6188997B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4955" y="194679"/>
            <a:ext cx="1166931" cy="495546"/>
          </a:xfrm>
          <a:prstGeom prst="rect">
            <a:avLst/>
          </a:prstGeom>
        </p:spPr>
      </p:pic>
    </p:spTree>
    <p:extLst>
      <p:ext uri="{BB962C8B-B14F-4D97-AF65-F5344CB8AC3E}">
        <p14:creationId xmlns:p14="http://schemas.microsoft.com/office/powerpoint/2010/main" val="42552642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103</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Logistics Section Chief</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facility, supply, or logistics department/office</a:t>
            </a:r>
          </a:p>
          <a:p>
            <a:endParaRPr lang="en-US" dirty="0"/>
          </a:p>
          <a:p>
            <a:r>
              <a:rPr lang="en-US" dirty="0"/>
              <a:t>Mission</a:t>
            </a:r>
          </a:p>
          <a:p>
            <a:pPr lvl="1"/>
            <a:r>
              <a:rPr lang="en-US" dirty="0"/>
              <a:t>Identify and support all logistical support needs for FAC including ordering resources</a:t>
            </a:r>
          </a:p>
          <a:p>
            <a:pPr lvl="1"/>
            <a:r>
              <a:rPr lang="en-US" dirty="0"/>
              <a:t>Manage and coordinate FAC logistics, disability and access and functional support needs, information technology, and communications resources</a:t>
            </a:r>
          </a:p>
        </p:txBody>
      </p:sp>
      <p:pic>
        <p:nvPicPr>
          <p:cNvPr id="9" name="Picture 8" descr="Icon&#10;&#10;Description automatically generated">
            <a:extLst>
              <a:ext uri="{FF2B5EF4-FFF2-40B4-BE49-F238E27FC236}">
                <a16:creationId xmlns:a16="http://schemas.microsoft.com/office/drawing/2014/main" id="{B83C1EE1-7C3B-8356-1508-0B1991AC2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4207722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Logistics Section Chief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104</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28" y="1246157"/>
            <a:ext cx="7433410" cy="5757957"/>
          </a:xfrm>
        </p:spPr>
        <p:txBody>
          <a:bodyPr>
            <a:normAutofit/>
          </a:bodyPr>
          <a:lstStyle/>
          <a:p>
            <a:r>
              <a:rPr lang="en-US" dirty="0"/>
              <a:t>Pre-Activation</a:t>
            </a:r>
          </a:p>
          <a:p>
            <a:pPr lvl="1"/>
            <a:r>
              <a:rPr lang="en-US" sz="2000" dirty="0"/>
              <a:t>Ensure sufficient staffing</a:t>
            </a:r>
          </a:p>
          <a:p>
            <a:pPr lvl="1"/>
            <a:r>
              <a:rPr lang="en-US" sz="2000" dirty="0"/>
              <a:t>Ensure compliance with ADA regulations</a:t>
            </a:r>
          </a:p>
          <a:p>
            <a:pPr lvl="1"/>
            <a:r>
              <a:rPr lang="en-US" sz="2000" dirty="0"/>
              <a:t>Coordinate FAC activation/operation</a:t>
            </a:r>
          </a:p>
          <a:p>
            <a:pPr lvl="1"/>
            <a:r>
              <a:rPr lang="en-US" sz="2000" dirty="0"/>
              <a:t>Estimate and procure required resource types and quantities </a:t>
            </a:r>
          </a:p>
          <a:p>
            <a:pPr lvl="1"/>
            <a:r>
              <a:rPr lang="en-US" sz="2000" dirty="0"/>
              <a:t>Oversee FAC set-up and notify FAC Director when ready for activation</a:t>
            </a:r>
          </a:p>
          <a:p>
            <a:pPr lvl="1"/>
            <a:r>
              <a:rPr lang="en-US" sz="2000" dirty="0"/>
              <a:t>Attend just-in-time training and review pertinent position checklists</a:t>
            </a:r>
          </a:p>
          <a:p>
            <a:pPr lvl="1"/>
            <a:endParaRPr lang="en-US" sz="2000" dirty="0"/>
          </a:p>
        </p:txBody>
      </p:sp>
      <p:pic>
        <p:nvPicPr>
          <p:cNvPr id="12" name="Picture 11" descr="Icon&#10;&#10;Description automatically generated">
            <a:extLst>
              <a:ext uri="{FF2B5EF4-FFF2-40B4-BE49-F238E27FC236}">
                <a16:creationId xmlns:a16="http://schemas.microsoft.com/office/drawing/2014/main" id="{63C93FDE-99D1-729B-79DB-A9A8C02691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3751898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Logistics Section Chief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105</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131" y="1246158"/>
            <a:ext cx="4074539" cy="5487877"/>
          </a:xfrm>
        </p:spPr>
        <p:txBody>
          <a:bodyPr>
            <a:normAutofit/>
          </a:bodyPr>
          <a:lstStyle/>
          <a:p>
            <a:r>
              <a:rPr lang="en-US" dirty="0"/>
              <a:t>Activation</a:t>
            </a:r>
          </a:p>
          <a:p>
            <a:pPr lvl="1">
              <a:lnSpc>
                <a:spcPct val="120000"/>
              </a:lnSpc>
            </a:pPr>
            <a:r>
              <a:rPr lang="en-US" sz="2000" dirty="0"/>
              <a:t>Ensure Resources Branch is prepared to provide resources and equipment</a:t>
            </a:r>
          </a:p>
          <a:p>
            <a:pPr lvl="1">
              <a:lnSpc>
                <a:spcPct val="120000"/>
              </a:lnSpc>
            </a:pPr>
            <a:r>
              <a:rPr lang="en-US" sz="2000" dirty="0"/>
              <a:t>Contact EOC Logistics Section Chief</a:t>
            </a:r>
          </a:p>
          <a:p>
            <a:pPr lvl="1">
              <a:lnSpc>
                <a:spcPct val="120000"/>
              </a:lnSpc>
            </a:pPr>
            <a:r>
              <a:rPr lang="en-US" sz="2000" dirty="0"/>
              <a:t>Submit resource requests and facilitate completion of approved requests</a:t>
            </a:r>
          </a:p>
          <a:p>
            <a:endParaRPr lang="en-US" dirty="0"/>
          </a:p>
        </p:txBody>
      </p:sp>
      <p:pic>
        <p:nvPicPr>
          <p:cNvPr id="12" name="Picture 11" descr="Icon&#10;&#10;Description automatically generated">
            <a:extLst>
              <a:ext uri="{FF2B5EF4-FFF2-40B4-BE49-F238E27FC236}">
                <a16:creationId xmlns:a16="http://schemas.microsoft.com/office/drawing/2014/main" id="{20EA3BB5-0ACC-D534-7953-2F4C6F33B7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
        <p:nvSpPr>
          <p:cNvPr id="7" name="Content Placeholder 6">
            <a:extLst>
              <a:ext uri="{FF2B5EF4-FFF2-40B4-BE49-F238E27FC236}">
                <a16:creationId xmlns:a16="http://schemas.microsoft.com/office/drawing/2014/main" id="{5B02714E-CB6F-0BF6-A24C-C42DB0641F78}"/>
              </a:ext>
            </a:extLst>
          </p:cNvPr>
          <p:cNvSpPr>
            <a:spLocks noGrp="1"/>
          </p:cNvSpPr>
          <p:nvPr>
            <p:ph sz="quarter" idx="12"/>
          </p:nvPr>
        </p:nvSpPr>
        <p:spPr/>
        <p:txBody>
          <a:bodyPr>
            <a:normAutofit/>
          </a:bodyPr>
          <a:lstStyle/>
          <a:p>
            <a:r>
              <a:rPr lang="en-US" dirty="0"/>
              <a:t>Operation</a:t>
            </a:r>
          </a:p>
          <a:p>
            <a:pPr lvl="1"/>
            <a:r>
              <a:rPr lang="en-US" sz="2000" dirty="0"/>
              <a:t>Ensure sufficient resources to support operations</a:t>
            </a:r>
          </a:p>
          <a:p>
            <a:pPr lvl="1"/>
            <a:r>
              <a:rPr lang="en-US" sz="2000" dirty="0"/>
              <a:t>Attend meetings</a:t>
            </a:r>
          </a:p>
          <a:p>
            <a:pPr lvl="1"/>
            <a:r>
              <a:rPr lang="en-US" sz="2000" dirty="0"/>
              <a:t>Report status and unusual events of subordinate branches to Command Staff</a:t>
            </a:r>
          </a:p>
          <a:p>
            <a:pPr lvl="1"/>
            <a:r>
              <a:rPr lang="en-US" sz="2000" dirty="0"/>
              <a:t>Support development of IAP</a:t>
            </a:r>
          </a:p>
          <a:p>
            <a:endParaRPr lang="en-US" dirty="0"/>
          </a:p>
        </p:txBody>
      </p:sp>
    </p:spTree>
    <p:extLst>
      <p:ext uri="{BB962C8B-B14F-4D97-AF65-F5344CB8AC3E}">
        <p14:creationId xmlns:p14="http://schemas.microsoft.com/office/powerpoint/2010/main" val="29106895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Logistics Section Chief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106</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p:txBody>
          <a:bodyPr lIns="91440" tIns="45720" rIns="91440" bIns="45720" anchor="t">
            <a:normAutofit/>
          </a:bodyPr>
          <a:lstStyle/>
          <a:p>
            <a:r>
              <a:rPr lang="en-US" dirty="0">
                <a:latin typeface="Segoe UI Semibold"/>
                <a:cs typeface="Segoe UI Semibold"/>
              </a:rPr>
              <a:t>Demobilization</a:t>
            </a:r>
            <a:endParaRPr lang="en-US" dirty="0"/>
          </a:p>
          <a:p>
            <a:pPr lvl="1"/>
            <a:r>
              <a:rPr lang="en-US" sz="2000" dirty="0">
                <a:latin typeface="Segoe UI"/>
                <a:cs typeface="Segoe UI"/>
              </a:rPr>
              <a:t>Participate in demobilization meeting</a:t>
            </a:r>
          </a:p>
          <a:p>
            <a:pPr lvl="1"/>
            <a:r>
              <a:rPr lang="en-US" sz="2000" dirty="0">
                <a:latin typeface="Segoe UI"/>
                <a:cs typeface="Segoe UI"/>
              </a:rPr>
              <a:t>Communicate demobilization information to subordinate staff</a:t>
            </a:r>
          </a:p>
          <a:p>
            <a:pPr lvl="1"/>
            <a:r>
              <a:rPr lang="en-US" sz="2000" dirty="0">
                <a:latin typeface="Segoe UI"/>
                <a:cs typeface="Segoe UI"/>
              </a:rPr>
              <a:t>Oversee breakdown of FAC</a:t>
            </a:r>
          </a:p>
          <a:p>
            <a:pPr lvl="1"/>
            <a:r>
              <a:rPr lang="en-US" sz="2000" dirty="0">
                <a:latin typeface="Segoe UI"/>
                <a:cs typeface="Segoe UI"/>
              </a:rPr>
              <a:t>Arrange for equipment return in coordination with host facility if applicable</a:t>
            </a:r>
          </a:p>
          <a:p>
            <a:endParaRPr lang="en-US" dirty="0"/>
          </a:p>
        </p:txBody>
      </p:sp>
      <p:pic>
        <p:nvPicPr>
          <p:cNvPr id="9" name="Picture 8" descr="Icon&#10;&#10;Description automatically generated">
            <a:extLst>
              <a:ext uri="{FF2B5EF4-FFF2-40B4-BE49-F238E27FC236}">
                <a16:creationId xmlns:a16="http://schemas.microsoft.com/office/drawing/2014/main" id="{6FF44AB9-C30F-FF34-06BE-95E994DBC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6298713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107</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Resources Branch Director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facility, supply, or logistics department/office</a:t>
            </a:r>
          </a:p>
          <a:p>
            <a:pPr lvl="1"/>
            <a:endParaRPr lang="en-US" dirty="0"/>
          </a:p>
          <a:p>
            <a:r>
              <a:rPr lang="en-US" dirty="0"/>
              <a:t>Mission</a:t>
            </a:r>
          </a:p>
          <a:p>
            <a:pPr lvl="1"/>
            <a:r>
              <a:rPr lang="en-US" dirty="0"/>
              <a:t>Coordinate provision of logistics for work areas, including ordering supplies such as tables, chairs, food, and other supplies</a:t>
            </a:r>
            <a:br>
              <a:rPr lang="en-US" dirty="0"/>
            </a:br>
            <a:endParaRPr lang="en-US" dirty="0"/>
          </a:p>
        </p:txBody>
      </p:sp>
      <p:pic>
        <p:nvPicPr>
          <p:cNvPr id="9" name="Picture 8" descr="Icon&#10;&#10;Description automatically generated">
            <a:extLst>
              <a:ext uri="{FF2B5EF4-FFF2-40B4-BE49-F238E27FC236}">
                <a16:creationId xmlns:a16="http://schemas.microsoft.com/office/drawing/2014/main" id="{9734F844-CA1C-CCEA-630F-8F99FCE5F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6078408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108</a:t>
            </a:fld>
            <a:endParaRPr lang="en-US" dirty="0"/>
          </a:p>
        </p:txBody>
      </p:sp>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Resources Branch Director Roles</a:t>
            </a:r>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8"/>
            <a:ext cx="4044308" cy="5443567"/>
          </a:xfrm>
        </p:spPr>
        <p:txBody>
          <a:bodyPr>
            <a:normAutofit/>
          </a:bodyPr>
          <a:lstStyle/>
          <a:p>
            <a:r>
              <a:rPr lang="en-US" dirty="0"/>
              <a:t>Pre-Activation</a:t>
            </a:r>
          </a:p>
          <a:p>
            <a:pPr lvl="1"/>
            <a:r>
              <a:rPr lang="en-US" sz="2000" dirty="0"/>
              <a:t>Attend just-in-time training and review pertinent position checklists</a:t>
            </a:r>
          </a:p>
          <a:p>
            <a:pPr lvl="1"/>
            <a:r>
              <a:rPr lang="en-US" sz="2000" dirty="0"/>
              <a:t>Determine numbers and types of staff, equipment, and supplies for first operational period</a:t>
            </a:r>
          </a:p>
          <a:p>
            <a:pPr lvl="1"/>
            <a:r>
              <a:rPr lang="en-US" sz="2000" dirty="0"/>
              <a:t>Evaluate requests for staffing, equipment, and supplies and submit order to Ordering Branch</a:t>
            </a:r>
          </a:p>
          <a:p>
            <a:pPr lvl="1"/>
            <a:r>
              <a:rPr lang="en-US" sz="2000" dirty="0"/>
              <a:t>Ensure supplies are distributed to FAC staff as appropriate and necessary</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845916" y="1246158"/>
            <a:ext cx="4044308" cy="5362032"/>
          </a:xfrm>
        </p:spPr>
        <p:txBody>
          <a:bodyPr>
            <a:normAutofit/>
          </a:bodyPr>
          <a:lstStyle/>
          <a:p>
            <a:r>
              <a:rPr lang="en-US" dirty="0"/>
              <a:t>Activation</a:t>
            </a:r>
          </a:p>
          <a:p>
            <a:pPr lvl="1"/>
            <a:r>
              <a:rPr lang="en-US" sz="2000" dirty="0"/>
              <a:t>Ensure set-up and logistics for subordinate areas</a:t>
            </a:r>
          </a:p>
          <a:p>
            <a:pPr lvl="1"/>
            <a:r>
              <a:rPr lang="en-US" sz="2000" dirty="0"/>
              <a:t>Ensure staff familiar with location of key resources and procurement</a:t>
            </a:r>
          </a:p>
          <a:p>
            <a:pPr lvl="1"/>
            <a:r>
              <a:rPr lang="en-US" sz="2000" dirty="0"/>
              <a:t>Coordinate to develop resource management strategies based on layout of facility and objectives of FAC</a:t>
            </a:r>
          </a:p>
        </p:txBody>
      </p:sp>
      <p:pic>
        <p:nvPicPr>
          <p:cNvPr id="12" name="Picture 11" descr="Icon&#10;&#10;Description automatically generated">
            <a:extLst>
              <a:ext uri="{FF2B5EF4-FFF2-40B4-BE49-F238E27FC236}">
                <a16:creationId xmlns:a16="http://schemas.microsoft.com/office/drawing/2014/main" id="{F1C6BCF0-41D2-5D7F-115B-16D7E2F1A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8352339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109</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Resources Branch Director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131" y="1246158"/>
            <a:ext cx="4044308" cy="5443567"/>
          </a:xfrm>
        </p:spPr>
        <p:txBody>
          <a:bodyPr>
            <a:normAutofit/>
          </a:bodyPr>
          <a:lstStyle/>
          <a:p>
            <a:r>
              <a:rPr lang="en-US" sz="2600" dirty="0"/>
              <a:t>Operation</a:t>
            </a:r>
          </a:p>
          <a:p>
            <a:pPr lvl="1"/>
            <a:r>
              <a:rPr lang="en-US" dirty="0"/>
              <a:t>Receive and provide resource requests to Ordering Branch</a:t>
            </a:r>
          </a:p>
          <a:p>
            <a:pPr lvl="1"/>
            <a:r>
              <a:rPr lang="en-US" dirty="0"/>
              <a:t>Ensure requests for communications support are completed</a:t>
            </a:r>
          </a:p>
          <a:p>
            <a:pPr lvl="1"/>
            <a:r>
              <a:rPr lang="en-US" dirty="0"/>
              <a:t>Prepare to receive incoming resources</a:t>
            </a:r>
          </a:p>
          <a:p>
            <a:pPr lvl="1"/>
            <a:r>
              <a:rPr lang="en-US" dirty="0"/>
              <a:t>Establish check-in function for equipment and supplies </a:t>
            </a:r>
          </a:p>
          <a:p>
            <a:pPr lvl="1"/>
            <a:r>
              <a:rPr lang="en-US" dirty="0"/>
              <a:t>Account for and track all equipment and supplies</a:t>
            </a:r>
          </a:p>
        </p:txBody>
      </p:sp>
      <p:sp>
        <p:nvSpPr>
          <p:cNvPr id="6" name="Content Placeholder 5">
            <a:extLst>
              <a:ext uri="{FF2B5EF4-FFF2-40B4-BE49-F238E27FC236}">
                <a16:creationId xmlns:a16="http://schemas.microsoft.com/office/drawing/2014/main" id="{84FD7E08-F9BE-F8B6-3F27-07F8254A413D}"/>
              </a:ext>
            </a:extLst>
          </p:cNvPr>
          <p:cNvSpPr>
            <a:spLocks noGrp="1"/>
          </p:cNvSpPr>
          <p:nvPr>
            <p:ph sz="quarter" idx="12"/>
          </p:nvPr>
        </p:nvSpPr>
        <p:spPr>
          <a:xfrm>
            <a:off x="4845916" y="1246158"/>
            <a:ext cx="4044308" cy="5611842"/>
          </a:xfrm>
        </p:spPr>
        <p:txBody>
          <a:bodyPr lIns="91440" tIns="45720" rIns="91440" bIns="45720" anchor="t">
            <a:normAutofit/>
          </a:bodyPr>
          <a:lstStyle/>
          <a:p>
            <a:r>
              <a:rPr lang="en-US" dirty="0">
                <a:latin typeface="Segoe UI Semibold"/>
                <a:cs typeface="Segoe UI Semibold"/>
              </a:rPr>
              <a:t>Demobilization</a:t>
            </a:r>
            <a:endParaRPr lang="en-US" dirty="0"/>
          </a:p>
          <a:p>
            <a:pPr lvl="1"/>
            <a:r>
              <a:rPr lang="en-US" sz="2000" dirty="0">
                <a:latin typeface="Segoe UI"/>
                <a:cs typeface="Segoe UI"/>
              </a:rPr>
              <a:t>Participate in demobilization meeting</a:t>
            </a:r>
          </a:p>
          <a:p>
            <a:pPr lvl="1"/>
            <a:r>
              <a:rPr lang="en-US" sz="2000" dirty="0">
                <a:latin typeface="Segoe UI"/>
                <a:cs typeface="Segoe UI"/>
              </a:rPr>
              <a:t>Ensure staff aware of demobilization details</a:t>
            </a:r>
            <a:endParaRPr lang="en-US" dirty="0">
              <a:latin typeface="Segoe UI"/>
              <a:cs typeface="Segoe UI"/>
            </a:endParaRPr>
          </a:p>
          <a:p>
            <a:pPr lvl="1"/>
            <a:r>
              <a:rPr lang="en-US" sz="2000" dirty="0">
                <a:latin typeface="Segoe UI"/>
                <a:cs typeface="Segoe UI"/>
              </a:rPr>
              <a:t>Ensure equipment demobilized and returned</a:t>
            </a:r>
          </a:p>
          <a:p>
            <a:pPr lvl="1"/>
            <a:r>
              <a:rPr lang="en-US" sz="2000" dirty="0">
                <a:latin typeface="Segoe UI"/>
                <a:cs typeface="Segoe UI"/>
              </a:rPr>
              <a:t>Collect and submit tracking sheets to Logistics Section Chief</a:t>
            </a:r>
          </a:p>
          <a:p>
            <a:pPr lvl="1"/>
            <a:r>
              <a:rPr lang="en-US" sz="2000" dirty="0">
                <a:latin typeface="Segoe UI"/>
                <a:cs typeface="Segoe UI"/>
              </a:rPr>
              <a:t>Clearly communicate  follow-up services</a:t>
            </a:r>
          </a:p>
        </p:txBody>
      </p:sp>
      <p:pic>
        <p:nvPicPr>
          <p:cNvPr id="12" name="Picture 11" descr="Icon&#10;&#10;Description automatically generated">
            <a:extLst>
              <a:ext uri="{FF2B5EF4-FFF2-40B4-BE49-F238E27FC236}">
                <a16:creationId xmlns:a16="http://schemas.microsoft.com/office/drawing/2014/main" id="{13BCB553-3DA6-97E0-A1FE-6AC75A955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18516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3DD4DF-F402-57FF-E40B-028387E4F84F}"/>
              </a:ext>
            </a:extLst>
          </p:cNvPr>
          <p:cNvSpPr>
            <a:spLocks noGrp="1"/>
          </p:cNvSpPr>
          <p:nvPr>
            <p:ph type="title"/>
          </p:nvPr>
        </p:nvSpPr>
        <p:spPr>
          <a:xfrm>
            <a:off x="416465" y="2671447"/>
            <a:ext cx="8147105" cy="1129374"/>
          </a:xfrm>
        </p:spPr>
        <p:txBody>
          <a:bodyPr>
            <a:noAutofit/>
          </a:bodyPr>
          <a:lstStyle/>
          <a:p>
            <a:r>
              <a:rPr lang="en-US" sz="4500" dirty="0">
                <a:effectLst>
                  <a:outerShdw blurRad="50800" dist="38100" dir="5400000" algn="t" rotWithShape="0">
                    <a:prstClr val="black">
                      <a:alpha val="40000"/>
                    </a:prstClr>
                  </a:outerShdw>
                </a:effectLst>
              </a:rPr>
              <a:t>FRC Overview</a:t>
            </a:r>
          </a:p>
        </p:txBody>
      </p:sp>
      <p:pic>
        <p:nvPicPr>
          <p:cNvPr id="6" name="Picture 5" descr="Icon&#10;&#10;Description automatically generated">
            <a:extLst>
              <a:ext uri="{FF2B5EF4-FFF2-40B4-BE49-F238E27FC236}">
                <a16:creationId xmlns:a16="http://schemas.microsoft.com/office/drawing/2014/main" id="{4B4E75E5-BA3A-3121-03CB-27769D5ED0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3339" y="543995"/>
            <a:ext cx="1133415" cy="1129374"/>
          </a:xfrm>
          <a:prstGeom prst="rect">
            <a:avLst/>
          </a:prstGeom>
        </p:spPr>
      </p:pic>
    </p:spTree>
    <p:extLst>
      <p:ext uri="{BB962C8B-B14F-4D97-AF65-F5344CB8AC3E}">
        <p14:creationId xmlns:p14="http://schemas.microsoft.com/office/powerpoint/2010/main" val="25210781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110</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Facilities Group Supervisor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facility, supply, or logistics department/office</a:t>
            </a:r>
          </a:p>
          <a:p>
            <a:endParaRPr lang="en-US" dirty="0"/>
          </a:p>
          <a:p>
            <a:r>
              <a:rPr lang="en-US" dirty="0"/>
              <a:t>Mission</a:t>
            </a:r>
          </a:p>
          <a:p>
            <a:pPr lvl="1"/>
            <a:r>
              <a:rPr lang="en-US" dirty="0"/>
              <a:t>Determine types and levels of services needed to maintain the FAC facility</a:t>
            </a:r>
          </a:p>
        </p:txBody>
      </p:sp>
      <p:pic>
        <p:nvPicPr>
          <p:cNvPr id="9" name="Picture 8" descr="Icon&#10;&#10;Description automatically generated">
            <a:extLst>
              <a:ext uri="{FF2B5EF4-FFF2-40B4-BE49-F238E27FC236}">
                <a16:creationId xmlns:a16="http://schemas.microsoft.com/office/drawing/2014/main" id="{DCEB3372-B5D0-1BD2-7AF5-687D7F415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9209191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111</a:t>
            </a:fld>
            <a:endParaRPr lang="en-US" dirty="0"/>
          </a:p>
        </p:txBody>
      </p:sp>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Facilities Group Supervisor Roles</a:t>
            </a:r>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578070" y="1246158"/>
            <a:ext cx="4463296" cy="5611842"/>
          </a:xfrm>
        </p:spPr>
        <p:txBody>
          <a:bodyPr>
            <a:normAutofit fontScale="92500" lnSpcReduction="10000"/>
          </a:bodyPr>
          <a:lstStyle/>
          <a:p>
            <a:r>
              <a:rPr lang="en-US" sz="2800" dirty="0"/>
              <a:t>Activation</a:t>
            </a:r>
          </a:p>
          <a:p>
            <a:pPr lvl="1">
              <a:lnSpc>
                <a:spcPct val="120000"/>
              </a:lnSpc>
              <a:spcBef>
                <a:spcPts val="200"/>
              </a:spcBef>
            </a:pPr>
            <a:r>
              <a:rPr lang="en-US" sz="2400" dirty="0"/>
              <a:t>Attend just-in-time training and review pertinent position checklists</a:t>
            </a:r>
          </a:p>
          <a:p>
            <a:pPr lvl="1">
              <a:lnSpc>
                <a:spcPct val="120000"/>
              </a:lnSpc>
              <a:spcBef>
                <a:spcPts val="200"/>
              </a:spcBef>
            </a:pPr>
            <a:r>
              <a:rPr lang="en-US" sz="2400" dirty="0"/>
              <a:t>Coordinate check-in procedures and badging equipment </a:t>
            </a:r>
          </a:p>
          <a:p>
            <a:pPr lvl="1">
              <a:lnSpc>
                <a:spcPct val="120000"/>
              </a:lnSpc>
              <a:spcBef>
                <a:spcPts val="200"/>
              </a:spcBef>
            </a:pPr>
            <a:r>
              <a:rPr lang="en-US" sz="2400" dirty="0"/>
              <a:t>Prepare for distribution of computers and equipment </a:t>
            </a:r>
          </a:p>
          <a:p>
            <a:pPr lvl="1">
              <a:lnSpc>
                <a:spcPct val="120000"/>
              </a:lnSpc>
              <a:spcBef>
                <a:spcPts val="200"/>
              </a:spcBef>
            </a:pPr>
            <a:r>
              <a:rPr lang="en-US" sz="2400" dirty="0"/>
              <a:t>Establish procedure for staff bringing agency-owned equipment to provide information on connection procedures</a:t>
            </a:r>
          </a:p>
          <a:p>
            <a:pPr lvl="1"/>
            <a:endParaRPr lang="en-US" dirty="0"/>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571999" y="1246158"/>
            <a:ext cx="4308235" cy="5256242"/>
          </a:xfrm>
        </p:spPr>
        <p:txBody>
          <a:bodyPr>
            <a:normAutofit/>
          </a:bodyPr>
          <a:lstStyle/>
          <a:p>
            <a:r>
              <a:rPr lang="en-US" sz="2600" dirty="0"/>
              <a:t>Operation</a:t>
            </a:r>
          </a:p>
          <a:p>
            <a:pPr lvl="1">
              <a:lnSpc>
                <a:spcPct val="110000"/>
              </a:lnSpc>
              <a:spcBef>
                <a:spcPts val="200"/>
              </a:spcBef>
            </a:pPr>
            <a:r>
              <a:rPr lang="en-US" dirty="0"/>
              <a:t>Compile list of staff at the FAC, including contact information and work location</a:t>
            </a:r>
          </a:p>
          <a:p>
            <a:pPr lvl="1">
              <a:lnSpc>
                <a:spcPct val="110000"/>
              </a:lnSpc>
              <a:spcBef>
                <a:spcPts val="200"/>
              </a:spcBef>
            </a:pPr>
            <a:r>
              <a:rPr lang="en-US" dirty="0"/>
              <a:t>Maintain facility services</a:t>
            </a:r>
          </a:p>
          <a:p>
            <a:pPr lvl="1">
              <a:lnSpc>
                <a:spcPct val="110000"/>
              </a:lnSpc>
              <a:spcBef>
                <a:spcPts val="200"/>
              </a:spcBef>
            </a:pPr>
            <a:r>
              <a:rPr lang="en-US" dirty="0"/>
              <a:t>Receiving and responding to resource requests</a:t>
            </a:r>
          </a:p>
          <a:p>
            <a:pPr lvl="1">
              <a:lnSpc>
                <a:spcPct val="120000"/>
              </a:lnSpc>
              <a:spcBef>
                <a:spcPts val="200"/>
              </a:spcBef>
            </a:pPr>
            <a:endParaRPr lang="en-US" sz="2400" dirty="0"/>
          </a:p>
        </p:txBody>
      </p:sp>
      <p:pic>
        <p:nvPicPr>
          <p:cNvPr id="12" name="Picture 11" descr="Icon&#10;&#10;Description automatically generated">
            <a:extLst>
              <a:ext uri="{FF2B5EF4-FFF2-40B4-BE49-F238E27FC236}">
                <a16:creationId xmlns:a16="http://schemas.microsoft.com/office/drawing/2014/main" id="{D7FB02B9-7A4E-4CD1-C438-0040D2C13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0768951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112</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Facilities Group Supervisor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endParaRPr lang="en-US" dirty="0"/>
          </a:p>
          <a:p>
            <a:pPr lvl="1"/>
            <a:r>
              <a:rPr lang="en-US" dirty="0">
                <a:latin typeface="Segoe UI"/>
                <a:cs typeface="Segoe UI"/>
              </a:rPr>
              <a:t>Participate in demobilization meeting</a:t>
            </a:r>
          </a:p>
          <a:p>
            <a:pPr lvl="1"/>
            <a:r>
              <a:rPr lang="en-US" dirty="0">
                <a:latin typeface="Segoe UI"/>
                <a:cs typeface="Segoe UI"/>
              </a:rPr>
              <a:t>Ensure staff are aware of demobilization details</a:t>
            </a:r>
          </a:p>
          <a:p>
            <a:pPr lvl="1"/>
            <a:r>
              <a:rPr lang="en-US" dirty="0">
                <a:latin typeface="Segoe UI"/>
                <a:cs typeface="Segoe UI"/>
              </a:rPr>
              <a:t>Ensure equipment and supplies are returned to Logistics Section</a:t>
            </a:r>
          </a:p>
          <a:p>
            <a:pPr lvl="1"/>
            <a:r>
              <a:rPr lang="en-US" dirty="0">
                <a:latin typeface="Segoe UI"/>
                <a:cs typeface="Segoe UI"/>
              </a:rPr>
              <a:t>Collect and submit activity logs</a:t>
            </a:r>
          </a:p>
        </p:txBody>
      </p:sp>
      <p:pic>
        <p:nvPicPr>
          <p:cNvPr id="9" name="Picture 8" descr="Icon&#10;&#10;Description automatically generated">
            <a:extLst>
              <a:ext uri="{FF2B5EF4-FFF2-40B4-BE49-F238E27FC236}">
                <a16:creationId xmlns:a16="http://schemas.microsoft.com/office/drawing/2014/main" id="{1D26E3DF-CDAE-A9F4-D131-5FE5CFD70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3461981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113</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normAutofit fontScale="90000"/>
          </a:bodyPr>
          <a:lstStyle/>
          <a:p>
            <a:r>
              <a:rPr lang="en-US" dirty="0"/>
              <a:t>Equipment and Supply Unit Leader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facility, supply, or logistics department/office</a:t>
            </a:r>
          </a:p>
          <a:p>
            <a:endParaRPr lang="en-US" dirty="0"/>
          </a:p>
          <a:p>
            <a:r>
              <a:rPr lang="en-US" dirty="0"/>
              <a:t>Mission</a:t>
            </a:r>
          </a:p>
          <a:p>
            <a:pPr lvl="1"/>
            <a:r>
              <a:rPr lang="en-US" dirty="0"/>
              <a:t>Determine the types and amount of equipment and supplies that are needed and en route, and arrange for receiving ordered supplies</a:t>
            </a:r>
          </a:p>
        </p:txBody>
      </p:sp>
      <p:pic>
        <p:nvPicPr>
          <p:cNvPr id="9" name="Picture 8" descr="Icon&#10;&#10;Description automatically generated">
            <a:extLst>
              <a:ext uri="{FF2B5EF4-FFF2-40B4-BE49-F238E27FC236}">
                <a16:creationId xmlns:a16="http://schemas.microsoft.com/office/drawing/2014/main" id="{1455951F-7443-10B7-0A77-960D50581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0162276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114</a:t>
            </a:fld>
            <a:endParaRPr lang="en-US" dirty="0"/>
          </a:p>
        </p:txBody>
      </p:sp>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Equipment and Supply Unit Leader Roles</a:t>
            </a:r>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0" y="1246158"/>
            <a:ext cx="7979070" cy="5611842"/>
          </a:xfrm>
        </p:spPr>
        <p:txBody>
          <a:bodyPr>
            <a:normAutofit fontScale="92500" lnSpcReduction="10000"/>
          </a:bodyPr>
          <a:lstStyle/>
          <a:p>
            <a:r>
              <a:rPr lang="en-US" sz="2600" dirty="0"/>
              <a:t>Pre-Activation</a:t>
            </a:r>
          </a:p>
          <a:p>
            <a:pPr lvl="1">
              <a:lnSpc>
                <a:spcPct val="120000"/>
              </a:lnSpc>
            </a:pPr>
            <a:r>
              <a:rPr lang="en-US" dirty="0"/>
              <a:t>Determine equipment/ supplies needed </a:t>
            </a:r>
          </a:p>
          <a:p>
            <a:pPr lvl="1">
              <a:lnSpc>
                <a:spcPct val="120000"/>
              </a:lnSpc>
            </a:pPr>
            <a:r>
              <a:rPr lang="en-US" dirty="0"/>
              <a:t>Determine information/communications infrastructure and prepare facility floor plan/layout</a:t>
            </a:r>
          </a:p>
          <a:p>
            <a:pPr lvl="1">
              <a:lnSpc>
                <a:spcPct val="120000"/>
              </a:lnSpc>
            </a:pPr>
            <a:r>
              <a:rPr lang="en-US" dirty="0"/>
              <a:t>Arrange for installation of power, cabling, computer, and communications equipment </a:t>
            </a:r>
          </a:p>
          <a:p>
            <a:pPr lvl="1">
              <a:lnSpc>
                <a:spcPct val="120000"/>
              </a:lnSpc>
            </a:pPr>
            <a:r>
              <a:rPr lang="en-US" dirty="0"/>
              <a:t>Test all equipment and systems to ensure operability</a:t>
            </a:r>
          </a:p>
          <a:p>
            <a:pPr lvl="1">
              <a:lnSpc>
                <a:spcPct val="120000"/>
              </a:lnSpc>
            </a:pPr>
            <a:r>
              <a:rPr lang="en-US" dirty="0"/>
              <a:t>Develop resource management strategies based on layout of facility and objectives of FAC</a:t>
            </a:r>
          </a:p>
          <a:p>
            <a:pPr lvl="1">
              <a:lnSpc>
                <a:spcPct val="120000"/>
              </a:lnSpc>
            </a:pPr>
            <a:r>
              <a:rPr lang="en-US" dirty="0"/>
              <a:t>Have final configuration inspected by FAC Safety Officer</a:t>
            </a:r>
          </a:p>
          <a:p>
            <a:pPr lvl="1">
              <a:lnSpc>
                <a:spcPct val="120000"/>
              </a:lnSpc>
            </a:pPr>
            <a:r>
              <a:rPr lang="en-US" dirty="0"/>
              <a:t>Notify FAC leadership when equipment and supplies are ready for FAC activation</a:t>
            </a:r>
          </a:p>
          <a:p>
            <a:pPr lvl="1">
              <a:lnSpc>
                <a:spcPct val="120000"/>
              </a:lnSpc>
            </a:pPr>
            <a:r>
              <a:rPr lang="en-US" dirty="0"/>
              <a:t>Attend just-in-time training and review pertinent position checklists</a:t>
            </a:r>
          </a:p>
          <a:p>
            <a:pPr lvl="1">
              <a:lnSpc>
                <a:spcPct val="120000"/>
              </a:lnSpc>
            </a:pPr>
            <a:endParaRPr lang="en-US" dirty="0"/>
          </a:p>
        </p:txBody>
      </p:sp>
      <p:pic>
        <p:nvPicPr>
          <p:cNvPr id="12" name="Picture 11" descr="Icon&#10;&#10;Description automatically generated">
            <a:extLst>
              <a:ext uri="{FF2B5EF4-FFF2-40B4-BE49-F238E27FC236}">
                <a16:creationId xmlns:a16="http://schemas.microsoft.com/office/drawing/2014/main" id="{D0873AC3-8862-D3A2-4DFE-47B1374FA8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4861847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115</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Equipment and Supply Unit Leader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17015" y="1123921"/>
            <a:ext cx="4273209" cy="5611842"/>
          </a:xfrm>
        </p:spPr>
        <p:txBody>
          <a:bodyPr>
            <a:normAutofit/>
          </a:bodyPr>
          <a:lstStyle/>
          <a:p>
            <a:r>
              <a:rPr lang="en-US" dirty="0"/>
              <a:t>Activation</a:t>
            </a:r>
          </a:p>
          <a:p>
            <a:pPr lvl="1">
              <a:lnSpc>
                <a:spcPct val="120000"/>
              </a:lnSpc>
            </a:pPr>
            <a:r>
              <a:rPr lang="en-US" sz="2000" dirty="0"/>
              <a:t>Ensure staff are familiar with location of key resources</a:t>
            </a:r>
          </a:p>
          <a:p>
            <a:pPr lvl="1">
              <a:lnSpc>
                <a:spcPct val="120000"/>
              </a:lnSpc>
            </a:pPr>
            <a:r>
              <a:rPr lang="en-US" sz="2000" dirty="0"/>
              <a:t>Distribute computers and other electronic equipment </a:t>
            </a:r>
          </a:p>
          <a:p>
            <a:pPr lvl="1">
              <a:lnSpc>
                <a:spcPct val="120000"/>
              </a:lnSpc>
            </a:pPr>
            <a:r>
              <a:rPr lang="en-US" sz="2000" dirty="0"/>
              <a:t>Maintain and issue passwords required for internet access </a:t>
            </a:r>
          </a:p>
          <a:p>
            <a:pPr lvl="1">
              <a:lnSpc>
                <a:spcPct val="120000"/>
              </a:lnSpc>
            </a:pPr>
            <a:r>
              <a:rPr lang="en-US" sz="2000" dirty="0"/>
              <a:t>Maintain and distribute list of landline phone numbers for workstations</a:t>
            </a:r>
          </a:p>
          <a:p>
            <a:pPr lvl="1">
              <a:lnSpc>
                <a:spcPct val="120000"/>
              </a:lnSpc>
            </a:pPr>
            <a:r>
              <a:rPr lang="en-US" sz="2000" dirty="0"/>
              <a:t>Compile Communications Directory listing phone numbers for Command Staff</a:t>
            </a:r>
          </a:p>
          <a:p>
            <a:endParaRPr lang="en-US" sz="2300" dirty="0"/>
          </a:p>
        </p:txBody>
      </p:sp>
      <p:pic>
        <p:nvPicPr>
          <p:cNvPr id="12" name="Picture 11" descr="Icon&#10;&#10;Description automatically generated">
            <a:extLst>
              <a:ext uri="{FF2B5EF4-FFF2-40B4-BE49-F238E27FC236}">
                <a16:creationId xmlns:a16="http://schemas.microsoft.com/office/drawing/2014/main" id="{8BD25A2C-6857-0521-B919-C5942A1C7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
        <p:nvSpPr>
          <p:cNvPr id="7" name="Content Placeholder 6">
            <a:extLst>
              <a:ext uri="{FF2B5EF4-FFF2-40B4-BE49-F238E27FC236}">
                <a16:creationId xmlns:a16="http://schemas.microsoft.com/office/drawing/2014/main" id="{932B57C9-9D50-D0A1-3373-A71B297AA288}"/>
              </a:ext>
            </a:extLst>
          </p:cNvPr>
          <p:cNvSpPr>
            <a:spLocks noGrp="1"/>
          </p:cNvSpPr>
          <p:nvPr>
            <p:ph sz="quarter" idx="12"/>
          </p:nvPr>
        </p:nvSpPr>
        <p:spPr>
          <a:xfrm>
            <a:off x="4555885" y="1104841"/>
            <a:ext cx="4324350" cy="5701580"/>
          </a:xfrm>
        </p:spPr>
        <p:txBody>
          <a:bodyPr>
            <a:normAutofit fontScale="47500" lnSpcReduction="20000"/>
          </a:bodyPr>
          <a:lstStyle/>
          <a:p>
            <a:r>
              <a:rPr lang="en-US" sz="5100" dirty="0"/>
              <a:t>Operation</a:t>
            </a:r>
          </a:p>
          <a:p>
            <a:pPr lvl="1">
              <a:lnSpc>
                <a:spcPct val="120000"/>
              </a:lnSpc>
              <a:spcBef>
                <a:spcPts val="0"/>
              </a:spcBef>
            </a:pPr>
            <a:r>
              <a:rPr lang="en-US" sz="4200" dirty="0"/>
              <a:t>Receive, distribute, and store supplies and equipment</a:t>
            </a:r>
          </a:p>
          <a:p>
            <a:pPr lvl="1">
              <a:lnSpc>
                <a:spcPct val="120000"/>
              </a:lnSpc>
              <a:spcBef>
                <a:spcPts val="0"/>
              </a:spcBef>
            </a:pPr>
            <a:r>
              <a:rPr lang="en-US" sz="4200" dirty="0"/>
              <a:t>Complete requests for communications support</a:t>
            </a:r>
          </a:p>
          <a:p>
            <a:pPr lvl="1">
              <a:lnSpc>
                <a:spcPct val="120000"/>
              </a:lnSpc>
              <a:spcBef>
                <a:spcPts val="0"/>
              </a:spcBef>
            </a:pPr>
            <a:r>
              <a:rPr lang="en-US" sz="4200" dirty="0"/>
              <a:t>Establish check-in, accountability, inventory, and tracking for equipment and supplies </a:t>
            </a:r>
          </a:p>
          <a:p>
            <a:pPr lvl="1">
              <a:lnSpc>
                <a:spcPct val="120000"/>
              </a:lnSpc>
              <a:spcBef>
                <a:spcPts val="0"/>
              </a:spcBef>
            </a:pPr>
            <a:r>
              <a:rPr lang="en-US" sz="4200" dirty="0"/>
              <a:t>Determine the types and numbers of supplies enroute </a:t>
            </a:r>
          </a:p>
          <a:p>
            <a:pPr lvl="1">
              <a:lnSpc>
                <a:spcPct val="120000"/>
              </a:lnSpc>
              <a:spcBef>
                <a:spcPts val="0"/>
              </a:spcBef>
            </a:pPr>
            <a:r>
              <a:rPr lang="en-US" sz="4200" dirty="0"/>
              <a:t>Arrange for receiving ordered supplies</a:t>
            </a:r>
          </a:p>
          <a:p>
            <a:pPr lvl="1">
              <a:lnSpc>
                <a:spcPct val="120000"/>
              </a:lnSpc>
              <a:spcBef>
                <a:spcPts val="0"/>
              </a:spcBef>
            </a:pPr>
            <a:r>
              <a:rPr lang="en-US" sz="4200" dirty="0"/>
              <a:t>Maintain master roster of </a:t>
            </a:r>
            <a:br>
              <a:rPr lang="en-US" sz="4200" dirty="0"/>
            </a:br>
            <a:r>
              <a:rPr lang="en-US" sz="4200" dirty="0"/>
              <a:t>resources at FAC</a:t>
            </a:r>
          </a:p>
          <a:p>
            <a:endParaRPr lang="en-US" dirty="0"/>
          </a:p>
        </p:txBody>
      </p:sp>
    </p:spTree>
    <p:extLst>
      <p:ext uri="{BB962C8B-B14F-4D97-AF65-F5344CB8AC3E}">
        <p14:creationId xmlns:p14="http://schemas.microsoft.com/office/powerpoint/2010/main" val="4337836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116</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Equipment and Supply Unit Leader Roles</a:t>
            </a:r>
          </a:p>
        </p:txBody>
      </p:sp>
      <p:sp>
        <p:nvSpPr>
          <p:cNvPr id="6" name="Content Placeholder 5">
            <a:extLst>
              <a:ext uri="{FF2B5EF4-FFF2-40B4-BE49-F238E27FC236}">
                <a16:creationId xmlns:a16="http://schemas.microsoft.com/office/drawing/2014/main" id="{84FD7E08-F9BE-F8B6-3F27-07F8254A413D}"/>
              </a:ext>
            </a:extLst>
          </p:cNvPr>
          <p:cNvSpPr>
            <a:spLocks noGrp="1"/>
          </p:cNvSpPr>
          <p:nvPr>
            <p:ph sz="quarter" idx="12"/>
          </p:nvPr>
        </p:nvSpPr>
        <p:spPr>
          <a:xfrm>
            <a:off x="863600" y="1246158"/>
            <a:ext cx="8026624" cy="5443567"/>
          </a:xfrm>
        </p:spPr>
        <p:txBody>
          <a:bodyPr lIns="91440" tIns="45720" rIns="91440" bIns="45720" anchor="t">
            <a:normAutofit/>
          </a:bodyPr>
          <a:lstStyle/>
          <a:p>
            <a:pPr>
              <a:lnSpc>
                <a:spcPct val="80000"/>
              </a:lnSpc>
            </a:pPr>
            <a:r>
              <a:rPr lang="en-US" dirty="0">
                <a:latin typeface="Segoe UI Semibold"/>
                <a:cs typeface="Segoe UI Semibold"/>
              </a:rPr>
              <a:t>Demobilization</a:t>
            </a:r>
            <a:endParaRPr lang="en-US" dirty="0"/>
          </a:p>
          <a:p>
            <a:pPr lvl="1"/>
            <a:r>
              <a:rPr lang="en-US" dirty="0">
                <a:latin typeface="Segoe UI"/>
                <a:cs typeface="Segoe UI"/>
              </a:rPr>
              <a:t>Participate in demobilization meeting</a:t>
            </a:r>
          </a:p>
          <a:p>
            <a:pPr lvl="1"/>
            <a:r>
              <a:rPr lang="en-US" dirty="0">
                <a:latin typeface="Segoe UI"/>
                <a:cs typeface="Segoe UI"/>
              </a:rPr>
              <a:t>Ensure staff are aware of demobilization details</a:t>
            </a:r>
          </a:p>
          <a:p>
            <a:pPr lvl="1"/>
            <a:r>
              <a:rPr lang="en-US" dirty="0">
                <a:latin typeface="Segoe UI"/>
                <a:cs typeface="Segoe UI"/>
              </a:rPr>
              <a:t>Ensure equipment and supplies are accounted for and returned</a:t>
            </a:r>
          </a:p>
          <a:p>
            <a:pPr lvl="1"/>
            <a:r>
              <a:rPr lang="en-US" dirty="0">
                <a:latin typeface="Segoe UI"/>
                <a:cs typeface="Segoe UI"/>
              </a:rPr>
              <a:t>Collect and submit activity logs</a:t>
            </a:r>
          </a:p>
          <a:p>
            <a:pPr lvl="1"/>
            <a:endParaRPr lang="en-US" sz="1800" dirty="0"/>
          </a:p>
        </p:txBody>
      </p:sp>
      <p:pic>
        <p:nvPicPr>
          <p:cNvPr id="12" name="Picture 11" descr="Icon&#10;&#10;Description automatically generated">
            <a:extLst>
              <a:ext uri="{FF2B5EF4-FFF2-40B4-BE49-F238E27FC236}">
                <a16:creationId xmlns:a16="http://schemas.microsoft.com/office/drawing/2014/main" id="{8BD25A2C-6857-0521-B919-C5942A1C7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40873344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117</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Food Unit Leader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facility, supply, or logistics department/office or NGO</a:t>
            </a:r>
          </a:p>
          <a:p>
            <a:pPr marL="0" indent="0">
              <a:buNone/>
            </a:pPr>
            <a:endParaRPr lang="en-US" dirty="0"/>
          </a:p>
          <a:p>
            <a:r>
              <a:rPr lang="en-US" dirty="0"/>
              <a:t>Mission</a:t>
            </a:r>
          </a:p>
          <a:p>
            <a:pPr lvl="1"/>
            <a:r>
              <a:rPr lang="en-US" dirty="0"/>
              <a:t>Determine number of persons to be fed and best methods/ resources for providing food</a:t>
            </a:r>
          </a:p>
          <a:p>
            <a:pPr lvl="1"/>
            <a:r>
              <a:rPr lang="en-US" dirty="0"/>
              <a:t>Provide well-balanced meals for clients and staff and maintain supplies of potable water</a:t>
            </a:r>
          </a:p>
        </p:txBody>
      </p:sp>
      <p:pic>
        <p:nvPicPr>
          <p:cNvPr id="9" name="Picture 8" descr="Icon&#10;&#10;Description automatically generated">
            <a:extLst>
              <a:ext uri="{FF2B5EF4-FFF2-40B4-BE49-F238E27FC236}">
                <a16:creationId xmlns:a16="http://schemas.microsoft.com/office/drawing/2014/main" id="{776F530E-F512-465E-B549-84F49F2B11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95339927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Food Unit Leader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118</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641131" y="1246158"/>
            <a:ext cx="4193628" cy="5611842"/>
          </a:xfrm>
        </p:spPr>
        <p:txBody>
          <a:bodyPr>
            <a:normAutofit/>
          </a:bodyPr>
          <a:lstStyle/>
          <a:p>
            <a:r>
              <a:rPr lang="en-US" sz="2800" dirty="0"/>
              <a:t>Pre-Activation</a:t>
            </a:r>
          </a:p>
          <a:p>
            <a:pPr lvl="1">
              <a:lnSpc>
                <a:spcPct val="110000"/>
              </a:lnSpc>
            </a:pPr>
            <a:r>
              <a:rPr lang="en-US" dirty="0"/>
              <a:t>Attend just-in-time training and review pertinent position checklists</a:t>
            </a:r>
          </a:p>
          <a:p>
            <a:pPr lvl="1">
              <a:lnSpc>
                <a:spcPct val="110000"/>
              </a:lnSpc>
            </a:pPr>
            <a:r>
              <a:rPr lang="en-US" dirty="0"/>
              <a:t>Arrange for acquisition and transport of food and water needs based on existing infrastructure and number of people expected</a:t>
            </a:r>
          </a:p>
          <a:p>
            <a:pPr lvl="1">
              <a:lnSpc>
                <a:spcPct val="110000"/>
              </a:lnSpc>
            </a:pPr>
            <a:r>
              <a:rPr lang="en-US" dirty="0"/>
              <a:t>Identify dietary requirements</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934537" y="1246159"/>
            <a:ext cx="3947632" cy="5134500"/>
          </a:xfrm>
        </p:spPr>
        <p:txBody>
          <a:bodyPr>
            <a:normAutofit lnSpcReduction="10000"/>
          </a:bodyPr>
          <a:lstStyle/>
          <a:p>
            <a:r>
              <a:rPr lang="en-US" sz="2600" dirty="0"/>
              <a:t>Activation</a:t>
            </a:r>
          </a:p>
          <a:p>
            <a:pPr lvl="1">
              <a:lnSpc>
                <a:spcPct val="110000"/>
              </a:lnSpc>
            </a:pPr>
            <a:r>
              <a:rPr lang="en-US" dirty="0"/>
              <a:t>Ensure staff are familiar with location of key resources</a:t>
            </a:r>
          </a:p>
          <a:p>
            <a:pPr lvl="1">
              <a:lnSpc>
                <a:spcPct val="110000"/>
              </a:lnSpc>
            </a:pPr>
            <a:r>
              <a:rPr lang="en-US" dirty="0"/>
              <a:t>Brief subordinate staff and make task/job assignments</a:t>
            </a:r>
          </a:p>
          <a:p>
            <a:pPr lvl="1">
              <a:lnSpc>
                <a:spcPct val="110000"/>
              </a:lnSpc>
            </a:pPr>
            <a:r>
              <a:rPr lang="en-US" dirty="0"/>
              <a:t>Communicate with vendors as necessary</a:t>
            </a:r>
          </a:p>
          <a:p>
            <a:pPr lvl="1">
              <a:lnSpc>
                <a:spcPct val="110000"/>
              </a:lnSpc>
            </a:pPr>
            <a:r>
              <a:rPr lang="en-US" dirty="0"/>
              <a:t>Ensure plan is established for provision of food and water</a:t>
            </a:r>
          </a:p>
        </p:txBody>
      </p:sp>
      <p:pic>
        <p:nvPicPr>
          <p:cNvPr id="12" name="Picture 11" descr="Icon&#10;&#10;Description automatically generated">
            <a:extLst>
              <a:ext uri="{FF2B5EF4-FFF2-40B4-BE49-F238E27FC236}">
                <a16:creationId xmlns:a16="http://schemas.microsoft.com/office/drawing/2014/main" id="{14454F15-614E-FF82-E251-86751613F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0886272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119</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Food Unit Leader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609600" y="1246158"/>
            <a:ext cx="4361793" cy="5611842"/>
          </a:xfrm>
        </p:spPr>
        <p:txBody>
          <a:bodyPr>
            <a:normAutofit/>
          </a:bodyPr>
          <a:lstStyle/>
          <a:p>
            <a:r>
              <a:rPr lang="en-US" dirty="0"/>
              <a:t>Operation</a:t>
            </a:r>
          </a:p>
          <a:p>
            <a:pPr lvl="1">
              <a:lnSpc>
                <a:spcPct val="110000"/>
              </a:lnSpc>
            </a:pPr>
            <a:r>
              <a:rPr lang="en-US" sz="2000" dirty="0"/>
              <a:t>Coordinate provision of food, water, and meals for the duration of the FAC</a:t>
            </a:r>
          </a:p>
          <a:p>
            <a:pPr lvl="1">
              <a:lnSpc>
                <a:spcPct val="110000"/>
              </a:lnSpc>
            </a:pPr>
            <a:r>
              <a:rPr lang="en-US" sz="2000" dirty="0"/>
              <a:t>Provide meal schedule </a:t>
            </a:r>
          </a:p>
          <a:p>
            <a:pPr lvl="1">
              <a:lnSpc>
                <a:spcPct val="110000"/>
              </a:lnSpc>
            </a:pPr>
            <a:r>
              <a:rPr lang="en-US" sz="2000" dirty="0"/>
              <a:t>Appropriately serve those with dietary needs </a:t>
            </a:r>
          </a:p>
          <a:p>
            <a:pPr lvl="1">
              <a:lnSpc>
                <a:spcPct val="110000"/>
              </a:lnSpc>
            </a:pPr>
            <a:r>
              <a:rPr lang="en-US" sz="2000" dirty="0"/>
              <a:t>Request resources as necessary</a:t>
            </a:r>
          </a:p>
          <a:p>
            <a:endParaRPr lang="en-US" dirty="0"/>
          </a:p>
        </p:txBody>
      </p:sp>
      <p:sp>
        <p:nvSpPr>
          <p:cNvPr id="6" name="Content Placeholder 5">
            <a:extLst>
              <a:ext uri="{FF2B5EF4-FFF2-40B4-BE49-F238E27FC236}">
                <a16:creationId xmlns:a16="http://schemas.microsoft.com/office/drawing/2014/main" id="{84FD7E08-F9BE-F8B6-3F27-07F8254A413D}"/>
              </a:ext>
            </a:extLst>
          </p:cNvPr>
          <p:cNvSpPr>
            <a:spLocks noGrp="1"/>
          </p:cNvSpPr>
          <p:nvPr>
            <p:ph sz="quarter" idx="12"/>
          </p:nvPr>
        </p:nvSpPr>
        <p:spPr>
          <a:xfrm>
            <a:off x="4623666" y="1246158"/>
            <a:ext cx="4520334" cy="5611842"/>
          </a:xfrm>
        </p:spPr>
        <p:txBody>
          <a:bodyPr lIns="91440" tIns="45720" rIns="91440" bIns="45720" anchor="t">
            <a:normAutofit fontScale="92500"/>
          </a:bodyPr>
          <a:lstStyle/>
          <a:p>
            <a:r>
              <a:rPr lang="en-US" sz="2600" dirty="0">
                <a:latin typeface="Segoe UI Semibold"/>
                <a:cs typeface="Segoe UI Semibold"/>
              </a:rPr>
              <a:t>Demobilization</a:t>
            </a:r>
          </a:p>
          <a:p>
            <a:pPr lvl="1">
              <a:lnSpc>
                <a:spcPct val="110000"/>
              </a:lnSpc>
            </a:pPr>
            <a:r>
              <a:rPr lang="en-US" dirty="0">
                <a:latin typeface="Segoe UI"/>
                <a:cs typeface="Segoe UI"/>
              </a:rPr>
              <a:t>Participate in demobilization meeting</a:t>
            </a:r>
          </a:p>
          <a:p>
            <a:pPr lvl="1">
              <a:lnSpc>
                <a:spcPct val="110000"/>
              </a:lnSpc>
            </a:pPr>
            <a:r>
              <a:rPr lang="en-US" dirty="0">
                <a:latin typeface="Segoe UI"/>
                <a:cs typeface="Segoe UI"/>
              </a:rPr>
              <a:t>Ensure staff are aware of demobilization details</a:t>
            </a:r>
            <a:endParaRPr lang="en-US" dirty="0"/>
          </a:p>
          <a:p>
            <a:pPr lvl="1">
              <a:lnSpc>
                <a:spcPct val="110000"/>
              </a:lnSpc>
            </a:pPr>
            <a:r>
              <a:rPr lang="en-US" dirty="0">
                <a:latin typeface="Segoe UI"/>
                <a:cs typeface="Segoe UI"/>
              </a:rPr>
              <a:t>Return food/water distribution areas to original state</a:t>
            </a:r>
          </a:p>
          <a:p>
            <a:pPr lvl="1">
              <a:lnSpc>
                <a:spcPct val="110000"/>
              </a:lnSpc>
            </a:pPr>
            <a:r>
              <a:rPr lang="en-US" dirty="0">
                <a:latin typeface="Segoe UI"/>
                <a:cs typeface="Segoe UI"/>
              </a:rPr>
              <a:t>Ensure vendors aware of demobilization efforts</a:t>
            </a:r>
          </a:p>
          <a:p>
            <a:pPr lvl="1">
              <a:lnSpc>
                <a:spcPct val="110000"/>
              </a:lnSpc>
            </a:pPr>
            <a:r>
              <a:rPr lang="en-US" dirty="0">
                <a:latin typeface="Segoe UI"/>
                <a:cs typeface="Segoe UI"/>
              </a:rPr>
              <a:t>Ensure Facility Liaison is aware of the status of food/water area prior to demobilization</a:t>
            </a:r>
          </a:p>
          <a:p>
            <a:pPr lvl="1">
              <a:lnSpc>
                <a:spcPct val="110000"/>
              </a:lnSpc>
            </a:pPr>
            <a:r>
              <a:rPr lang="en-US" dirty="0">
                <a:latin typeface="Segoe UI"/>
                <a:cs typeface="Segoe UI"/>
              </a:rPr>
              <a:t>Return equipment and supplies to Logistics Section</a:t>
            </a:r>
          </a:p>
        </p:txBody>
      </p:sp>
      <p:pic>
        <p:nvPicPr>
          <p:cNvPr id="12" name="Picture 11" descr="Icon&#10;&#10;Description automatically generated">
            <a:extLst>
              <a:ext uri="{FF2B5EF4-FFF2-40B4-BE49-F238E27FC236}">
                <a16:creationId xmlns:a16="http://schemas.microsoft.com/office/drawing/2014/main" id="{46452035-CA4C-C568-E582-48B4B7F634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59640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387555-9838-8786-80AD-7F78A962A36B}"/>
              </a:ext>
            </a:extLst>
          </p:cNvPr>
          <p:cNvSpPr>
            <a:spLocks noGrp="1"/>
          </p:cNvSpPr>
          <p:nvPr>
            <p:ph type="sldNum" sz="quarter" idx="4"/>
          </p:nvPr>
        </p:nvSpPr>
        <p:spPr/>
        <p:txBody>
          <a:bodyPr/>
          <a:lstStyle/>
          <a:p>
            <a:fld id="{ACCCA36D-925E-472C-AAC6-5045E5626F6B}" type="slidenum">
              <a:rPr lang="en-US" smtClean="0"/>
              <a:pPr/>
              <a:t>12</a:t>
            </a:fld>
            <a:endParaRPr lang="en-US" dirty="0"/>
          </a:p>
        </p:txBody>
      </p:sp>
      <p:sp>
        <p:nvSpPr>
          <p:cNvPr id="2" name="Title 1">
            <a:extLst>
              <a:ext uri="{FF2B5EF4-FFF2-40B4-BE49-F238E27FC236}">
                <a16:creationId xmlns:a16="http://schemas.microsoft.com/office/drawing/2014/main" id="{DD5C2389-560F-CD72-80F2-DA645D6FC935}"/>
              </a:ext>
            </a:extLst>
          </p:cNvPr>
          <p:cNvSpPr>
            <a:spLocks noGrp="1"/>
          </p:cNvSpPr>
          <p:nvPr>
            <p:ph type="title"/>
          </p:nvPr>
        </p:nvSpPr>
        <p:spPr/>
        <p:txBody>
          <a:bodyPr/>
          <a:lstStyle/>
          <a:p>
            <a:r>
              <a:rPr lang="en-US" dirty="0"/>
              <a:t>FRC Functions</a:t>
            </a:r>
          </a:p>
        </p:txBody>
      </p:sp>
      <p:sp>
        <p:nvSpPr>
          <p:cNvPr id="5" name="Content Placeholder 4">
            <a:extLst>
              <a:ext uri="{FF2B5EF4-FFF2-40B4-BE49-F238E27FC236}">
                <a16:creationId xmlns:a16="http://schemas.microsoft.com/office/drawing/2014/main" id="{38CAA6C0-DF4C-76F9-AC3F-AC78BF0738E5}"/>
              </a:ext>
            </a:extLst>
          </p:cNvPr>
          <p:cNvSpPr>
            <a:spLocks noGrp="1"/>
          </p:cNvSpPr>
          <p:nvPr>
            <p:ph sz="quarter" idx="11"/>
          </p:nvPr>
        </p:nvSpPr>
        <p:spPr>
          <a:xfrm>
            <a:off x="866775" y="1194578"/>
            <a:ext cx="7436397" cy="5392983"/>
          </a:xfrm>
        </p:spPr>
        <p:txBody>
          <a:bodyPr>
            <a:normAutofit/>
          </a:bodyPr>
          <a:lstStyle/>
          <a:p>
            <a:r>
              <a:rPr lang="en-US" sz="2200" dirty="0"/>
              <a:t>Quickly activated</a:t>
            </a:r>
          </a:p>
          <a:p>
            <a:r>
              <a:rPr lang="en-US" sz="2200" dirty="0"/>
              <a:t>Refuge for those directly impacted by the event but not physically injured (e.g., evacuees)</a:t>
            </a:r>
          </a:p>
          <a:p>
            <a:r>
              <a:rPr lang="en-US" sz="2200" dirty="0"/>
              <a:t>Centralized location for family to receive initial information </a:t>
            </a:r>
          </a:p>
          <a:p>
            <a:r>
              <a:rPr lang="en-US" sz="2200" dirty="0"/>
              <a:t>Facilitates information-sharing to support reunification and collect victim information</a:t>
            </a:r>
          </a:p>
          <a:p>
            <a:r>
              <a:rPr lang="en-US" sz="2200" dirty="0"/>
              <a:t>Limits number of people at incident site or hospitals</a:t>
            </a:r>
          </a:p>
          <a:p>
            <a:r>
              <a:rPr lang="en-US" sz="2200" dirty="0"/>
              <a:t>Shields from media and curiosity seekers</a:t>
            </a:r>
          </a:p>
        </p:txBody>
      </p:sp>
      <p:pic>
        <p:nvPicPr>
          <p:cNvPr id="9" name="Picture 8" descr="Icon&#10;&#10;Description automatically generated">
            <a:extLst>
              <a:ext uri="{FF2B5EF4-FFF2-40B4-BE49-F238E27FC236}">
                <a16:creationId xmlns:a16="http://schemas.microsoft.com/office/drawing/2014/main" id="{1A37FAA1-EBBC-8A90-AF6C-D96DD1C16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8230" y="270438"/>
            <a:ext cx="869612" cy="869612"/>
          </a:xfrm>
          <a:prstGeom prst="rect">
            <a:avLst/>
          </a:prstGeom>
        </p:spPr>
      </p:pic>
    </p:spTree>
    <p:extLst>
      <p:ext uri="{BB962C8B-B14F-4D97-AF65-F5344CB8AC3E}">
        <p14:creationId xmlns:p14="http://schemas.microsoft.com/office/powerpoint/2010/main" val="45741923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Personnel Group Supervisor</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120</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 Sources</a:t>
            </a:r>
          </a:p>
          <a:p>
            <a:pPr lvl="1"/>
            <a:r>
              <a:rPr lang="en-US" dirty="0"/>
              <a:t>Activating jurisdiction’s human resources department/office</a:t>
            </a:r>
          </a:p>
          <a:p>
            <a:pPr marL="457200" lvl="1" indent="0">
              <a:buNone/>
            </a:pPr>
            <a:endParaRPr lang="en-US" dirty="0"/>
          </a:p>
          <a:p>
            <a:r>
              <a:rPr lang="en-US" dirty="0"/>
              <a:t>Mission</a:t>
            </a:r>
          </a:p>
          <a:p>
            <a:pPr lvl="1"/>
            <a:r>
              <a:rPr lang="en-US" dirty="0"/>
              <a:t>Oversee and identify the need for and provide relief and replacement FAC staff</a:t>
            </a:r>
          </a:p>
        </p:txBody>
      </p:sp>
      <p:pic>
        <p:nvPicPr>
          <p:cNvPr id="9" name="Picture 8" descr="Icon&#10;&#10;Description automatically generated">
            <a:extLst>
              <a:ext uri="{FF2B5EF4-FFF2-40B4-BE49-F238E27FC236}">
                <a16:creationId xmlns:a16="http://schemas.microsoft.com/office/drawing/2014/main" id="{9A5D0694-9DC1-7680-9090-2F17B9F2A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7640365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Personnel Group Supervisor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121</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609600" y="1194580"/>
            <a:ext cx="4635062" cy="5663420"/>
          </a:xfrm>
        </p:spPr>
        <p:txBody>
          <a:bodyPr>
            <a:normAutofit/>
          </a:bodyPr>
          <a:lstStyle/>
          <a:p>
            <a:r>
              <a:rPr lang="en-US" sz="2600" dirty="0"/>
              <a:t>Pre-Activation</a:t>
            </a:r>
          </a:p>
          <a:p>
            <a:pPr lvl="1"/>
            <a:r>
              <a:rPr lang="en-US" dirty="0"/>
              <a:t>Work with FAC command staff to determine needed number/type of personnel </a:t>
            </a:r>
          </a:p>
          <a:p>
            <a:pPr lvl="1"/>
            <a:r>
              <a:rPr lang="en-US" dirty="0"/>
              <a:t>Submit personnel requests to Ordering Branch and/or locally activated EOCs</a:t>
            </a:r>
          </a:p>
          <a:p>
            <a:pPr lvl="1"/>
            <a:r>
              <a:rPr lang="en-US" dirty="0"/>
              <a:t>Establish FAC personnel background check and vetting protocol</a:t>
            </a:r>
          </a:p>
          <a:p>
            <a:pPr lvl="1"/>
            <a:r>
              <a:rPr lang="en-US" dirty="0"/>
              <a:t>Attend just-in-time training and review pertinent position checklists</a:t>
            </a:r>
          </a:p>
          <a:p>
            <a:pPr lvl="1"/>
            <a:endParaRPr lang="en-US" sz="2000" dirty="0"/>
          </a:p>
          <a:p>
            <a:pPr lvl="1"/>
            <a:endParaRPr lang="en-US" dirty="0"/>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974818" y="1246158"/>
            <a:ext cx="3903321" cy="5217703"/>
          </a:xfrm>
        </p:spPr>
        <p:txBody>
          <a:bodyPr>
            <a:normAutofit/>
          </a:bodyPr>
          <a:lstStyle/>
          <a:p>
            <a:r>
              <a:rPr lang="en-US" sz="2600" dirty="0"/>
              <a:t>Activation</a:t>
            </a:r>
          </a:p>
          <a:p>
            <a:pPr lvl="1"/>
            <a:r>
              <a:rPr lang="en-US" dirty="0"/>
              <a:t>Implement and oversee FAC personnel vetting and background check protocols</a:t>
            </a:r>
          </a:p>
          <a:p>
            <a:pPr lvl="1"/>
            <a:r>
              <a:rPr lang="en-US" dirty="0"/>
              <a:t>Ensure staff familiar with location of key resources</a:t>
            </a:r>
          </a:p>
          <a:p>
            <a:pPr lvl="1"/>
            <a:r>
              <a:rPr lang="en-US" dirty="0"/>
              <a:t>Obtain list of expected FAC staff</a:t>
            </a:r>
          </a:p>
        </p:txBody>
      </p:sp>
      <p:pic>
        <p:nvPicPr>
          <p:cNvPr id="12" name="Picture 11" descr="Icon&#10;&#10;Description automatically generated">
            <a:extLst>
              <a:ext uri="{FF2B5EF4-FFF2-40B4-BE49-F238E27FC236}">
                <a16:creationId xmlns:a16="http://schemas.microsoft.com/office/drawing/2014/main" id="{495147F1-D9E4-EC2A-0286-0D00090CE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9902321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Personnel Group Supervisor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122</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651641" y="1246158"/>
            <a:ext cx="4428359" cy="5611842"/>
          </a:xfrm>
        </p:spPr>
        <p:txBody>
          <a:bodyPr>
            <a:normAutofit fontScale="47500" lnSpcReduction="20000"/>
          </a:bodyPr>
          <a:lstStyle/>
          <a:p>
            <a:r>
              <a:rPr lang="en-US" sz="5100" dirty="0"/>
              <a:t>Operation</a:t>
            </a:r>
          </a:p>
          <a:p>
            <a:pPr lvl="1">
              <a:lnSpc>
                <a:spcPct val="120000"/>
              </a:lnSpc>
              <a:spcBef>
                <a:spcPts val="0"/>
              </a:spcBef>
            </a:pPr>
            <a:r>
              <a:rPr lang="en-US" sz="4200" dirty="0"/>
              <a:t>Establish and maintain list of staff at FAC and at off-site locations</a:t>
            </a:r>
          </a:p>
          <a:p>
            <a:pPr lvl="1">
              <a:lnSpc>
                <a:spcPct val="120000"/>
              </a:lnSpc>
              <a:spcBef>
                <a:spcPts val="0"/>
              </a:spcBef>
            </a:pPr>
            <a:r>
              <a:rPr lang="en-US" sz="4200" dirty="0"/>
              <a:t>Provide daily record of FAC, including check-in and check-out times and total hours worked</a:t>
            </a:r>
          </a:p>
          <a:p>
            <a:pPr lvl="1">
              <a:lnSpc>
                <a:spcPct val="120000"/>
              </a:lnSpc>
              <a:spcBef>
                <a:spcPts val="0"/>
              </a:spcBef>
            </a:pPr>
            <a:r>
              <a:rPr lang="en-US" sz="4200" dirty="0"/>
              <a:t>Account for all FAC staff at any given time</a:t>
            </a:r>
          </a:p>
          <a:p>
            <a:pPr lvl="1">
              <a:lnSpc>
                <a:spcPct val="120000"/>
              </a:lnSpc>
              <a:spcBef>
                <a:spcPts val="0"/>
              </a:spcBef>
            </a:pPr>
            <a:r>
              <a:rPr lang="en-US" sz="4200" dirty="0"/>
              <a:t>Document staff hours in accordance with federal and ICS procedures to support federal and/or regional Mutual Aid reimbursement</a:t>
            </a:r>
          </a:p>
        </p:txBody>
      </p:sp>
      <p:sp>
        <p:nvSpPr>
          <p:cNvPr id="6" name="Content Placeholder 5">
            <a:extLst>
              <a:ext uri="{FF2B5EF4-FFF2-40B4-BE49-F238E27FC236}">
                <a16:creationId xmlns:a16="http://schemas.microsoft.com/office/drawing/2014/main" id="{84FD7E08-F9BE-F8B6-3F27-07F8254A413D}"/>
              </a:ext>
            </a:extLst>
          </p:cNvPr>
          <p:cNvSpPr>
            <a:spLocks noGrp="1"/>
          </p:cNvSpPr>
          <p:nvPr>
            <p:ph sz="quarter" idx="12"/>
          </p:nvPr>
        </p:nvSpPr>
        <p:spPr>
          <a:xfrm>
            <a:off x="4974818" y="1194579"/>
            <a:ext cx="3903321" cy="5069061"/>
          </a:xfrm>
        </p:spPr>
        <p:txBody>
          <a:bodyPr lIns="91440" tIns="45720" rIns="91440" bIns="45720" anchor="t">
            <a:normAutofit/>
          </a:bodyPr>
          <a:lstStyle/>
          <a:p>
            <a:r>
              <a:rPr lang="en-US" dirty="0">
                <a:latin typeface="Segoe UI Semibold"/>
                <a:cs typeface="Segoe UI Semibold"/>
              </a:rPr>
              <a:t>Demobilization</a:t>
            </a:r>
            <a:endParaRPr lang="en-US" dirty="0"/>
          </a:p>
          <a:p>
            <a:pPr lvl="1"/>
            <a:r>
              <a:rPr lang="en-US" sz="2000" dirty="0">
                <a:latin typeface="Segoe UI"/>
                <a:cs typeface="Segoe UI"/>
              </a:rPr>
              <a:t>Participate in demobilization meeting</a:t>
            </a:r>
          </a:p>
          <a:p>
            <a:pPr lvl="1"/>
            <a:r>
              <a:rPr lang="en-US" sz="2000" dirty="0">
                <a:latin typeface="Segoe UI"/>
                <a:cs typeface="Segoe UI"/>
              </a:rPr>
              <a:t>Ensure staff are aware of demobilization details</a:t>
            </a:r>
            <a:endParaRPr lang="en-US" dirty="0">
              <a:latin typeface="Segoe UI"/>
              <a:cs typeface="Segoe UI"/>
            </a:endParaRPr>
          </a:p>
          <a:p>
            <a:pPr lvl="1"/>
            <a:r>
              <a:rPr lang="en-US" sz="2000" dirty="0">
                <a:latin typeface="Segoe UI"/>
                <a:cs typeface="Segoe UI"/>
              </a:rPr>
              <a:t>Ensure equipment and supplies are returned to  Logistics Section</a:t>
            </a:r>
          </a:p>
          <a:p>
            <a:pPr lvl="1"/>
            <a:r>
              <a:rPr lang="en-US" sz="2000" dirty="0">
                <a:latin typeface="Segoe UI"/>
                <a:cs typeface="Segoe UI"/>
              </a:rPr>
              <a:t>Collect and submit activity logs</a:t>
            </a:r>
          </a:p>
        </p:txBody>
      </p:sp>
      <p:pic>
        <p:nvPicPr>
          <p:cNvPr id="12" name="Picture 11" descr="Icon&#10;&#10;Description automatically generated">
            <a:extLst>
              <a:ext uri="{FF2B5EF4-FFF2-40B4-BE49-F238E27FC236}">
                <a16:creationId xmlns:a16="http://schemas.microsoft.com/office/drawing/2014/main" id="{E1A8E8FE-3FA5-84A2-3A18-38DE410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7408767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123</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normAutofit fontScale="90000"/>
          </a:bodyPr>
          <a:lstStyle/>
          <a:p>
            <a:r>
              <a:rPr lang="en-US" dirty="0"/>
              <a:t>Volunteer Coordination Unit Leader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recreation and parks or NGOs</a:t>
            </a:r>
          </a:p>
          <a:p>
            <a:pPr lvl="1"/>
            <a:endParaRPr lang="en-US" dirty="0"/>
          </a:p>
          <a:p>
            <a:r>
              <a:rPr lang="en-US" dirty="0"/>
              <a:t>Mission</a:t>
            </a:r>
          </a:p>
          <a:p>
            <a:pPr lvl="1"/>
            <a:r>
              <a:rPr lang="en-US" dirty="0"/>
              <a:t>Liaise with volunteer groups and identify needs with Logistics Section Chief</a:t>
            </a:r>
          </a:p>
        </p:txBody>
      </p:sp>
      <p:pic>
        <p:nvPicPr>
          <p:cNvPr id="9" name="Picture 8" descr="Icon&#10;&#10;Description automatically generated">
            <a:extLst>
              <a:ext uri="{FF2B5EF4-FFF2-40B4-BE49-F238E27FC236}">
                <a16:creationId xmlns:a16="http://schemas.microsoft.com/office/drawing/2014/main" id="{EF537CB0-5339-4AAE-8B74-FC3A6725C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8239890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Volunteer Coordination Unit Leader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124</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620111" y="1246158"/>
            <a:ext cx="4109544" cy="5611841"/>
          </a:xfrm>
        </p:spPr>
        <p:txBody>
          <a:bodyPr>
            <a:normAutofit/>
          </a:bodyPr>
          <a:lstStyle/>
          <a:p>
            <a:r>
              <a:rPr lang="en-US" dirty="0"/>
              <a:t>Activation</a:t>
            </a:r>
          </a:p>
          <a:p>
            <a:pPr lvl="1"/>
            <a:r>
              <a:rPr lang="en-US" sz="2000" dirty="0"/>
              <a:t>Attend just-in-time training and review pertinent position checklists</a:t>
            </a:r>
          </a:p>
          <a:p>
            <a:pPr lvl="1"/>
            <a:r>
              <a:rPr lang="en-US" sz="2000" dirty="0"/>
              <a:t>Ensure volunteers are familiar with location of key resources</a:t>
            </a:r>
          </a:p>
          <a:p>
            <a:pPr lvl="1"/>
            <a:r>
              <a:rPr lang="en-US" sz="2000" dirty="0"/>
              <a:t>Contact EOC and volunteer liaison to understand jurisdiction volunteer management plans</a:t>
            </a:r>
          </a:p>
          <a:p>
            <a:pPr lvl="1"/>
            <a:r>
              <a:rPr lang="en-US" sz="2000" dirty="0"/>
              <a:t>Request additional volunteers/resources</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729654" y="1260416"/>
            <a:ext cx="4150579" cy="4919667"/>
          </a:xfrm>
        </p:spPr>
        <p:txBody>
          <a:bodyPr>
            <a:normAutofit fontScale="55000" lnSpcReduction="20000"/>
          </a:bodyPr>
          <a:lstStyle/>
          <a:p>
            <a:r>
              <a:rPr lang="en-US" sz="4400" dirty="0"/>
              <a:t>Operation</a:t>
            </a:r>
          </a:p>
          <a:p>
            <a:pPr lvl="1">
              <a:lnSpc>
                <a:spcPct val="120000"/>
              </a:lnSpc>
            </a:pPr>
            <a:r>
              <a:rPr lang="en-US" sz="3600" dirty="0"/>
              <a:t>Follow volunteer management plans and practices and ensure staff are aware of them</a:t>
            </a:r>
          </a:p>
          <a:p>
            <a:pPr lvl="1">
              <a:lnSpc>
                <a:spcPct val="120000"/>
              </a:lnSpc>
            </a:pPr>
            <a:r>
              <a:rPr lang="en-US" sz="3600" dirty="0"/>
              <a:t>Provide volunteer information to FAC PIO for public distribution</a:t>
            </a:r>
          </a:p>
          <a:p>
            <a:pPr lvl="1">
              <a:lnSpc>
                <a:spcPct val="120000"/>
              </a:lnSpc>
            </a:pPr>
            <a:r>
              <a:rPr lang="en-US" sz="3600" dirty="0"/>
              <a:t>Redirect spontaneous volunteers </a:t>
            </a:r>
          </a:p>
          <a:p>
            <a:pPr lvl="1">
              <a:lnSpc>
                <a:spcPct val="120000"/>
              </a:lnSpc>
            </a:pPr>
            <a:r>
              <a:rPr lang="en-US" sz="3600" dirty="0"/>
              <a:t>Coordinate identified volunteer roles with local EOC or voluntary lead agency</a:t>
            </a:r>
          </a:p>
        </p:txBody>
      </p:sp>
      <p:pic>
        <p:nvPicPr>
          <p:cNvPr id="12" name="Picture 11" descr="Icon&#10;&#10;Description automatically generated">
            <a:extLst>
              <a:ext uri="{FF2B5EF4-FFF2-40B4-BE49-F238E27FC236}">
                <a16:creationId xmlns:a16="http://schemas.microsoft.com/office/drawing/2014/main" id="{7A2318AB-0EDA-B863-3A6C-9BBF6BBD6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4329096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125</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Volunteer Coordination Unit Leader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endParaRPr lang="en-US" dirty="0"/>
          </a:p>
          <a:p>
            <a:pPr lvl="1"/>
            <a:r>
              <a:rPr lang="en-US" dirty="0">
                <a:latin typeface="Segoe UI"/>
                <a:cs typeface="Segoe UI"/>
              </a:rPr>
              <a:t>Participate in demobilization meeting</a:t>
            </a:r>
          </a:p>
          <a:p>
            <a:pPr lvl="1"/>
            <a:r>
              <a:rPr lang="en-US" dirty="0">
                <a:latin typeface="Segoe UI"/>
                <a:cs typeface="Segoe UI"/>
              </a:rPr>
              <a:t>Ensure any volunteers at the FAC are demobilized in coordination with the lead agency and local EOC</a:t>
            </a:r>
          </a:p>
          <a:p>
            <a:pPr lvl="1"/>
            <a:r>
              <a:rPr lang="en-US" dirty="0">
                <a:latin typeface="Segoe UI"/>
                <a:cs typeface="Segoe UI"/>
              </a:rPr>
              <a:t>Ensure staff are aware of demobilization details</a:t>
            </a:r>
          </a:p>
          <a:p>
            <a:pPr lvl="1"/>
            <a:r>
              <a:rPr lang="en-US" dirty="0">
                <a:latin typeface="Segoe UI"/>
                <a:cs typeface="Segoe UI"/>
              </a:rPr>
              <a:t>Ensure equipment and supplies are returned to Logistics Section</a:t>
            </a:r>
          </a:p>
          <a:p>
            <a:pPr lvl="1"/>
            <a:r>
              <a:rPr lang="en-US" dirty="0">
                <a:latin typeface="Segoe UI"/>
                <a:cs typeface="Segoe UI"/>
              </a:rPr>
              <a:t>Collect and submit activity logs</a:t>
            </a:r>
          </a:p>
        </p:txBody>
      </p:sp>
      <p:pic>
        <p:nvPicPr>
          <p:cNvPr id="9" name="Picture 8" descr="Icon&#10;&#10;Description automatically generated">
            <a:extLst>
              <a:ext uri="{FF2B5EF4-FFF2-40B4-BE49-F238E27FC236}">
                <a16:creationId xmlns:a16="http://schemas.microsoft.com/office/drawing/2014/main" id="{56DD4EF4-A9F0-C43C-AC36-5462E2A0B8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0928420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126</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Ordering Branch Director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facility, supply, or logistics department/office</a:t>
            </a:r>
          </a:p>
          <a:p>
            <a:endParaRPr lang="en-US" dirty="0"/>
          </a:p>
          <a:p>
            <a:r>
              <a:rPr lang="en-US" dirty="0"/>
              <a:t>Mission</a:t>
            </a:r>
          </a:p>
          <a:p>
            <a:pPr lvl="1"/>
            <a:r>
              <a:rPr lang="en-US" dirty="0"/>
              <a:t>Review all incoming requests for resources and provide single-point ordering</a:t>
            </a:r>
          </a:p>
        </p:txBody>
      </p:sp>
      <p:pic>
        <p:nvPicPr>
          <p:cNvPr id="9" name="Picture 8" descr="Icon&#10;&#10;Description automatically generated">
            <a:extLst>
              <a:ext uri="{FF2B5EF4-FFF2-40B4-BE49-F238E27FC236}">
                <a16:creationId xmlns:a16="http://schemas.microsoft.com/office/drawing/2014/main" id="{0B87B844-4630-347D-1A58-11E5E5085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1506856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Ordering Branch Director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127</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630621" y="1246158"/>
            <a:ext cx="4344197" cy="5611842"/>
          </a:xfrm>
        </p:spPr>
        <p:txBody>
          <a:bodyPr>
            <a:normAutofit/>
          </a:bodyPr>
          <a:lstStyle/>
          <a:p>
            <a:r>
              <a:rPr lang="en-US" dirty="0"/>
              <a:t>Pre-Activation</a:t>
            </a:r>
          </a:p>
          <a:p>
            <a:pPr lvl="1">
              <a:lnSpc>
                <a:spcPct val="120000"/>
              </a:lnSpc>
            </a:pPr>
            <a:r>
              <a:rPr lang="en-US" dirty="0"/>
              <a:t>Coordinate and evaluate requests for staffing, equipment, and supplies and process orders</a:t>
            </a:r>
          </a:p>
          <a:p>
            <a:pPr lvl="1">
              <a:lnSpc>
                <a:spcPct val="120000"/>
              </a:lnSpc>
            </a:pPr>
            <a:r>
              <a:rPr lang="en-US" dirty="0"/>
              <a:t>Attend just-in-time training and review pertinent position checklists</a:t>
            </a:r>
          </a:p>
          <a:p>
            <a:pPr lvl="1"/>
            <a:endParaRPr lang="en-US" dirty="0"/>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974818" y="1246158"/>
            <a:ext cx="3903321" cy="5022667"/>
          </a:xfrm>
        </p:spPr>
        <p:txBody>
          <a:bodyPr>
            <a:normAutofit/>
          </a:bodyPr>
          <a:lstStyle/>
          <a:p>
            <a:r>
              <a:rPr lang="en-US" dirty="0"/>
              <a:t>Activation</a:t>
            </a:r>
          </a:p>
          <a:p>
            <a:pPr lvl="1"/>
            <a:r>
              <a:rPr lang="en-US" dirty="0"/>
              <a:t>Distribute computers/ electronic equipment </a:t>
            </a:r>
          </a:p>
          <a:p>
            <a:pPr lvl="1"/>
            <a:r>
              <a:rPr lang="en-US" dirty="0"/>
              <a:t>Ensure staff are familiar with location of key resources</a:t>
            </a:r>
          </a:p>
          <a:p>
            <a:pPr lvl="1"/>
            <a:r>
              <a:rPr lang="en-US" dirty="0"/>
              <a:t>Ensure set-up and logistics are complete for subordinate areas</a:t>
            </a:r>
          </a:p>
          <a:p>
            <a:pPr lvl="1"/>
            <a:r>
              <a:rPr lang="en-US" dirty="0"/>
              <a:t>Monitor and provide direction as needed</a:t>
            </a:r>
          </a:p>
        </p:txBody>
      </p:sp>
      <p:pic>
        <p:nvPicPr>
          <p:cNvPr id="12" name="Picture 11" descr="Icon&#10;&#10;Description automatically generated">
            <a:extLst>
              <a:ext uri="{FF2B5EF4-FFF2-40B4-BE49-F238E27FC236}">
                <a16:creationId xmlns:a16="http://schemas.microsoft.com/office/drawing/2014/main" id="{DEF38858-C12B-2FF1-3693-F8BE35234B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16739341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Ordering Branch Director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128</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131" y="1246158"/>
            <a:ext cx="4020138" cy="5487877"/>
          </a:xfrm>
        </p:spPr>
        <p:txBody>
          <a:bodyPr/>
          <a:lstStyle/>
          <a:p>
            <a:r>
              <a:rPr lang="en-US" dirty="0"/>
              <a:t>Operation</a:t>
            </a:r>
          </a:p>
          <a:p>
            <a:pPr lvl="1"/>
            <a:r>
              <a:rPr lang="en-US" dirty="0"/>
              <a:t>Coordinate activities of Ordering Branch personnel</a:t>
            </a:r>
          </a:p>
          <a:p>
            <a:pPr lvl="1"/>
            <a:r>
              <a:rPr lang="en-US" dirty="0"/>
              <a:t>Analyze requests for resources and develop orders for approval by the Logistics Section Chief</a:t>
            </a:r>
          </a:p>
          <a:p>
            <a:pPr lvl="1"/>
            <a:r>
              <a:rPr lang="en-US" dirty="0"/>
              <a:t>Prepare to receive incoming resources</a:t>
            </a:r>
          </a:p>
        </p:txBody>
      </p:sp>
      <p:sp>
        <p:nvSpPr>
          <p:cNvPr id="6" name="Content Placeholder 5">
            <a:extLst>
              <a:ext uri="{FF2B5EF4-FFF2-40B4-BE49-F238E27FC236}">
                <a16:creationId xmlns:a16="http://schemas.microsoft.com/office/drawing/2014/main" id="{84FD7E08-F9BE-F8B6-3F27-07F8254A413D}"/>
              </a:ext>
            </a:extLst>
          </p:cNvPr>
          <p:cNvSpPr>
            <a:spLocks noGrp="1"/>
          </p:cNvSpPr>
          <p:nvPr>
            <p:ph sz="quarter" idx="12"/>
          </p:nvPr>
        </p:nvSpPr>
        <p:spPr>
          <a:xfrm>
            <a:off x="4934537" y="1246158"/>
            <a:ext cx="3947632" cy="5487877"/>
          </a:xfrm>
        </p:spPr>
        <p:txBody>
          <a:bodyPr lIns="91440" tIns="45720" rIns="91440" bIns="45720" anchor="t">
            <a:normAutofit/>
          </a:bodyPr>
          <a:lstStyle/>
          <a:p>
            <a:r>
              <a:rPr lang="en-US" dirty="0">
                <a:latin typeface="Segoe UI Semibold"/>
                <a:cs typeface="Segoe UI Semibold"/>
              </a:rPr>
              <a:t>Demobilization</a:t>
            </a:r>
            <a:endParaRPr lang="en-US" dirty="0"/>
          </a:p>
          <a:p>
            <a:pPr lvl="1"/>
            <a:r>
              <a:rPr lang="en-US" dirty="0">
                <a:latin typeface="Segoe UI"/>
                <a:cs typeface="Segoe UI"/>
              </a:rPr>
              <a:t>Participate in demobilization meeting</a:t>
            </a:r>
          </a:p>
          <a:p>
            <a:pPr lvl="1"/>
            <a:r>
              <a:rPr lang="en-US" dirty="0">
                <a:latin typeface="Segoe UI"/>
                <a:cs typeface="Segoe UI"/>
              </a:rPr>
              <a:t>Ensure staff are aware of demobilization details</a:t>
            </a:r>
          </a:p>
          <a:p>
            <a:pPr lvl="1"/>
            <a:r>
              <a:rPr lang="en-US" dirty="0">
                <a:latin typeface="Segoe UI"/>
                <a:cs typeface="Segoe UI"/>
              </a:rPr>
              <a:t>Ensure equipment and supplies are returned to Logistics Section</a:t>
            </a:r>
          </a:p>
          <a:p>
            <a:pPr lvl="1"/>
            <a:r>
              <a:rPr lang="en-US" dirty="0">
                <a:latin typeface="Segoe UI"/>
                <a:cs typeface="Segoe UI"/>
              </a:rPr>
              <a:t>Collect and submit activity logs</a:t>
            </a:r>
          </a:p>
        </p:txBody>
      </p:sp>
      <p:pic>
        <p:nvPicPr>
          <p:cNvPr id="12" name="Picture 11" descr="Icon&#10;&#10;Description automatically generated">
            <a:extLst>
              <a:ext uri="{FF2B5EF4-FFF2-40B4-BE49-F238E27FC236}">
                <a16:creationId xmlns:a16="http://schemas.microsoft.com/office/drawing/2014/main" id="{26C90CAD-DEBB-FB6B-4869-50999538C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8098411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9675-F65F-686A-C680-05314BD1BFC1}"/>
              </a:ext>
            </a:extLst>
          </p:cNvPr>
          <p:cNvSpPr>
            <a:spLocks noGrp="1"/>
          </p:cNvSpPr>
          <p:nvPr>
            <p:ph type="title"/>
          </p:nvPr>
        </p:nvSpPr>
        <p:spPr/>
        <p:txBody>
          <a:bodyPr>
            <a:normAutofit fontScale="90000"/>
          </a:bodyPr>
          <a:lstStyle/>
          <a:p>
            <a:r>
              <a:rPr lang="en-US" dirty="0">
                <a:effectLst>
                  <a:outerShdw blurRad="50800" dist="38100" dir="5400000" algn="t" rotWithShape="0">
                    <a:prstClr val="black">
                      <a:alpha val="40000"/>
                    </a:prstClr>
                  </a:outerShdw>
                </a:effectLst>
              </a:rPr>
              <a:t>Planning </a:t>
            </a:r>
            <a:br>
              <a:rPr lang="en-US" dirty="0">
                <a:effectLst>
                  <a:outerShdw blurRad="50800" dist="38100" dir="5400000" algn="t" rotWithShape="0">
                    <a:prstClr val="black">
                      <a:alpha val="40000"/>
                    </a:prstClr>
                  </a:outerShdw>
                </a:effectLst>
              </a:rPr>
            </a:br>
            <a:r>
              <a:rPr lang="en-US" dirty="0">
                <a:effectLst>
                  <a:outerShdw blurRad="50800" dist="38100" dir="5400000" algn="t" rotWithShape="0">
                    <a:prstClr val="black">
                      <a:alpha val="40000"/>
                    </a:prstClr>
                  </a:outerShdw>
                </a:effectLst>
              </a:rPr>
              <a:t>Section</a:t>
            </a:r>
          </a:p>
        </p:txBody>
      </p:sp>
    </p:spTree>
    <p:extLst>
      <p:ext uri="{BB962C8B-B14F-4D97-AF65-F5344CB8AC3E}">
        <p14:creationId xmlns:p14="http://schemas.microsoft.com/office/powerpoint/2010/main" val="1392033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BE9B1F-AD5A-DB94-3D39-C8EC7D1826F4}"/>
              </a:ext>
            </a:extLst>
          </p:cNvPr>
          <p:cNvSpPr>
            <a:spLocks noGrp="1"/>
          </p:cNvSpPr>
          <p:nvPr>
            <p:ph type="sldNum" sz="quarter" idx="4"/>
          </p:nvPr>
        </p:nvSpPr>
        <p:spPr/>
        <p:txBody>
          <a:bodyPr/>
          <a:lstStyle/>
          <a:p>
            <a:fld id="{ACCCA36D-925E-472C-AAC6-5045E5626F6B}" type="slidenum">
              <a:rPr lang="en-US" smtClean="0"/>
              <a:pPr/>
              <a:t>13</a:t>
            </a:fld>
            <a:endParaRPr lang="en-US" dirty="0"/>
          </a:p>
        </p:txBody>
      </p:sp>
      <p:sp>
        <p:nvSpPr>
          <p:cNvPr id="2" name="Title 1">
            <a:extLst>
              <a:ext uri="{FF2B5EF4-FFF2-40B4-BE49-F238E27FC236}">
                <a16:creationId xmlns:a16="http://schemas.microsoft.com/office/drawing/2014/main" id="{44D839C6-9A63-9B23-90EF-1891BEAF8AF7}"/>
              </a:ext>
            </a:extLst>
          </p:cNvPr>
          <p:cNvSpPr>
            <a:spLocks noGrp="1"/>
          </p:cNvSpPr>
          <p:nvPr>
            <p:ph type="title"/>
          </p:nvPr>
        </p:nvSpPr>
        <p:spPr/>
        <p:txBody>
          <a:bodyPr/>
          <a:lstStyle/>
          <a:p>
            <a:r>
              <a:rPr lang="en-US" dirty="0"/>
              <a:t>FRC Services</a:t>
            </a:r>
          </a:p>
        </p:txBody>
      </p:sp>
      <p:sp>
        <p:nvSpPr>
          <p:cNvPr id="5" name="Content Placeholder 4">
            <a:extLst>
              <a:ext uri="{FF2B5EF4-FFF2-40B4-BE49-F238E27FC236}">
                <a16:creationId xmlns:a16="http://schemas.microsoft.com/office/drawing/2014/main" id="{A0FDC208-0BAD-85B6-1E59-1AC382EC60FC}"/>
              </a:ext>
            </a:extLst>
          </p:cNvPr>
          <p:cNvSpPr>
            <a:spLocks noGrp="1"/>
          </p:cNvSpPr>
          <p:nvPr>
            <p:ph sz="quarter" idx="11"/>
          </p:nvPr>
        </p:nvSpPr>
        <p:spPr>
          <a:xfrm>
            <a:off x="733130" y="1408969"/>
            <a:ext cx="8277225" cy="4288612"/>
          </a:xfrm>
        </p:spPr>
        <p:txBody>
          <a:bodyPr/>
          <a:lstStyle/>
          <a:p>
            <a:r>
              <a:rPr lang="en-US" dirty="0"/>
              <a:t>For Those Impacted and Families:</a:t>
            </a:r>
          </a:p>
          <a:p>
            <a:pPr lvl="1"/>
            <a:r>
              <a:rPr lang="en-US" dirty="0"/>
              <a:t>Reception/intake</a:t>
            </a:r>
          </a:p>
          <a:p>
            <a:pPr lvl="1"/>
            <a:r>
              <a:rPr lang="en-US" dirty="0"/>
              <a:t>Security</a:t>
            </a:r>
          </a:p>
          <a:p>
            <a:pPr lvl="1"/>
            <a:r>
              <a:rPr lang="en-US" dirty="0"/>
              <a:t>Information briefings</a:t>
            </a:r>
          </a:p>
          <a:p>
            <a:pPr lvl="1"/>
            <a:r>
              <a:rPr lang="en-US" dirty="0"/>
              <a:t>Disaster mental health</a:t>
            </a:r>
            <a:br>
              <a:rPr lang="en-US" dirty="0"/>
            </a:br>
            <a:endParaRPr lang="en-US" dirty="0"/>
          </a:p>
          <a:p>
            <a:r>
              <a:rPr lang="en-US" dirty="0"/>
              <a:t>Key Staff Functions:</a:t>
            </a:r>
          </a:p>
          <a:p>
            <a:pPr lvl="1"/>
            <a:r>
              <a:rPr lang="en-US" dirty="0"/>
              <a:t>Public Information Officer (PIO) </a:t>
            </a:r>
          </a:p>
          <a:p>
            <a:pPr lvl="1"/>
            <a:r>
              <a:rPr lang="en-US" dirty="0"/>
              <a:t>Documentation Unit</a:t>
            </a:r>
          </a:p>
          <a:p>
            <a:pPr lvl="1"/>
            <a:r>
              <a:rPr lang="en-US" dirty="0"/>
              <a:t>FAC Transition Unit</a:t>
            </a:r>
          </a:p>
          <a:p>
            <a:endParaRPr lang="en-US" dirty="0"/>
          </a:p>
        </p:txBody>
      </p:sp>
      <p:pic>
        <p:nvPicPr>
          <p:cNvPr id="9" name="Picture 8" descr="Icon&#10;&#10;Description automatically generated">
            <a:extLst>
              <a:ext uri="{FF2B5EF4-FFF2-40B4-BE49-F238E27FC236}">
                <a16:creationId xmlns:a16="http://schemas.microsoft.com/office/drawing/2014/main" id="{86DDFF4A-B461-D00C-BE26-45193F05B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309" y="1224910"/>
            <a:ext cx="1339271" cy="750075"/>
          </a:xfrm>
          <a:prstGeom prst="rect">
            <a:avLst/>
          </a:prstGeom>
        </p:spPr>
      </p:pic>
      <p:pic>
        <p:nvPicPr>
          <p:cNvPr id="11" name="Picture 10" descr="Icon&#10;&#10;Description automatically generated">
            <a:extLst>
              <a:ext uri="{FF2B5EF4-FFF2-40B4-BE49-F238E27FC236}">
                <a16:creationId xmlns:a16="http://schemas.microsoft.com/office/drawing/2014/main" id="{F7A3152E-6EFD-F2C0-BAC0-EA916F6CC5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3978" y="2562892"/>
            <a:ext cx="1035931" cy="1139865"/>
          </a:xfrm>
          <a:prstGeom prst="rect">
            <a:avLst/>
          </a:prstGeom>
        </p:spPr>
      </p:pic>
      <p:pic>
        <p:nvPicPr>
          <p:cNvPr id="13" name="Picture 12" descr="Icon&#10;&#10;Description automatically generated">
            <a:extLst>
              <a:ext uri="{FF2B5EF4-FFF2-40B4-BE49-F238E27FC236}">
                <a16:creationId xmlns:a16="http://schemas.microsoft.com/office/drawing/2014/main" id="{5E387E1D-FD7C-2BE0-98D0-47FFE2CF2D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2359" y="4290664"/>
            <a:ext cx="957550" cy="1153923"/>
          </a:xfrm>
          <a:prstGeom prst="rect">
            <a:avLst/>
          </a:prstGeom>
        </p:spPr>
      </p:pic>
    </p:spTree>
    <p:extLst>
      <p:ext uri="{BB962C8B-B14F-4D97-AF65-F5344CB8AC3E}">
        <p14:creationId xmlns:p14="http://schemas.microsoft.com/office/powerpoint/2010/main" val="372082834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32682-5D3D-8C50-460B-6050CCA1FC70}"/>
              </a:ext>
            </a:extLst>
          </p:cNvPr>
          <p:cNvSpPr>
            <a:spLocks noGrp="1"/>
          </p:cNvSpPr>
          <p:nvPr>
            <p:ph type="sldNum" sz="quarter" idx="4"/>
          </p:nvPr>
        </p:nvSpPr>
        <p:spPr/>
        <p:txBody>
          <a:bodyPr/>
          <a:lstStyle/>
          <a:p>
            <a:fld id="{ACCCA36D-925E-472C-AAC6-5045E5626F6B}" type="slidenum">
              <a:rPr lang="en-US" smtClean="0"/>
              <a:pPr/>
              <a:t>130</a:t>
            </a:fld>
            <a:endParaRPr lang="en-US" dirty="0"/>
          </a:p>
        </p:txBody>
      </p:sp>
      <p:sp>
        <p:nvSpPr>
          <p:cNvPr id="2" name="Title 1">
            <a:extLst>
              <a:ext uri="{FF2B5EF4-FFF2-40B4-BE49-F238E27FC236}">
                <a16:creationId xmlns:a16="http://schemas.microsoft.com/office/drawing/2014/main" id="{2B66460A-755C-C977-FE94-9EBCB8925F93}"/>
              </a:ext>
            </a:extLst>
          </p:cNvPr>
          <p:cNvSpPr>
            <a:spLocks noGrp="1"/>
          </p:cNvSpPr>
          <p:nvPr>
            <p:ph type="title"/>
          </p:nvPr>
        </p:nvSpPr>
        <p:spPr/>
        <p:txBody>
          <a:bodyPr/>
          <a:lstStyle/>
          <a:p>
            <a:r>
              <a:rPr lang="en-US" dirty="0"/>
              <a:t>Planning Section</a:t>
            </a:r>
          </a:p>
        </p:txBody>
      </p:sp>
      <p:graphicFrame>
        <p:nvGraphicFramePr>
          <p:cNvPr id="6" name="Content Placeholder 5">
            <a:extLst>
              <a:ext uri="{FF2B5EF4-FFF2-40B4-BE49-F238E27FC236}">
                <a16:creationId xmlns:a16="http://schemas.microsoft.com/office/drawing/2014/main" id="{9CA6886B-B3A4-CE5A-3DC4-AC23C62FAAA5}"/>
              </a:ext>
            </a:extLst>
          </p:cNvPr>
          <p:cNvGraphicFramePr>
            <a:graphicFrameLocks noGrp="1"/>
          </p:cNvGraphicFramePr>
          <p:nvPr>
            <p:ph sz="quarter" idx="11"/>
          </p:nvPr>
        </p:nvGraphicFramePr>
        <p:xfrm>
          <a:off x="733425" y="1246188"/>
          <a:ext cx="8277225"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Background pattern&#10;&#10;Description automatically generated with low confidence">
            <a:extLst>
              <a:ext uri="{FF2B5EF4-FFF2-40B4-BE49-F238E27FC236}">
                <a16:creationId xmlns:a16="http://schemas.microsoft.com/office/drawing/2014/main" id="{B559880B-9DE5-3C3E-532D-F50060950C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4955" y="194679"/>
            <a:ext cx="1166931" cy="495546"/>
          </a:xfrm>
          <a:prstGeom prst="rect">
            <a:avLst/>
          </a:prstGeom>
        </p:spPr>
      </p:pic>
    </p:spTree>
    <p:extLst>
      <p:ext uri="{BB962C8B-B14F-4D97-AF65-F5344CB8AC3E}">
        <p14:creationId xmlns:p14="http://schemas.microsoft.com/office/powerpoint/2010/main" val="7405444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Planning Section Chief</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131</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a:t>
            </a:r>
          </a:p>
          <a:p>
            <a:pPr lvl="1"/>
            <a:r>
              <a:rPr lang="en-US" dirty="0"/>
              <a:t>Activating jurisdiction’s emergency management department/office</a:t>
            </a:r>
          </a:p>
          <a:p>
            <a:endParaRPr lang="en-US" dirty="0"/>
          </a:p>
          <a:p>
            <a:r>
              <a:rPr lang="en-US" dirty="0"/>
              <a:t>Mission</a:t>
            </a:r>
          </a:p>
          <a:p>
            <a:pPr lvl="1"/>
            <a:r>
              <a:rPr lang="en-US" dirty="0"/>
              <a:t>Ensure planning documentation is prepared, approved, and submitted to aid in situational awareness.</a:t>
            </a:r>
          </a:p>
          <a:p>
            <a:pPr lvl="1"/>
            <a:r>
              <a:rPr lang="en-US" dirty="0"/>
              <a:t>Supports planning meetings and identifying operational objectives.</a:t>
            </a:r>
          </a:p>
        </p:txBody>
      </p:sp>
      <p:pic>
        <p:nvPicPr>
          <p:cNvPr id="9" name="Picture 8" descr="Icon&#10;&#10;Description automatically generated">
            <a:extLst>
              <a:ext uri="{FF2B5EF4-FFF2-40B4-BE49-F238E27FC236}">
                <a16:creationId xmlns:a16="http://schemas.microsoft.com/office/drawing/2014/main" id="{9A81F602-49CC-1E93-10AA-2F390DBE94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9326375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Planning Section Chief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132</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p:txBody>
          <a:bodyPr lIns="91440" tIns="45720" rIns="91440" bIns="45720" anchor="t">
            <a:normAutofit/>
          </a:bodyPr>
          <a:lstStyle/>
          <a:p>
            <a:r>
              <a:rPr lang="en-US" sz="2400" dirty="0">
                <a:latin typeface="Segoe UI Semibold" panose="020B0702040204020203" pitchFamily="34" charset="0"/>
                <a:cs typeface="Segoe UI Semibold" panose="020B0702040204020203" pitchFamily="34" charset="0"/>
              </a:rPr>
              <a:t>Activation</a:t>
            </a:r>
          </a:p>
          <a:p>
            <a:pPr lvl="1"/>
            <a:r>
              <a:rPr lang="en-US" sz="2000" dirty="0"/>
              <a:t>Attend just-in-time training and review pertinent position checklists</a:t>
            </a:r>
          </a:p>
          <a:p>
            <a:pPr lvl="1"/>
            <a:r>
              <a:rPr lang="en-US" sz="2000" dirty="0">
                <a:latin typeface="Segoe UI"/>
                <a:cs typeface="Segoe UI"/>
              </a:rPr>
              <a:t>Ensure staff have clear understanding of incident objectives, their role, and flow of operations</a:t>
            </a:r>
          </a:p>
          <a:p>
            <a:pPr lvl="1"/>
            <a:r>
              <a:rPr lang="en-US" sz="2000" dirty="0">
                <a:latin typeface="Segoe UI"/>
                <a:cs typeface="Segoe UI"/>
              </a:rPr>
              <a:t>Receive initial situation briefing</a:t>
            </a:r>
          </a:p>
          <a:p>
            <a:pPr lvl="1"/>
            <a:r>
              <a:rPr lang="en-US" sz="2000" dirty="0">
                <a:latin typeface="Segoe UI"/>
                <a:cs typeface="Segoe UI"/>
              </a:rPr>
              <a:t>Establish contact and communications protocols with EOC</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p:txBody>
          <a:bodyPr lIns="91440" tIns="45720" rIns="91440" bIns="45720" anchor="t">
            <a:normAutofit fontScale="40000" lnSpcReduction="20000"/>
          </a:bodyPr>
          <a:lstStyle/>
          <a:p>
            <a:r>
              <a:rPr lang="en-US" sz="6000" dirty="0">
                <a:latin typeface="Segoe UI Semibold"/>
                <a:cs typeface="Segoe UI Semibold"/>
              </a:rPr>
              <a:t>Operation</a:t>
            </a:r>
          </a:p>
          <a:p>
            <a:pPr lvl="1">
              <a:lnSpc>
                <a:spcPct val="120000"/>
              </a:lnSpc>
              <a:spcBef>
                <a:spcPts val="200"/>
              </a:spcBef>
            </a:pPr>
            <a:r>
              <a:rPr lang="en-US" sz="5000" dirty="0">
                <a:latin typeface="Segoe UI"/>
                <a:cs typeface="Segoe UI"/>
              </a:rPr>
              <a:t>Ensure sufficient staff and resources to support ongoing planning operations</a:t>
            </a:r>
          </a:p>
          <a:p>
            <a:pPr lvl="1">
              <a:lnSpc>
                <a:spcPct val="120000"/>
              </a:lnSpc>
              <a:spcBef>
                <a:spcPts val="200"/>
              </a:spcBef>
            </a:pPr>
            <a:r>
              <a:rPr lang="en-US" sz="5000" dirty="0">
                <a:latin typeface="Segoe UI"/>
                <a:cs typeface="Segoe UI"/>
              </a:rPr>
              <a:t>Support FAC PIO with obtaining and preparing necessary information for family briefings</a:t>
            </a:r>
          </a:p>
          <a:p>
            <a:pPr lvl="1">
              <a:lnSpc>
                <a:spcPct val="120000"/>
              </a:lnSpc>
              <a:spcBef>
                <a:spcPts val="200"/>
              </a:spcBef>
            </a:pPr>
            <a:r>
              <a:rPr lang="en-US" sz="5000" dirty="0">
                <a:latin typeface="Segoe UI"/>
                <a:cs typeface="Segoe UI"/>
              </a:rPr>
              <a:t>Prepare for and facilitate Command/Section Chief planning meetings </a:t>
            </a:r>
          </a:p>
          <a:p>
            <a:pPr lvl="1">
              <a:lnSpc>
                <a:spcPct val="120000"/>
              </a:lnSpc>
              <a:spcBef>
                <a:spcPts val="200"/>
              </a:spcBef>
            </a:pPr>
            <a:r>
              <a:rPr lang="en-US" sz="5000" dirty="0">
                <a:latin typeface="Segoe UI"/>
                <a:cs typeface="Segoe UI"/>
              </a:rPr>
              <a:t>Conduct plans and operations briefings</a:t>
            </a:r>
          </a:p>
        </p:txBody>
      </p:sp>
      <p:pic>
        <p:nvPicPr>
          <p:cNvPr id="3" name="Picture 2" descr="Icon&#10;&#10;Description automatically generated">
            <a:extLst>
              <a:ext uri="{FF2B5EF4-FFF2-40B4-BE49-F238E27FC236}">
                <a16:creationId xmlns:a16="http://schemas.microsoft.com/office/drawing/2014/main" id="{8529D7BC-ABC7-A31F-E530-633952AABF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83357345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133</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Planning Section Chief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619125" y="1246188"/>
            <a:ext cx="8009868" cy="5611811"/>
          </a:xfrm>
        </p:spPr>
        <p:txBody>
          <a:bodyPr lIns="91440" tIns="45720" rIns="91440" bIns="45720" anchor="t">
            <a:normAutofit fontScale="92500" lnSpcReduction="10000"/>
          </a:bodyPr>
          <a:lstStyle/>
          <a:p>
            <a:r>
              <a:rPr lang="en-US" dirty="0">
                <a:latin typeface="Segoe UI Semibold"/>
                <a:cs typeface="Segoe UI Semibold"/>
              </a:rPr>
              <a:t>Demobilization</a:t>
            </a:r>
          </a:p>
          <a:p>
            <a:pPr lvl="1">
              <a:lnSpc>
                <a:spcPct val="120000"/>
              </a:lnSpc>
              <a:spcBef>
                <a:spcPts val="0"/>
              </a:spcBef>
            </a:pPr>
            <a:r>
              <a:rPr lang="en-US" sz="1800" dirty="0">
                <a:latin typeface="Segoe UI"/>
                <a:cs typeface="Segoe UI"/>
              </a:rPr>
              <a:t>Ensure staff are aware of demobilization details</a:t>
            </a:r>
            <a:endParaRPr lang="en-US" sz="1800" dirty="0"/>
          </a:p>
          <a:p>
            <a:pPr lvl="1">
              <a:lnSpc>
                <a:spcPct val="120000"/>
              </a:lnSpc>
              <a:spcBef>
                <a:spcPts val="0"/>
              </a:spcBef>
            </a:pPr>
            <a:r>
              <a:rPr lang="en-US" sz="1800" dirty="0">
                <a:latin typeface="Segoe UI"/>
                <a:cs typeface="Segoe UI"/>
              </a:rPr>
              <a:t>Conduct demobilization meetings with Command Staff and Section Chiefs</a:t>
            </a:r>
          </a:p>
          <a:p>
            <a:pPr lvl="1">
              <a:lnSpc>
                <a:spcPct val="120000"/>
              </a:lnSpc>
              <a:spcBef>
                <a:spcPts val="0"/>
              </a:spcBef>
            </a:pPr>
            <a:r>
              <a:rPr lang="en-US" sz="1800" dirty="0">
                <a:latin typeface="Segoe UI"/>
                <a:cs typeface="Segoe UI"/>
              </a:rPr>
              <a:t>Ensure external stakeholders are notified of date/time of planned demobilization</a:t>
            </a:r>
          </a:p>
          <a:p>
            <a:pPr lvl="1">
              <a:lnSpc>
                <a:spcPct val="120000"/>
              </a:lnSpc>
              <a:spcBef>
                <a:spcPts val="0"/>
              </a:spcBef>
            </a:pPr>
            <a:r>
              <a:rPr lang="en-US" sz="1800" dirty="0">
                <a:latin typeface="Segoe UI"/>
                <a:cs typeface="Segoe UI"/>
              </a:rPr>
              <a:t>Oversee preparation of Demobilization Plan (ICS Form 221)</a:t>
            </a:r>
          </a:p>
          <a:p>
            <a:pPr lvl="1">
              <a:lnSpc>
                <a:spcPct val="120000"/>
              </a:lnSpc>
              <a:spcBef>
                <a:spcPts val="0"/>
              </a:spcBef>
            </a:pPr>
            <a:r>
              <a:rPr lang="en-US" sz="1800" dirty="0">
                <a:latin typeface="Segoe UI"/>
                <a:cs typeface="Segoe UI"/>
              </a:rPr>
              <a:t>Ensure collection of activity logs (ICS Form 214) from all units</a:t>
            </a:r>
          </a:p>
          <a:p>
            <a:pPr lvl="1">
              <a:lnSpc>
                <a:spcPct val="120000"/>
              </a:lnSpc>
              <a:spcBef>
                <a:spcPts val="0"/>
              </a:spcBef>
            </a:pPr>
            <a:r>
              <a:rPr lang="en-US" sz="1800" dirty="0">
                <a:latin typeface="Segoe UI"/>
                <a:cs typeface="Segoe UI"/>
              </a:rPr>
              <a:t>Notify Facility Liaison of date/time of demobilization and date/time FAC facility will no longer be needed</a:t>
            </a:r>
          </a:p>
          <a:p>
            <a:pPr lvl="1">
              <a:lnSpc>
                <a:spcPct val="120000"/>
              </a:lnSpc>
              <a:spcBef>
                <a:spcPts val="0"/>
              </a:spcBef>
            </a:pPr>
            <a:r>
              <a:rPr lang="en-US" sz="1800" dirty="0">
                <a:latin typeface="Segoe UI"/>
                <a:cs typeface="Segoe UI"/>
              </a:rPr>
              <a:t>Ensure ongoing case management, counseling, and/or hotline are established </a:t>
            </a:r>
          </a:p>
          <a:p>
            <a:pPr lvl="1">
              <a:lnSpc>
                <a:spcPct val="120000"/>
              </a:lnSpc>
              <a:spcBef>
                <a:spcPts val="0"/>
              </a:spcBef>
            </a:pPr>
            <a:r>
              <a:rPr lang="en-US" sz="1800" dirty="0">
                <a:latin typeface="Segoe UI"/>
                <a:cs typeface="Segoe UI"/>
              </a:rPr>
              <a:t>Collect contact information from agencies that provided FAC services</a:t>
            </a:r>
          </a:p>
          <a:p>
            <a:pPr lvl="1">
              <a:lnSpc>
                <a:spcPct val="120000"/>
              </a:lnSpc>
              <a:spcBef>
                <a:spcPts val="0"/>
              </a:spcBef>
            </a:pPr>
            <a:r>
              <a:rPr lang="en-US" sz="1800" dirty="0">
                <a:latin typeface="Segoe UI"/>
                <a:cs typeface="Segoe UI"/>
              </a:rPr>
              <a:t>Provide updates regarding FAC demobilization to phone bank, information and referral organizations, and outreach and media used while FAC was open</a:t>
            </a:r>
          </a:p>
          <a:p>
            <a:pPr lvl="1">
              <a:lnSpc>
                <a:spcPct val="120000"/>
              </a:lnSpc>
              <a:spcBef>
                <a:spcPts val="0"/>
              </a:spcBef>
            </a:pPr>
            <a:r>
              <a:rPr lang="en-US" sz="1800" dirty="0">
                <a:latin typeface="Segoe UI"/>
                <a:cs typeface="Segoe UI"/>
              </a:rPr>
              <a:t>Conduct final transition meeting with FAC staff and city, county, state, and federal agencies</a:t>
            </a:r>
          </a:p>
          <a:p>
            <a:pPr lvl="1">
              <a:lnSpc>
                <a:spcPct val="120000"/>
              </a:lnSpc>
              <a:spcBef>
                <a:spcPts val="0"/>
              </a:spcBef>
            </a:pPr>
            <a:r>
              <a:rPr lang="en-US" sz="1800" dirty="0">
                <a:latin typeface="Segoe UI"/>
                <a:cs typeface="Segoe UI"/>
              </a:rPr>
              <a:t>Inform staff and participating agencies of available counseling services</a:t>
            </a:r>
            <a:endParaRPr lang="en-US" sz="1800" dirty="0"/>
          </a:p>
        </p:txBody>
      </p:sp>
      <p:pic>
        <p:nvPicPr>
          <p:cNvPr id="9" name="Picture 8" descr="Icon&#10;&#10;Description automatically generated">
            <a:extLst>
              <a:ext uri="{FF2B5EF4-FFF2-40B4-BE49-F238E27FC236}">
                <a16:creationId xmlns:a16="http://schemas.microsoft.com/office/drawing/2014/main" id="{A2D03A08-5614-DF63-167D-F9983E1659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0342350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Documentation Unit Leader</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134</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a:t>
            </a:r>
          </a:p>
          <a:p>
            <a:pPr lvl="1"/>
            <a:r>
              <a:rPr lang="en-US" dirty="0"/>
              <a:t>Support personnel as designated by the activating jurisdiction or NGOs (e.g. Red Cross)</a:t>
            </a:r>
          </a:p>
          <a:p>
            <a:pPr lvl="1"/>
            <a:endParaRPr lang="en-US" dirty="0"/>
          </a:p>
          <a:p>
            <a:r>
              <a:rPr lang="en-US" dirty="0"/>
              <a:t>Mission</a:t>
            </a:r>
          </a:p>
          <a:p>
            <a:pPr lvl="1"/>
            <a:r>
              <a:rPr lang="en-US" dirty="0"/>
              <a:t>Collect and organize incident files, information, forms, Incident Action Plans, information releases, and reports</a:t>
            </a:r>
          </a:p>
        </p:txBody>
      </p:sp>
      <p:pic>
        <p:nvPicPr>
          <p:cNvPr id="9" name="Picture 8" descr="Icon&#10;&#10;Description automatically generated">
            <a:extLst>
              <a:ext uri="{FF2B5EF4-FFF2-40B4-BE49-F238E27FC236}">
                <a16:creationId xmlns:a16="http://schemas.microsoft.com/office/drawing/2014/main" id="{03D8291E-4401-7EAB-ABED-989E277DDF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5319876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Documentation Unit Leader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135</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0" y="1246158"/>
            <a:ext cx="3975829" cy="5312297"/>
          </a:xfrm>
        </p:spPr>
        <p:txBody>
          <a:bodyPr>
            <a:normAutofit/>
          </a:bodyPr>
          <a:lstStyle/>
          <a:p>
            <a:r>
              <a:rPr lang="en-US" sz="2600" dirty="0"/>
              <a:t>Activation</a:t>
            </a:r>
          </a:p>
          <a:p>
            <a:pPr lvl="1">
              <a:lnSpc>
                <a:spcPct val="120000"/>
              </a:lnSpc>
              <a:spcBef>
                <a:spcPts val="200"/>
              </a:spcBef>
            </a:pPr>
            <a:r>
              <a:rPr lang="en-US" sz="2000" dirty="0"/>
              <a:t>Attend just-in-time training and review pertinent position checklists</a:t>
            </a:r>
          </a:p>
          <a:p>
            <a:pPr lvl="1">
              <a:lnSpc>
                <a:spcPct val="120000"/>
              </a:lnSpc>
              <a:spcBef>
                <a:spcPts val="200"/>
              </a:spcBef>
            </a:pPr>
            <a:r>
              <a:rPr lang="en-US" sz="2000" dirty="0"/>
              <a:t>Develop and execute  strategy for ongoing coordination of documentation-related responsibilities at FAC</a:t>
            </a:r>
          </a:p>
          <a:p>
            <a:pPr lvl="1">
              <a:lnSpc>
                <a:spcPct val="120000"/>
              </a:lnSpc>
              <a:spcBef>
                <a:spcPts val="200"/>
              </a:spcBef>
            </a:pPr>
            <a:r>
              <a:rPr lang="en-US" sz="2000" dirty="0"/>
              <a:t>Obtain equipment to support job responsibilities </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708960" y="1246158"/>
            <a:ext cx="4165152" cy="5714712"/>
          </a:xfrm>
        </p:spPr>
        <p:txBody>
          <a:bodyPr>
            <a:normAutofit fontScale="92500"/>
          </a:bodyPr>
          <a:lstStyle/>
          <a:p>
            <a:r>
              <a:rPr lang="en-US" sz="2600" dirty="0"/>
              <a:t>Operation</a:t>
            </a:r>
          </a:p>
          <a:p>
            <a:pPr lvl="1">
              <a:lnSpc>
                <a:spcPct val="120000"/>
              </a:lnSpc>
              <a:spcBef>
                <a:spcPts val="200"/>
              </a:spcBef>
            </a:pPr>
            <a:r>
              <a:rPr lang="en-US" dirty="0"/>
              <a:t>Establish and organize incident files</a:t>
            </a:r>
          </a:p>
          <a:p>
            <a:pPr lvl="1">
              <a:lnSpc>
                <a:spcPct val="120000"/>
              </a:lnSpc>
              <a:spcBef>
                <a:spcPts val="200"/>
              </a:spcBef>
            </a:pPr>
            <a:r>
              <a:rPr lang="en-US" dirty="0"/>
              <a:t>Determine number of copies and duplicate IAPs</a:t>
            </a:r>
          </a:p>
          <a:p>
            <a:pPr lvl="1">
              <a:lnSpc>
                <a:spcPct val="120000"/>
              </a:lnSpc>
              <a:spcBef>
                <a:spcPts val="200"/>
              </a:spcBef>
            </a:pPr>
            <a:r>
              <a:rPr lang="en-US" dirty="0"/>
              <a:t>Accept and file reports and forms </a:t>
            </a:r>
          </a:p>
          <a:p>
            <a:pPr lvl="1">
              <a:lnSpc>
                <a:spcPct val="120000"/>
              </a:lnSpc>
              <a:spcBef>
                <a:spcPts val="200"/>
              </a:spcBef>
            </a:pPr>
            <a:r>
              <a:rPr lang="en-US" dirty="0"/>
              <a:t>Check accuracy and completeness of records</a:t>
            </a:r>
          </a:p>
          <a:p>
            <a:pPr lvl="1">
              <a:lnSpc>
                <a:spcPct val="120000"/>
              </a:lnSpc>
              <a:spcBef>
                <a:spcPts val="200"/>
              </a:spcBef>
            </a:pPr>
            <a:r>
              <a:rPr lang="en-US" dirty="0"/>
              <a:t>Observe legal restrictions on public and exempt records </a:t>
            </a:r>
          </a:p>
          <a:p>
            <a:pPr lvl="1">
              <a:lnSpc>
                <a:spcPct val="120000"/>
              </a:lnSpc>
              <a:spcBef>
                <a:spcPts val="200"/>
              </a:spcBef>
            </a:pPr>
            <a:r>
              <a:rPr lang="en-US" dirty="0"/>
              <a:t>Retain and file duplicate copies of official forms and reports</a:t>
            </a:r>
          </a:p>
        </p:txBody>
      </p:sp>
      <p:pic>
        <p:nvPicPr>
          <p:cNvPr id="12" name="Picture 11" descr="Icon&#10;&#10;Description automatically generated">
            <a:extLst>
              <a:ext uri="{FF2B5EF4-FFF2-40B4-BE49-F238E27FC236}">
                <a16:creationId xmlns:a16="http://schemas.microsoft.com/office/drawing/2014/main" id="{1B408FDA-64A6-109A-791C-3DB3A9684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876716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136</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Documentation Unit Leader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Ensure staff are aware of demobilization details</a:t>
            </a:r>
            <a:endParaRPr lang="en-US" dirty="0"/>
          </a:p>
          <a:p>
            <a:pPr lvl="1"/>
            <a:r>
              <a:rPr lang="en-US" dirty="0">
                <a:latin typeface="Segoe UI"/>
                <a:cs typeface="Segoe UI"/>
              </a:rPr>
              <a:t>Ensure collection of activity logs (ICS Form 214) from all units</a:t>
            </a:r>
            <a:endParaRPr lang="en-US" dirty="0"/>
          </a:p>
          <a:p>
            <a:pPr lvl="1"/>
            <a:r>
              <a:rPr lang="en-US" dirty="0">
                <a:latin typeface="Segoe UI"/>
                <a:cs typeface="Segoe UI"/>
              </a:rPr>
              <a:t>Participate in demobilization meetings and aid in ensuring all incident documentation is retained</a:t>
            </a:r>
          </a:p>
          <a:p>
            <a:pPr lvl="1"/>
            <a:r>
              <a:rPr lang="en-US" dirty="0">
                <a:latin typeface="Segoe UI"/>
                <a:cs typeface="Segoe UI"/>
              </a:rPr>
              <a:t>Return equipment and supplies to Logistics Section</a:t>
            </a:r>
          </a:p>
        </p:txBody>
      </p:sp>
      <p:pic>
        <p:nvPicPr>
          <p:cNvPr id="9" name="Picture 8" descr="Icon&#10;&#10;Description automatically generated">
            <a:extLst>
              <a:ext uri="{FF2B5EF4-FFF2-40B4-BE49-F238E27FC236}">
                <a16:creationId xmlns:a16="http://schemas.microsoft.com/office/drawing/2014/main" id="{E7AD5323-54CE-C0F0-F00E-5A84FF877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0977952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137</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normAutofit fontScale="90000"/>
          </a:bodyPr>
          <a:lstStyle/>
          <a:p>
            <a:r>
              <a:rPr lang="en-US" dirty="0"/>
              <a:t>Situational Awareness Unit Leader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emergency management department/office</a:t>
            </a:r>
          </a:p>
          <a:p>
            <a:pPr lvl="1"/>
            <a:endParaRPr lang="en-US" dirty="0"/>
          </a:p>
          <a:p>
            <a:r>
              <a:rPr lang="en-US" dirty="0"/>
              <a:t>Mission</a:t>
            </a:r>
          </a:p>
          <a:p>
            <a:pPr lvl="1"/>
            <a:r>
              <a:rPr lang="en-US" dirty="0"/>
              <a:t>Collect and organize incident status and situation information</a:t>
            </a:r>
          </a:p>
          <a:p>
            <a:pPr lvl="1"/>
            <a:r>
              <a:rPr lang="en-US" dirty="0"/>
              <a:t>Evaluate, analyze and disseminate information for use by FAC staff</a:t>
            </a:r>
          </a:p>
        </p:txBody>
      </p:sp>
      <p:pic>
        <p:nvPicPr>
          <p:cNvPr id="9" name="Picture 8" descr="Icon&#10;&#10;Description automatically generated">
            <a:extLst>
              <a:ext uri="{FF2B5EF4-FFF2-40B4-BE49-F238E27FC236}">
                <a16:creationId xmlns:a16="http://schemas.microsoft.com/office/drawing/2014/main" id="{BDE8E3ED-B816-7EDD-0A51-460AC45029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426547983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Situational Awareness Unit Leader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138</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0" y="1246158"/>
            <a:ext cx="3838869" cy="5220630"/>
          </a:xfrm>
        </p:spPr>
        <p:txBody>
          <a:bodyPr>
            <a:normAutofit/>
          </a:bodyPr>
          <a:lstStyle/>
          <a:p>
            <a:r>
              <a:rPr lang="en-US" sz="2600" dirty="0"/>
              <a:t>Activation</a:t>
            </a:r>
          </a:p>
          <a:p>
            <a:pPr lvl="1"/>
            <a:r>
              <a:rPr lang="en-US" dirty="0"/>
              <a:t>Attend just-in-time training and review pertinent position checklists</a:t>
            </a:r>
          </a:p>
          <a:p>
            <a:pPr lvl="1"/>
            <a:r>
              <a:rPr lang="en-US" dirty="0"/>
              <a:t>Prepare IAP</a:t>
            </a:r>
          </a:p>
          <a:p>
            <a:pPr lvl="1"/>
            <a:r>
              <a:rPr lang="en-US" dirty="0"/>
              <a:t>Understand timeframes and planning objectives</a:t>
            </a:r>
          </a:p>
          <a:p>
            <a:pPr lvl="1"/>
            <a:r>
              <a:rPr lang="en-US" dirty="0"/>
              <a:t>Obtain computers and other electronic equipment</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477407" y="1194580"/>
            <a:ext cx="4519648" cy="5539456"/>
          </a:xfrm>
        </p:spPr>
        <p:txBody>
          <a:bodyPr>
            <a:normAutofit fontScale="92500" lnSpcReduction="10000"/>
          </a:bodyPr>
          <a:lstStyle/>
          <a:p>
            <a:r>
              <a:rPr lang="en-US" sz="2800" dirty="0"/>
              <a:t>Operation</a:t>
            </a:r>
          </a:p>
          <a:p>
            <a:pPr lvl="1">
              <a:lnSpc>
                <a:spcPct val="120000"/>
              </a:lnSpc>
              <a:spcBef>
                <a:spcPts val="200"/>
              </a:spcBef>
            </a:pPr>
            <a:r>
              <a:rPr lang="en-US" sz="2400" dirty="0"/>
              <a:t>Gather information about FAC incident objectives and strategy</a:t>
            </a:r>
          </a:p>
          <a:p>
            <a:pPr lvl="1">
              <a:lnSpc>
                <a:spcPct val="120000"/>
              </a:lnSpc>
              <a:spcBef>
                <a:spcPts val="200"/>
              </a:spcBef>
            </a:pPr>
            <a:r>
              <a:rPr lang="en-US" sz="2400" dirty="0"/>
              <a:t>Identify requirements and schedules for reporting to FAC</a:t>
            </a:r>
          </a:p>
          <a:p>
            <a:pPr lvl="1">
              <a:lnSpc>
                <a:spcPct val="120000"/>
              </a:lnSpc>
              <a:spcBef>
                <a:spcPts val="200"/>
              </a:spcBef>
            </a:pPr>
            <a:r>
              <a:rPr lang="en-US" sz="2400" dirty="0"/>
              <a:t>Gather information for family briefings</a:t>
            </a:r>
          </a:p>
          <a:p>
            <a:pPr lvl="1">
              <a:lnSpc>
                <a:spcPct val="120000"/>
              </a:lnSpc>
              <a:spcBef>
                <a:spcPts val="200"/>
              </a:spcBef>
            </a:pPr>
            <a:r>
              <a:rPr lang="en-US" sz="2400" dirty="0"/>
              <a:t>Compile and update information from PIO and display incident status information for FAC staff</a:t>
            </a:r>
          </a:p>
          <a:p>
            <a:pPr lvl="1">
              <a:lnSpc>
                <a:spcPct val="120000"/>
              </a:lnSpc>
              <a:spcBef>
                <a:spcPts val="200"/>
              </a:spcBef>
            </a:pPr>
            <a:r>
              <a:rPr lang="en-US" sz="2400" dirty="0"/>
              <a:t>Prepare ICS Form 209 </a:t>
            </a:r>
          </a:p>
        </p:txBody>
      </p:sp>
      <p:pic>
        <p:nvPicPr>
          <p:cNvPr id="12" name="Picture 11" descr="Icon&#10;&#10;Description automatically generated">
            <a:extLst>
              <a:ext uri="{FF2B5EF4-FFF2-40B4-BE49-F238E27FC236}">
                <a16:creationId xmlns:a16="http://schemas.microsoft.com/office/drawing/2014/main" id="{88A78E79-ED7E-FCB5-CD5F-D2FB906A0F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8242012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139</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Situational Awareness Unit Leader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Participate in demobilization meeting</a:t>
            </a:r>
            <a:endParaRPr lang="en-US" dirty="0"/>
          </a:p>
          <a:p>
            <a:pPr lvl="1"/>
            <a:r>
              <a:rPr lang="en-US" dirty="0">
                <a:latin typeface="Segoe UI"/>
                <a:cs typeface="Segoe UI"/>
              </a:rPr>
              <a:t>Ensure staff are aware of demobilization details</a:t>
            </a:r>
            <a:endParaRPr lang="en-US" dirty="0"/>
          </a:p>
          <a:p>
            <a:pPr lvl="1"/>
            <a:r>
              <a:rPr lang="en-US" dirty="0">
                <a:latin typeface="Segoe UI"/>
                <a:cs typeface="Segoe UI"/>
              </a:rPr>
              <a:t>Ensure all documentation is retained and submitted as appropriate</a:t>
            </a:r>
          </a:p>
          <a:p>
            <a:pPr lvl="1"/>
            <a:r>
              <a:rPr lang="en-US" dirty="0">
                <a:latin typeface="Segoe UI"/>
                <a:cs typeface="Segoe UI"/>
              </a:rPr>
              <a:t>Return equipment and supplies to Logistics Section</a:t>
            </a:r>
          </a:p>
          <a:p>
            <a:pPr lvl="1"/>
            <a:r>
              <a:rPr lang="en-US" dirty="0">
                <a:latin typeface="Segoe UI"/>
                <a:cs typeface="Segoe UI"/>
              </a:rPr>
              <a:t>Ensure demobilization coordination with EOC Situational Awareness Section</a:t>
            </a:r>
          </a:p>
        </p:txBody>
      </p:sp>
      <p:pic>
        <p:nvPicPr>
          <p:cNvPr id="9" name="Picture 8" descr="Icon&#10;&#10;Description automatically generated">
            <a:extLst>
              <a:ext uri="{FF2B5EF4-FFF2-40B4-BE49-F238E27FC236}">
                <a16:creationId xmlns:a16="http://schemas.microsoft.com/office/drawing/2014/main" id="{E9374999-2F28-0274-9CE4-F8514124E6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16628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70AAE6-E147-8EEA-A6EA-9AA23FF827C5}"/>
              </a:ext>
            </a:extLst>
          </p:cNvPr>
          <p:cNvSpPr>
            <a:spLocks noGrp="1"/>
          </p:cNvSpPr>
          <p:nvPr>
            <p:ph type="sldNum" sz="quarter" idx="4"/>
          </p:nvPr>
        </p:nvSpPr>
        <p:spPr/>
        <p:txBody>
          <a:bodyPr/>
          <a:lstStyle/>
          <a:p>
            <a:fld id="{ACCCA36D-925E-472C-AAC6-5045E5626F6B}" type="slidenum">
              <a:rPr lang="en-US" smtClean="0"/>
              <a:pPr/>
              <a:t>14</a:t>
            </a:fld>
            <a:endParaRPr lang="en-US" dirty="0"/>
          </a:p>
        </p:txBody>
      </p:sp>
      <p:sp>
        <p:nvSpPr>
          <p:cNvPr id="2" name="Title 1">
            <a:extLst>
              <a:ext uri="{FF2B5EF4-FFF2-40B4-BE49-F238E27FC236}">
                <a16:creationId xmlns:a16="http://schemas.microsoft.com/office/drawing/2014/main" id="{C1C6528B-C6F8-0E8D-ECDA-29288B0A0426}"/>
              </a:ext>
            </a:extLst>
          </p:cNvPr>
          <p:cNvSpPr>
            <a:spLocks noGrp="1"/>
          </p:cNvSpPr>
          <p:nvPr>
            <p:ph type="title"/>
          </p:nvPr>
        </p:nvSpPr>
        <p:spPr/>
        <p:txBody>
          <a:bodyPr/>
          <a:lstStyle/>
          <a:p>
            <a:r>
              <a:rPr lang="en-US" dirty="0"/>
              <a:t>FRC Organization/Staffing</a:t>
            </a:r>
          </a:p>
        </p:txBody>
      </p:sp>
      <p:graphicFrame>
        <p:nvGraphicFramePr>
          <p:cNvPr id="6" name="Diagram 5">
            <a:extLst>
              <a:ext uri="{FF2B5EF4-FFF2-40B4-BE49-F238E27FC236}">
                <a16:creationId xmlns:a16="http://schemas.microsoft.com/office/drawing/2014/main" id="{26AEE12A-5ED1-2C7D-0E5B-ACAD01E93DA4}"/>
              </a:ext>
            </a:extLst>
          </p:cNvPr>
          <p:cNvGraphicFramePr/>
          <p:nvPr>
            <p:extLst>
              <p:ext uri="{D42A27DB-BD31-4B8C-83A1-F6EECF244321}">
                <p14:modId xmlns:p14="http://schemas.microsoft.com/office/powerpoint/2010/main" val="220698527"/>
              </p:ext>
            </p:extLst>
          </p:nvPr>
        </p:nvGraphicFramePr>
        <p:xfrm>
          <a:off x="784323" y="1211671"/>
          <a:ext cx="7806088" cy="4821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Background pattern&#10;&#10;Description automatically generated with low confidence">
            <a:extLst>
              <a:ext uri="{FF2B5EF4-FFF2-40B4-BE49-F238E27FC236}">
                <a16:creationId xmlns:a16="http://schemas.microsoft.com/office/drawing/2014/main" id="{82EA4EBF-757B-EA54-BB61-5FFB5B3D978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5138" y="324465"/>
            <a:ext cx="1105957" cy="469653"/>
          </a:xfrm>
          <a:prstGeom prst="rect">
            <a:avLst/>
          </a:prstGeom>
        </p:spPr>
      </p:pic>
    </p:spTree>
    <p:extLst>
      <p:ext uri="{BB962C8B-B14F-4D97-AF65-F5344CB8AC3E}">
        <p14:creationId xmlns:p14="http://schemas.microsoft.com/office/powerpoint/2010/main" val="33187466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Demobilization Unit Leader</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140</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130" y="1246158"/>
            <a:ext cx="8056220" cy="4680817"/>
          </a:xfrm>
        </p:spPr>
        <p:txBody>
          <a:bodyPr>
            <a:normAutofit/>
          </a:bodyPr>
          <a:lstStyle/>
          <a:p>
            <a:r>
              <a:rPr lang="en-US" dirty="0"/>
              <a:t>Staffing</a:t>
            </a:r>
          </a:p>
          <a:p>
            <a:pPr lvl="1"/>
            <a:r>
              <a:rPr lang="en-US" dirty="0"/>
              <a:t>Activating jurisdiction’s emergency management department/office</a:t>
            </a:r>
          </a:p>
          <a:p>
            <a:pPr lvl="1"/>
            <a:endParaRPr lang="en-US" dirty="0"/>
          </a:p>
          <a:p>
            <a:r>
              <a:rPr lang="en-US" dirty="0"/>
              <a:t>Mission</a:t>
            </a:r>
          </a:p>
          <a:p>
            <a:pPr lvl="1"/>
            <a:r>
              <a:rPr lang="en-US" dirty="0"/>
              <a:t>Review FAC resource records to determine probable size of demobilization effort</a:t>
            </a:r>
          </a:p>
          <a:p>
            <a:pPr lvl="1"/>
            <a:r>
              <a:rPr lang="en-US" dirty="0"/>
              <a:t>Identify surplus resources and when they might be released</a:t>
            </a:r>
          </a:p>
        </p:txBody>
      </p:sp>
      <p:pic>
        <p:nvPicPr>
          <p:cNvPr id="10" name="Picture 9" descr="Icon&#10;&#10;Description automatically generated">
            <a:extLst>
              <a:ext uri="{FF2B5EF4-FFF2-40B4-BE49-F238E27FC236}">
                <a16:creationId xmlns:a16="http://schemas.microsoft.com/office/drawing/2014/main" id="{4FE3465F-2788-56CF-13FD-73F1793DF2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88061796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Demobilization Unit Leader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141</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8"/>
            <a:ext cx="4149040" cy="5134501"/>
          </a:xfrm>
        </p:spPr>
        <p:txBody>
          <a:bodyPr>
            <a:normAutofit/>
          </a:bodyPr>
          <a:lstStyle/>
          <a:p>
            <a:r>
              <a:rPr lang="en-US" dirty="0"/>
              <a:t>Activation</a:t>
            </a:r>
          </a:p>
          <a:p>
            <a:pPr lvl="1"/>
            <a:r>
              <a:rPr lang="en-US" sz="2000" dirty="0"/>
              <a:t>Attend just-in-time training and review pertinent position checklists</a:t>
            </a:r>
          </a:p>
          <a:p>
            <a:pPr lvl="1"/>
            <a:r>
              <a:rPr lang="en-US" sz="2000" dirty="0"/>
              <a:t>Receive briefing on incident, objectives, and intended demobilization timeframe</a:t>
            </a:r>
          </a:p>
          <a:p>
            <a:pPr lvl="1"/>
            <a:r>
              <a:rPr lang="en-US" sz="2000" dirty="0"/>
              <a:t>Gather equipment and supplies to support demobilization efforts</a:t>
            </a:r>
          </a:p>
          <a:p>
            <a:pPr lvl="1"/>
            <a:r>
              <a:rPr lang="en-US" sz="2000" dirty="0"/>
              <a:t>Work to understand depth of current services and expected longevity of FAC</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882171" y="1246158"/>
            <a:ext cx="3987913" cy="5406102"/>
          </a:xfrm>
        </p:spPr>
        <p:txBody>
          <a:bodyPr lIns="91440" tIns="45720" rIns="91440" bIns="45720" anchor="t">
            <a:normAutofit/>
          </a:bodyPr>
          <a:lstStyle/>
          <a:p>
            <a:r>
              <a:rPr lang="en-US" dirty="0">
                <a:latin typeface="Segoe UI Semibold"/>
                <a:cs typeface="Segoe UI Semibold"/>
              </a:rPr>
              <a:t>Operation</a:t>
            </a:r>
          </a:p>
          <a:p>
            <a:pPr lvl="1"/>
            <a:r>
              <a:rPr lang="en-US" sz="2000" dirty="0">
                <a:latin typeface="Segoe UI"/>
                <a:cs typeface="Segoe UI"/>
              </a:rPr>
              <a:t>Work with Planning Section Lead and Planning Section staff to understand status of service usage</a:t>
            </a:r>
          </a:p>
          <a:p>
            <a:pPr lvl="1"/>
            <a:r>
              <a:rPr lang="en-US" sz="2000" dirty="0">
                <a:latin typeface="Segoe UI"/>
                <a:cs typeface="Segoe UI"/>
              </a:rPr>
              <a:t>Develop demobilization plan including how and when each service will be demobilized, ongoing resources to be provided, and how services can be rendered after demobilization</a:t>
            </a:r>
          </a:p>
        </p:txBody>
      </p:sp>
      <p:pic>
        <p:nvPicPr>
          <p:cNvPr id="12" name="Picture 11" descr="Icon&#10;&#10;Description automatically generated">
            <a:extLst>
              <a:ext uri="{FF2B5EF4-FFF2-40B4-BE49-F238E27FC236}">
                <a16:creationId xmlns:a16="http://schemas.microsoft.com/office/drawing/2014/main" id="{FAB8679C-8323-01F7-86AF-66D522F55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7858360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142</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Demobilization Unit Leader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Conduct demobilization meeting</a:t>
            </a:r>
          </a:p>
          <a:p>
            <a:pPr lvl="1"/>
            <a:r>
              <a:rPr lang="en-US" dirty="0">
                <a:latin typeface="Segoe UI"/>
                <a:cs typeface="Segoe UI"/>
              </a:rPr>
              <a:t>Ensure staff are aware of demobilization details</a:t>
            </a:r>
            <a:endParaRPr lang="en-US" dirty="0"/>
          </a:p>
          <a:p>
            <a:pPr lvl="1"/>
            <a:r>
              <a:rPr lang="en-US" dirty="0">
                <a:latin typeface="Segoe UI"/>
                <a:cs typeface="Segoe UI"/>
              </a:rPr>
              <a:t>Ensure all services and staff have been properly demobilized according to the demobilization plan</a:t>
            </a:r>
            <a:endParaRPr lang="en-US" dirty="0"/>
          </a:p>
          <a:p>
            <a:pPr lvl="1"/>
            <a:r>
              <a:rPr lang="en-US" dirty="0">
                <a:latin typeface="Segoe UI"/>
                <a:cs typeface="Segoe UI"/>
              </a:rPr>
              <a:t>Ensure FAC PIO has all demobilization information and service access information for public dissemination</a:t>
            </a:r>
          </a:p>
          <a:p>
            <a:pPr lvl="1"/>
            <a:r>
              <a:rPr lang="en-US" dirty="0">
                <a:latin typeface="Segoe UI"/>
                <a:cs typeface="Segoe UI"/>
              </a:rPr>
              <a:t>Ensure Facility Liaison is involved in demobilization efforts</a:t>
            </a:r>
          </a:p>
          <a:p>
            <a:pPr lvl="1"/>
            <a:r>
              <a:rPr lang="en-US" dirty="0">
                <a:latin typeface="Segoe UI"/>
                <a:cs typeface="Segoe UI"/>
              </a:rPr>
              <a:t>Ensure EOC is aware of demobilization efforts</a:t>
            </a:r>
          </a:p>
          <a:p>
            <a:pPr lvl="1"/>
            <a:r>
              <a:rPr lang="en-US" dirty="0">
                <a:latin typeface="Segoe UI"/>
                <a:cs typeface="Segoe UI"/>
              </a:rPr>
              <a:t>Return all equipment and supplies to Logistics Section</a:t>
            </a:r>
          </a:p>
        </p:txBody>
      </p:sp>
      <p:pic>
        <p:nvPicPr>
          <p:cNvPr id="9" name="Picture 8" descr="Icon&#10;&#10;Description automatically generated">
            <a:extLst>
              <a:ext uri="{FF2B5EF4-FFF2-40B4-BE49-F238E27FC236}">
                <a16:creationId xmlns:a16="http://schemas.microsoft.com/office/drawing/2014/main" id="{907C2826-5D9A-ECA3-DA63-9A780BCEF3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8810865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9675-F65F-686A-C680-05314BD1BFC1}"/>
              </a:ext>
            </a:extLst>
          </p:cNvPr>
          <p:cNvSpPr>
            <a:spLocks noGrp="1"/>
          </p:cNvSpPr>
          <p:nvPr>
            <p:ph type="title"/>
          </p:nvPr>
        </p:nvSpPr>
        <p:spPr>
          <a:xfrm>
            <a:off x="613018" y="2657821"/>
            <a:ext cx="8147105" cy="1143000"/>
          </a:xfrm>
        </p:spPr>
        <p:txBody>
          <a:bodyPr>
            <a:noAutofit/>
          </a:bodyPr>
          <a:lstStyle/>
          <a:p>
            <a:r>
              <a:rPr lang="en-US" sz="4500" dirty="0">
                <a:effectLst>
                  <a:outerShdw blurRad="50800" dist="38100" dir="5400000" algn="t" rotWithShape="0">
                    <a:prstClr val="black">
                      <a:alpha val="40000"/>
                    </a:prstClr>
                  </a:outerShdw>
                </a:effectLst>
              </a:rPr>
              <a:t>Finance </a:t>
            </a:r>
            <a:br>
              <a:rPr lang="en-US" sz="4500" dirty="0">
                <a:effectLst>
                  <a:outerShdw blurRad="50800" dist="38100" dir="5400000" algn="t" rotWithShape="0">
                    <a:prstClr val="black">
                      <a:alpha val="40000"/>
                    </a:prstClr>
                  </a:outerShdw>
                </a:effectLst>
              </a:rPr>
            </a:br>
            <a:r>
              <a:rPr lang="en-US" sz="4500" dirty="0">
                <a:effectLst>
                  <a:outerShdw blurRad="50800" dist="38100" dir="5400000" algn="t" rotWithShape="0">
                    <a:prstClr val="black">
                      <a:alpha val="40000"/>
                    </a:prstClr>
                  </a:outerShdw>
                </a:effectLst>
              </a:rPr>
              <a:t>Section</a:t>
            </a:r>
          </a:p>
        </p:txBody>
      </p:sp>
      <p:pic>
        <p:nvPicPr>
          <p:cNvPr id="7" name="Picture 6" descr="Icon&#10;&#10;Description automatically generated">
            <a:extLst>
              <a:ext uri="{FF2B5EF4-FFF2-40B4-BE49-F238E27FC236}">
                <a16:creationId xmlns:a16="http://schemas.microsoft.com/office/drawing/2014/main" id="{2538CF10-6E79-C2FB-41CD-3854F3F11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552" y="656302"/>
            <a:ext cx="1021692" cy="1021692"/>
          </a:xfrm>
          <a:prstGeom prst="rect">
            <a:avLst/>
          </a:prstGeom>
        </p:spPr>
      </p:pic>
    </p:spTree>
    <p:extLst>
      <p:ext uri="{BB962C8B-B14F-4D97-AF65-F5344CB8AC3E}">
        <p14:creationId xmlns:p14="http://schemas.microsoft.com/office/powerpoint/2010/main" val="34633102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Finance Section Chief</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144</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a:t>
            </a:r>
          </a:p>
          <a:p>
            <a:pPr lvl="1"/>
            <a:r>
              <a:rPr lang="en-US" dirty="0"/>
              <a:t>Activating jurisdiction’s finance department/office</a:t>
            </a:r>
          </a:p>
          <a:p>
            <a:pPr lvl="1"/>
            <a:endParaRPr lang="en-US" dirty="0"/>
          </a:p>
          <a:p>
            <a:r>
              <a:rPr lang="en-US" dirty="0"/>
              <a:t>Mission</a:t>
            </a:r>
          </a:p>
          <a:p>
            <a:pPr lvl="1"/>
            <a:r>
              <a:rPr lang="en-US" dirty="0"/>
              <a:t>Responsible for all administrative and financial considerations surrounding the FAC</a:t>
            </a:r>
          </a:p>
        </p:txBody>
      </p:sp>
      <p:pic>
        <p:nvPicPr>
          <p:cNvPr id="9" name="Picture 8" descr="Icon&#10;&#10;Description automatically generated">
            <a:extLst>
              <a:ext uri="{FF2B5EF4-FFF2-40B4-BE49-F238E27FC236}">
                <a16:creationId xmlns:a16="http://schemas.microsoft.com/office/drawing/2014/main" id="{4FBBFE27-C636-74A1-4DCD-C9A74EA213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17817988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Finance Section Chief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145</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9"/>
            <a:ext cx="3951991" cy="5371457"/>
          </a:xfrm>
        </p:spPr>
        <p:txBody>
          <a:bodyPr>
            <a:normAutofit/>
          </a:bodyPr>
          <a:lstStyle/>
          <a:p>
            <a:r>
              <a:rPr lang="en-US" dirty="0"/>
              <a:t>Activation</a:t>
            </a:r>
          </a:p>
          <a:p>
            <a:pPr lvl="1"/>
            <a:r>
              <a:rPr lang="en-US" sz="2000" dirty="0"/>
              <a:t>Receive initial briefing and just-in-time training as necessary to support financial documentation operations</a:t>
            </a:r>
          </a:p>
          <a:p>
            <a:pPr lvl="1"/>
            <a:r>
              <a:rPr lang="en-US" sz="2000" dirty="0"/>
              <a:t>Review pertinent position checklists</a:t>
            </a:r>
          </a:p>
          <a:p>
            <a:pPr lvl="1"/>
            <a:r>
              <a:rPr lang="en-US" sz="2000" dirty="0"/>
              <a:t>Receive equipment and supplies as necessary</a:t>
            </a:r>
          </a:p>
          <a:p>
            <a:pPr lvl="1"/>
            <a:r>
              <a:rPr lang="en-US" sz="2000" dirty="0"/>
              <a:t>Ensure staff are familiar with location of key resources</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405722" y="1246159"/>
            <a:ext cx="4591333" cy="5691852"/>
          </a:xfrm>
        </p:spPr>
        <p:txBody>
          <a:bodyPr>
            <a:normAutofit fontScale="55000" lnSpcReduction="20000"/>
          </a:bodyPr>
          <a:lstStyle/>
          <a:p>
            <a:r>
              <a:rPr lang="en-US" sz="4400" dirty="0"/>
              <a:t>Operation</a:t>
            </a:r>
          </a:p>
          <a:p>
            <a:pPr lvl="1">
              <a:lnSpc>
                <a:spcPct val="120000"/>
              </a:lnSpc>
            </a:pPr>
            <a:r>
              <a:rPr lang="en-US" sz="3600" dirty="0"/>
              <a:t>Brief activating entity administrative personnel on all FAC-related business management issues needing attention and follow-up</a:t>
            </a:r>
          </a:p>
          <a:p>
            <a:pPr lvl="1">
              <a:lnSpc>
                <a:spcPct val="120000"/>
              </a:lnSpc>
            </a:pPr>
            <a:r>
              <a:rPr lang="en-US" sz="3600" dirty="0"/>
              <a:t>Coordinate establishment of financial systems and administrative systems</a:t>
            </a:r>
          </a:p>
          <a:p>
            <a:pPr lvl="1">
              <a:lnSpc>
                <a:spcPct val="120000"/>
              </a:lnSpc>
            </a:pPr>
            <a:r>
              <a:rPr lang="en-US" sz="3600" dirty="0"/>
              <a:t>Coordinate accounting for food, equipment, wages, accommodations, and travel for response team and auxiliary personnel </a:t>
            </a:r>
          </a:p>
          <a:p>
            <a:pPr lvl="1">
              <a:lnSpc>
                <a:spcPct val="120000"/>
              </a:lnSpc>
            </a:pPr>
            <a:r>
              <a:rPr lang="en-US" sz="3600" dirty="0"/>
              <a:t>Prepare financial and administrative status reports</a:t>
            </a:r>
          </a:p>
        </p:txBody>
      </p:sp>
      <p:pic>
        <p:nvPicPr>
          <p:cNvPr id="12" name="Picture 11" descr="Icon&#10;&#10;Description automatically generated">
            <a:extLst>
              <a:ext uri="{FF2B5EF4-FFF2-40B4-BE49-F238E27FC236}">
                <a16:creationId xmlns:a16="http://schemas.microsoft.com/office/drawing/2014/main" id="{308412AB-A433-0A82-EC5B-792A61CFE3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72290424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146</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Finance Section Chief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Participate in demobilization meeting</a:t>
            </a:r>
            <a:endParaRPr lang="en-US" dirty="0"/>
          </a:p>
          <a:p>
            <a:pPr lvl="1"/>
            <a:r>
              <a:rPr lang="en-US" dirty="0">
                <a:latin typeface="Segoe UI"/>
                <a:cs typeface="Segoe UI"/>
              </a:rPr>
              <a:t>Ensure staff are aware of demobilization details</a:t>
            </a:r>
            <a:endParaRPr lang="en-US" dirty="0"/>
          </a:p>
          <a:p>
            <a:pPr lvl="1"/>
            <a:r>
              <a:rPr lang="en-US" dirty="0">
                <a:latin typeface="Segoe UI"/>
                <a:cs typeface="Segoe UI"/>
              </a:rPr>
              <a:t>Collect, organize, and file finance-related documentation</a:t>
            </a:r>
          </a:p>
          <a:p>
            <a:pPr lvl="1"/>
            <a:r>
              <a:rPr lang="en-US" dirty="0">
                <a:latin typeface="Segoe UI"/>
                <a:cs typeface="Segoe UI"/>
              </a:rPr>
              <a:t>Coordinate with Facility Liaison as necessary to arrange for billing and invoicing, if applicable</a:t>
            </a:r>
          </a:p>
          <a:p>
            <a:pPr lvl="1"/>
            <a:r>
              <a:rPr lang="en-US" dirty="0">
                <a:latin typeface="Segoe UI"/>
                <a:cs typeface="Segoe UI"/>
              </a:rPr>
              <a:t>Ensure equipment and supplies are returned to Logistics Section</a:t>
            </a:r>
          </a:p>
          <a:p>
            <a:pPr lvl="1"/>
            <a:r>
              <a:rPr lang="en-US" dirty="0">
                <a:latin typeface="Segoe UI"/>
                <a:cs typeface="Segoe UI"/>
              </a:rPr>
              <a:t>Collect and submit activity logs</a:t>
            </a:r>
          </a:p>
          <a:p>
            <a:pPr lvl="1"/>
            <a:endParaRPr lang="en-US" dirty="0"/>
          </a:p>
        </p:txBody>
      </p:sp>
      <p:pic>
        <p:nvPicPr>
          <p:cNvPr id="9" name="Picture 8" descr="Icon&#10;&#10;Description automatically generated">
            <a:extLst>
              <a:ext uri="{FF2B5EF4-FFF2-40B4-BE49-F238E27FC236}">
                <a16:creationId xmlns:a16="http://schemas.microsoft.com/office/drawing/2014/main" id="{7C3612FC-3B70-31D8-BBDE-3C46B2805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5073161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9675-F65F-686A-C680-05314BD1BFC1}"/>
              </a:ext>
            </a:extLst>
          </p:cNvPr>
          <p:cNvSpPr>
            <a:spLocks noGrp="1"/>
          </p:cNvSpPr>
          <p:nvPr>
            <p:ph type="title"/>
          </p:nvPr>
        </p:nvSpPr>
        <p:spPr/>
        <p:txBody>
          <a:bodyPr>
            <a:noAutofit/>
          </a:bodyPr>
          <a:lstStyle/>
          <a:p>
            <a:r>
              <a:rPr lang="en-US" sz="4500" dirty="0">
                <a:effectLst>
                  <a:outerShdw blurRad="50800" dist="38100" dir="5400000" algn="t" rotWithShape="0">
                    <a:prstClr val="black">
                      <a:alpha val="40000"/>
                    </a:prstClr>
                  </a:outerShdw>
                </a:effectLst>
              </a:rPr>
              <a:t>Investigation </a:t>
            </a:r>
            <a:br>
              <a:rPr lang="en-US" sz="4500" dirty="0">
                <a:effectLst>
                  <a:outerShdw blurRad="50800" dist="38100" dir="5400000" algn="t" rotWithShape="0">
                    <a:prstClr val="black">
                      <a:alpha val="40000"/>
                    </a:prstClr>
                  </a:outerShdw>
                </a:effectLst>
              </a:rPr>
            </a:br>
            <a:r>
              <a:rPr lang="en-US" sz="4500" dirty="0">
                <a:effectLst>
                  <a:outerShdw blurRad="50800" dist="38100" dir="5400000" algn="t" rotWithShape="0">
                    <a:prstClr val="black">
                      <a:alpha val="40000"/>
                    </a:prstClr>
                  </a:outerShdw>
                </a:effectLst>
              </a:rPr>
              <a:t>Section</a:t>
            </a:r>
          </a:p>
        </p:txBody>
      </p:sp>
      <p:pic>
        <p:nvPicPr>
          <p:cNvPr id="7" name="Picture 6" descr="Icon&#10;&#10;Description automatically generated">
            <a:extLst>
              <a:ext uri="{FF2B5EF4-FFF2-40B4-BE49-F238E27FC236}">
                <a16:creationId xmlns:a16="http://schemas.microsoft.com/office/drawing/2014/main" id="{28578F25-75D1-710D-9E6A-A8E912A6D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9719" y="546867"/>
            <a:ext cx="1155525" cy="1175000"/>
          </a:xfrm>
          <a:prstGeom prst="rect">
            <a:avLst/>
          </a:prstGeom>
        </p:spPr>
      </p:pic>
    </p:spTree>
    <p:extLst>
      <p:ext uri="{BB962C8B-B14F-4D97-AF65-F5344CB8AC3E}">
        <p14:creationId xmlns:p14="http://schemas.microsoft.com/office/powerpoint/2010/main" val="385771131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Investigation Section Chief</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148</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a:t>
            </a:r>
          </a:p>
          <a:p>
            <a:pPr lvl="1"/>
            <a:r>
              <a:rPr lang="en-US" dirty="0"/>
              <a:t>Activating jurisdiction’s law enforcement or associated officials</a:t>
            </a:r>
          </a:p>
          <a:p>
            <a:endParaRPr lang="en-US" dirty="0"/>
          </a:p>
          <a:p>
            <a:r>
              <a:rPr lang="en-US" dirty="0"/>
              <a:t>Mission</a:t>
            </a:r>
          </a:p>
          <a:p>
            <a:pPr lvl="1"/>
            <a:r>
              <a:rPr lang="en-US" dirty="0"/>
              <a:t>Coordinate with Incident Commander and Unified Command investigation efforts and provide on-site support for information gathering, documentation, or questioning</a:t>
            </a:r>
          </a:p>
        </p:txBody>
      </p:sp>
      <p:pic>
        <p:nvPicPr>
          <p:cNvPr id="9" name="Picture 8" descr="Icon&#10;&#10;Description automatically generated">
            <a:extLst>
              <a:ext uri="{FF2B5EF4-FFF2-40B4-BE49-F238E27FC236}">
                <a16:creationId xmlns:a16="http://schemas.microsoft.com/office/drawing/2014/main" id="{99E3AEF5-F194-F8F2-1DB8-439AB52972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51616183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Investigation Section Chief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149</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8"/>
            <a:ext cx="3838869" cy="5560263"/>
          </a:xfrm>
        </p:spPr>
        <p:txBody>
          <a:bodyPr/>
          <a:lstStyle/>
          <a:p>
            <a:r>
              <a:rPr lang="en-US" sz="2600" dirty="0"/>
              <a:t>Activation</a:t>
            </a:r>
          </a:p>
          <a:p>
            <a:pPr lvl="1"/>
            <a:r>
              <a:rPr lang="en-US" dirty="0"/>
              <a:t>Attend just-in-time training and review pertinent position checklists</a:t>
            </a:r>
          </a:p>
          <a:p>
            <a:pPr lvl="1"/>
            <a:r>
              <a:rPr lang="en-US" dirty="0"/>
              <a:t>Identify reporting method for victim </a:t>
            </a:r>
          </a:p>
          <a:p>
            <a:pPr lvl="1"/>
            <a:r>
              <a:rPr lang="en-US" dirty="0"/>
              <a:t>Obtain incident briefing and equipment to support operations </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348480" y="1246159"/>
            <a:ext cx="4521605" cy="4240242"/>
          </a:xfrm>
        </p:spPr>
        <p:txBody>
          <a:bodyPr>
            <a:normAutofit fontScale="47500" lnSpcReduction="20000"/>
          </a:bodyPr>
          <a:lstStyle/>
          <a:p>
            <a:r>
              <a:rPr lang="en-US" sz="5500" dirty="0"/>
              <a:t>Operation</a:t>
            </a:r>
          </a:p>
          <a:p>
            <a:pPr lvl="1">
              <a:lnSpc>
                <a:spcPct val="120000"/>
              </a:lnSpc>
              <a:spcBef>
                <a:spcPts val="200"/>
              </a:spcBef>
            </a:pPr>
            <a:r>
              <a:rPr lang="en-US" sz="4600" dirty="0"/>
              <a:t>Conduct victim interviews </a:t>
            </a:r>
          </a:p>
          <a:p>
            <a:pPr lvl="1">
              <a:lnSpc>
                <a:spcPct val="120000"/>
              </a:lnSpc>
              <a:spcBef>
                <a:spcPts val="200"/>
              </a:spcBef>
              <a:tabLst>
                <a:tab pos="228600" algn="l"/>
                <a:tab pos="457200" algn="l"/>
              </a:tabLst>
            </a:pPr>
            <a:r>
              <a:rPr lang="en-US" sz="4600" dirty="0"/>
              <a:t>Serving as a liaison between IC/UC and the FAC and relaying information, documentation, and updates as necessary</a:t>
            </a:r>
          </a:p>
          <a:p>
            <a:pPr lvl="1">
              <a:lnSpc>
                <a:spcPct val="120000"/>
              </a:lnSpc>
              <a:spcBef>
                <a:spcPts val="200"/>
              </a:spcBef>
              <a:tabLst>
                <a:tab pos="228600" algn="l"/>
                <a:tab pos="457200" algn="l"/>
              </a:tabLst>
            </a:pPr>
            <a:r>
              <a:rPr lang="en-US" sz="4600" dirty="0"/>
              <a:t>Providing law enforcement updates as appropriate to FAC leadership</a:t>
            </a:r>
          </a:p>
          <a:p>
            <a:pPr lvl="1">
              <a:lnSpc>
                <a:spcPct val="120000"/>
              </a:lnSpc>
              <a:spcBef>
                <a:spcPts val="200"/>
              </a:spcBef>
            </a:pPr>
            <a:endParaRPr lang="en-US" sz="5000" dirty="0"/>
          </a:p>
        </p:txBody>
      </p:sp>
      <p:pic>
        <p:nvPicPr>
          <p:cNvPr id="12" name="Picture 11" descr="Icon&#10;&#10;Description automatically generated">
            <a:extLst>
              <a:ext uri="{FF2B5EF4-FFF2-40B4-BE49-F238E27FC236}">
                <a16:creationId xmlns:a16="http://schemas.microsoft.com/office/drawing/2014/main" id="{1B1D2EB3-3E91-BCFF-EAAC-F8F4D14CF2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16727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E91877-8B48-ACF5-8B4D-F3058F41964F}"/>
              </a:ext>
            </a:extLst>
          </p:cNvPr>
          <p:cNvSpPr>
            <a:spLocks noGrp="1"/>
          </p:cNvSpPr>
          <p:nvPr>
            <p:ph type="sldNum" sz="quarter" idx="4"/>
          </p:nvPr>
        </p:nvSpPr>
        <p:spPr/>
        <p:txBody>
          <a:bodyPr/>
          <a:lstStyle/>
          <a:p>
            <a:fld id="{ACCCA36D-925E-472C-AAC6-5045E5626F6B}" type="slidenum">
              <a:rPr lang="en-US" smtClean="0"/>
              <a:pPr/>
              <a:t>15</a:t>
            </a:fld>
            <a:endParaRPr lang="en-US" dirty="0"/>
          </a:p>
        </p:txBody>
      </p:sp>
      <p:sp>
        <p:nvSpPr>
          <p:cNvPr id="2" name="Title 1">
            <a:extLst>
              <a:ext uri="{FF2B5EF4-FFF2-40B4-BE49-F238E27FC236}">
                <a16:creationId xmlns:a16="http://schemas.microsoft.com/office/drawing/2014/main" id="{99FA35E0-05C0-D8BB-E581-6A119F1CE3CA}"/>
              </a:ext>
            </a:extLst>
          </p:cNvPr>
          <p:cNvSpPr>
            <a:spLocks noGrp="1"/>
          </p:cNvSpPr>
          <p:nvPr>
            <p:ph type="title"/>
          </p:nvPr>
        </p:nvSpPr>
        <p:spPr/>
        <p:txBody>
          <a:bodyPr/>
          <a:lstStyle/>
          <a:p>
            <a:r>
              <a:rPr lang="en-US" dirty="0"/>
              <a:t>FRC Location Criteria</a:t>
            </a:r>
          </a:p>
        </p:txBody>
      </p:sp>
      <p:sp>
        <p:nvSpPr>
          <p:cNvPr id="5" name="Content Placeholder 4">
            <a:extLst>
              <a:ext uri="{FF2B5EF4-FFF2-40B4-BE49-F238E27FC236}">
                <a16:creationId xmlns:a16="http://schemas.microsoft.com/office/drawing/2014/main" id="{694A7937-41EE-F3FD-A0AD-52869E4598B1}"/>
              </a:ext>
            </a:extLst>
          </p:cNvPr>
          <p:cNvSpPr>
            <a:spLocks noGrp="1"/>
          </p:cNvSpPr>
          <p:nvPr>
            <p:ph sz="quarter" idx="11"/>
          </p:nvPr>
        </p:nvSpPr>
        <p:spPr>
          <a:xfrm>
            <a:off x="866775" y="1382996"/>
            <a:ext cx="8277225" cy="5280325"/>
          </a:xfrm>
        </p:spPr>
        <p:txBody>
          <a:bodyPr>
            <a:normAutofit/>
          </a:bodyPr>
          <a:lstStyle/>
          <a:p>
            <a:r>
              <a:rPr lang="en-US" dirty="0"/>
              <a:t>Include a gathering spot (large open room)</a:t>
            </a:r>
          </a:p>
          <a:p>
            <a:r>
              <a:rPr lang="en-US" dirty="0"/>
              <a:t>Privacy from media/onlookers</a:t>
            </a:r>
          </a:p>
          <a:p>
            <a:r>
              <a:rPr lang="en-US" dirty="0"/>
              <a:t>Ample parking</a:t>
            </a:r>
          </a:p>
          <a:p>
            <a:r>
              <a:rPr lang="en-US" dirty="0"/>
              <a:t>Located near (but not adjacent to) incident site</a:t>
            </a:r>
          </a:p>
          <a:p>
            <a:r>
              <a:rPr lang="en-US" dirty="0"/>
              <a:t>Examples:</a:t>
            </a:r>
          </a:p>
          <a:p>
            <a:pPr lvl="1"/>
            <a:r>
              <a:rPr lang="en-US" dirty="0"/>
              <a:t>Vacated department store/mall</a:t>
            </a:r>
          </a:p>
          <a:p>
            <a:pPr lvl="1"/>
            <a:r>
              <a:rPr lang="en-US" dirty="0"/>
              <a:t>Shielded/private parking lot </a:t>
            </a:r>
          </a:p>
          <a:p>
            <a:pPr lvl="1"/>
            <a:r>
              <a:rPr lang="en-US" dirty="0"/>
              <a:t>Senior center</a:t>
            </a:r>
          </a:p>
          <a:p>
            <a:pPr lvl="1"/>
            <a:r>
              <a:rPr lang="en-US" dirty="0"/>
              <a:t>Recreation center</a:t>
            </a:r>
          </a:p>
          <a:p>
            <a:pPr lvl="1"/>
            <a:endParaRPr lang="en-US" dirty="0"/>
          </a:p>
          <a:p>
            <a:pPr lvl="1"/>
            <a:endParaRPr lang="en-US" dirty="0"/>
          </a:p>
        </p:txBody>
      </p:sp>
      <p:pic>
        <p:nvPicPr>
          <p:cNvPr id="10" name="Picture 9" descr="Icon&#10;&#10;Description automatically generated">
            <a:extLst>
              <a:ext uri="{FF2B5EF4-FFF2-40B4-BE49-F238E27FC236}">
                <a16:creationId xmlns:a16="http://schemas.microsoft.com/office/drawing/2014/main" id="{A3835D11-E68E-39A1-2EB3-6949FC974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4976" y="194678"/>
            <a:ext cx="841122" cy="1188318"/>
          </a:xfrm>
          <a:prstGeom prst="rect">
            <a:avLst/>
          </a:prstGeom>
        </p:spPr>
      </p:pic>
    </p:spTree>
    <p:extLst>
      <p:ext uri="{BB962C8B-B14F-4D97-AF65-F5344CB8AC3E}">
        <p14:creationId xmlns:p14="http://schemas.microsoft.com/office/powerpoint/2010/main" val="130585867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150</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Investigation Section Chief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Ensure staff are aware of demobilization details</a:t>
            </a:r>
          </a:p>
          <a:p>
            <a:pPr lvl="1"/>
            <a:r>
              <a:rPr lang="en-US" dirty="0">
                <a:latin typeface="Segoe UI"/>
                <a:cs typeface="Segoe UI"/>
              </a:rPr>
              <a:t>Ensure follow-up services are clearly communicated</a:t>
            </a:r>
          </a:p>
          <a:p>
            <a:pPr lvl="1"/>
            <a:r>
              <a:rPr lang="en-US" dirty="0">
                <a:latin typeface="Segoe UI"/>
                <a:cs typeface="Segoe UI"/>
              </a:rPr>
              <a:t>Ensure equipment and supplies are returned to Logistics Section</a:t>
            </a:r>
          </a:p>
          <a:p>
            <a:pPr lvl="1"/>
            <a:r>
              <a:rPr lang="en-US" dirty="0">
                <a:latin typeface="Segoe UI"/>
                <a:cs typeface="Segoe UI"/>
              </a:rPr>
              <a:t>Collect and submit activity logs</a:t>
            </a:r>
          </a:p>
        </p:txBody>
      </p:sp>
      <p:pic>
        <p:nvPicPr>
          <p:cNvPr id="9" name="Picture 8" descr="Icon&#10;&#10;Description automatically generated">
            <a:extLst>
              <a:ext uri="{FF2B5EF4-FFF2-40B4-BE49-F238E27FC236}">
                <a16:creationId xmlns:a16="http://schemas.microsoft.com/office/drawing/2014/main" id="{9CADFBFD-4B9F-0D4B-1D30-A3E6E9FCC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2187094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1F550B4-8AFB-9017-4271-16FF83C4D264}"/>
              </a:ext>
            </a:extLst>
          </p:cNvPr>
          <p:cNvSpPr>
            <a:spLocks noGrp="1"/>
          </p:cNvSpPr>
          <p:nvPr>
            <p:ph type="ctrTitle"/>
          </p:nvPr>
        </p:nvSpPr>
        <p:spPr/>
        <p:txBody>
          <a:bodyPr/>
          <a:lstStyle/>
          <a:p>
            <a:endParaRPr lang="en-US" dirty="0"/>
          </a:p>
        </p:txBody>
      </p:sp>
      <p:pic>
        <p:nvPicPr>
          <p:cNvPr id="10" name="opening">
            <a:hlinkClick r:id="" action="ppaction://media"/>
            <a:extLst>
              <a:ext uri="{FF2B5EF4-FFF2-40B4-BE49-F238E27FC236}">
                <a16:creationId xmlns:a16="http://schemas.microsoft.com/office/drawing/2014/main" id="{45BA5B61-E467-4238-FABD-A8CD2BD46ED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6858000"/>
          </a:xfrm>
          <a:prstGeom prst="rect">
            <a:avLst/>
          </a:prstGeom>
        </p:spPr>
      </p:pic>
      <p:sp>
        <p:nvSpPr>
          <p:cNvPr id="12" name="Title 1">
            <a:extLst>
              <a:ext uri="{FF2B5EF4-FFF2-40B4-BE49-F238E27FC236}">
                <a16:creationId xmlns:a16="http://schemas.microsoft.com/office/drawing/2014/main" id="{D202720B-10EE-235D-37DE-314799647F91}"/>
              </a:ext>
            </a:extLst>
          </p:cNvPr>
          <p:cNvSpPr txBox="1">
            <a:spLocks/>
          </p:cNvSpPr>
          <p:nvPr/>
        </p:nvSpPr>
        <p:spPr>
          <a:xfrm>
            <a:off x="2477729" y="2827539"/>
            <a:ext cx="2513124" cy="936250"/>
          </a:xfrm>
          <a:prstGeom prst="rect">
            <a:avLst/>
          </a:prstGeom>
        </p:spPr>
        <p:txBody>
          <a:bodyPr lIns="91440" tIns="45720" rIns="91440" bIns="45720" rtlCol="0" anchor="t">
            <a:noAutofit/>
          </a:bodyPr>
          <a:lstStyle>
            <a:lvl1pPr algn="ctr" rtl="0" fontAlgn="base">
              <a:spcBef>
                <a:spcPct val="0"/>
              </a:spcBef>
              <a:spcAft>
                <a:spcPct val="0"/>
              </a:spcAft>
              <a:defRPr sz="4000" b="1" kern="1200">
                <a:solidFill>
                  <a:srgbClr val="00456A"/>
                </a:solidFill>
                <a:latin typeface="Segoe UI" panose="020B0502040204020203" pitchFamily="34" charset="0"/>
                <a:ea typeface="+mj-ea"/>
                <a:cs typeface="Segoe UI" panose="020B0502040204020203"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n-US" sz="5800" dirty="0">
                <a:solidFill>
                  <a:schemeClr val="bg1"/>
                </a:solidFill>
                <a:latin typeface="Bahnschrift" panose="020B0502040204020203" pitchFamily="34" charset="0"/>
                <a:ea typeface="Calibri" panose="020F0502020204030204" pitchFamily="34" charset="0"/>
                <a:cs typeface="Calibri" panose="020F0502020204030204" pitchFamily="34" charset="0"/>
              </a:rPr>
              <a:t>THANK</a:t>
            </a:r>
          </a:p>
        </p:txBody>
      </p:sp>
      <p:sp>
        <p:nvSpPr>
          <p:cNvPr id="24" name="Title 1">
            <a:extLst>
              <a:ext uri="{FF2B5EF4-FFF2-40B4-BE49-F238E27FC236}">
                <a16:creationId xmlns:a16="http://schemas.microsoft.com/office/drawing/2014/main" id="{F9937B57-CAA5-5129-626C-AB9C75862509}"/>
              </a:ext>
            </a:extLst>
          </p:cNvPr>
          <p:cNvSpPr txBox="1">
            <a:spLocks/>
          </p:cNvSpPr>
          <p:nvPr/>
        </p:nvSpPr>
        <p:spPr>
          <a:xfrm>
            <a:off x="3321338" y="3423373"/>
            <a:ext cx="2513124" cy="936250"/>
          </a:xfrm>
          <a:prstGeom prst="rect">
            <a:avLst/>
          </a:prstGeom>
        </p:spPr>
        <p:txBody>
          <a:bodyPr lIns="91440" tIns="45720" rIns="91440" bIns="45720" rtlCol="0" anchor="t">
            <a:noAutofit/>
          </a:bodyPr>
          <a:lstStyle>
            <a:lvl1pPr algn="ctr" rtl="0" fontAlgn="base">
              <a:spcBef>
                <a:spcPct val="0"/>
              </a:spcBef>
              <a:spcAft>
                <a:spcPct val="0"/>
              </a:spcAft>
              <a:defRPr sz="4000" b="1" kern="1200">
                <a:solidFill>
                  <a:srgbClr val="00456A"/>
                </a:solidFill>
                <a:latin typeface="Segoe UI" panose="020B0502040204020203" pitchFamily="34" charset="0"/>
                <a:ea typeface="+mj-ea"/>
                <a:cs typeface="Segoe UI" panose="020B0502040204020203"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r>
              <a:rPr lang="en-US" sz="5800" dirty="0">
                <a:solidFill>
                  <a:schemeClr val="bg1"/>
                </a:solidFill>
                <a:latin typeface="Bahnschrift" panose="020B0502040204020203" pitchFamily="34" charset="0"/>
                <a:ea typeface="Calibri" panose="020F0502020204030204" pitchFamily="34" charset="0"/>
                <a:cs typeface="Calibri" panose="020F0502020204030204" pitchFamily="34" charset="0"/>
              </a:rPr>
              <a:t>YOU!</a:t>
            </a:r>
          </a:p>
        </p:txBody>
      </p:sp>
      <p:sp>
        <p:nvSpPr>
          <p:cNvPr id="25" name="Rectangle 24">
            <a:extLst>
              <a:ext uri="{FF2B5EF4-FFF2-40B4-BE49-F238E27FC236}">
                <a16:creationId xmlns:a16="http://schemas.microsoft.com/office/drawing/2014/main" id="{F30C481B-22DE-7337-0840-E0888802B9C8}"/>
              </a:ext>
            </a:extLst>
          </p:cNvPr>
          <p:cNvSpPr/>
          <p:nvPr/>
        </p:nvSpPr>
        <p:spPr>
          <a:xfrm>
            <a:off x="-53094" y="2943778"/>
            <a:ext cx="5167835" cy="1350952"/>
          </a:xfrm>
          <a:prstGeom prst="rect">
            <a:avLst/>
          </a:prstGeom>
          <a:noFill/>
          <a:ln>
            <a:solidFill>
              <a:srgbClr val="F8A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descr="Icon&#10;&#10;Description automatically generated">
            <a:extLst>
              <a:ext uri="{FF2B5EF4-FFF2-40B4-BE49-F238E27FC236}">
                <a16:creationId xmlns:a16="http://schemas.microsoft.com/office/drawing/2014/main" id="{840D82CE-8301-6DB0-5035-154DE4C2A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7830" y="3073474"/>
            <a:ext cx="1093422" cy="1091469"/>
          </a:xfrm>
          <a:prstGeom prst="rect">
            <a:avLst/>
          </a:prstGeom>
        </p:spPr>
      </p:pic>
    </p:spTree>
    <p:extLst>
      <p:ext uri="{BB962C8B-B14F-4D97-AF65-F5344CB8AC3E}">
        <p14:creationId xmlns:p14="http://schemas.microsoft.com/office/powerpoint/2010/main" val="39398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16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repeatCount="indefinite" fill="hold" display="0">
                  <p:stCondLst>
                    <p:cond delay="indefinite"/>
                  </p:stCondLst>
                </p:cTn>
                <p:tgtEl>
                  <p:spTgt spid="1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AE9859-D47F-B7A4-D75A-8E744591BEAC}"/>
              </a:ext>
            </a:extLst>
          </p:cNvPr>
          <p:cNvSpPr>
            <a:spLocks noGrp="1"/>
          </p:cNvSpPr>
          <p:nvPr>
            <p:ph type="sldNum" sz="quarter" idx="4"/>
          </p:nvPr>
        </p:nvSpPr>
        <p:spPr/>
        <p:txBody>
          <a:bodyPr/>
          <a:lstStyle/>
          <a:p>
            <a:fld id="{ACCCA36D-925E-472C-AAC6-5045E5626F6B}" type="slidenum">
              <a:rPr lang="en-US" smtClean="0"/>
              <a:pPr/>
              <a:t>16</a:t>
            </a:fld>
            <a:endParaRPr lang="en-US" dirty="0"/>
          </a:p>
        </p:txBody>
      </p:sp>
      <p:sp>
        <p:nvSpPr>
          <p:cNvPr id="2" name="Title 1">
            <a:extLst>
              <a:ext uri="{FF2B5EF4-FFF2-40B4-BE49-F238E27FC236}">
                <a16:creationId xmlns:a16="http://schemas.microsoft.com/office/drawing/2014/main" id="{8D269B5A-3577-1F38-0BF5-5EAD517F6469}"/>
              </a:ext>
            </a:extLst>
          </p:cNvPr>
          <p:cNvSpPr>
            <a:spLocks noGrp="1"/>
          </p:cNvSpPr>
          <p:nvPr>
            <p:ph type="title"/>
          </p:nvPr>
        </p:nvSpPr>
        <p:spPr>
          <a:xfrm>
            <a:off x="707493" y="124218"/>
            <a:ext cx="8147105" cy="857250"/>
          </a:xfrm>
        </p:spPr>
        <p:txBody>
          <a:bodyPr/>
          <a:lstStyle/>
          <a:p>
            <a:r>
              <a:rPr lang="en-US" dirty="0"/>
              <a:t>FRC Examples</a:t>
            </a:r>
          </a:p>
        </p:txBody>
      </p:sp>
      <p:pic>
        <p:nvPicPr>
          <p:cNvPr id="7" name="Picture 6" descr="A picture containing map&#10;&#10;Description automatically generated">
            <a:extLst>
              <a:ext uri="{FF2B5EF4-FFF2-40B4-BE49-F238E27FC236}">
                <a16:creationId xmlns:a16="http://schemas.microsoft.com/office/drawing/2014/main" id="{D175357B-2C3E-95FA-4BF5-45D7B17A9F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2865" y="126506"/>
            <a:ext cx="4064738" cy="3231392"/>
          </a:xfrm>
          <a:prstGeom prst="rect">
            <a:avLst/>
          </a:prstGeom>
        </p:spPr>
      </p:pic>
      <p:pic>
        <p:nvPicPr>
          <p:cNvPr id="2050" name="Picture 2" descr="Image">
            <a:extLst>
              <a:ext uri="{FF2B5EF4-FFF2-40B4-BE49-F238E27FC236}">
                <a16:creationId xmlns:a16="http://schemas.microsoft.com/office/drawing/2014/main" id="{3A58E1C3-85E9-53C3-4D9E-319B81E05E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794" y="875825"/>
            <a:ext cx="3655754" cy="36557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lide 13 lft.jpg">
            <a:extLst>
              <a:ext uri="{FF2B5EF4-FFF2-40B4-BE49-F238E27FC236}">
                <a16:creationId xmlns:a16="http://schemas.microsoft.com/office/drawing/2014/main" id="{DA672799-0BD7-B49D-9A29-B456B8CB53C2}"/>
              </a:ext>
            </a:extLst>
          </p:cNvPr>
          <p:cNvPicPr>
            <a:picLocks noChangeAspect="1"/>
          </p:cNvPicPr>
          <p:nvPr/>
        </p:nvPicPr>
        <p:blipFill>
          <a:blip r:embed="rId5"/>
          <a:stretch>
            <a:fillRect/>
          </a:stretch>
        </p:blipFill>
        <p:spPr>
          <a:xfrm>
            <a:off x="1139874" y="4595262"/>
            <a:ext cx="3225550" cy="2140726"/>
          </a:xfrm>
          <a:prstGeom prst="rect">
            <a:avLst/>
          </a:prstGeom>
        </p:spPr>
      </p:pic>
      <p:pic>
        <p:nvPicPr>
          <p:cNvPr id="12" name="Picture 11" descr="slide 13 rght.jpg">
            <a:extLst>
              <a:ext uri="{FF2B5EF4-FFF2-40B4-BE49-F238E27FC236}">
                <a16:creationId xmlns:a16="http://schemas.microsoft.com/office/drawing/2014/main" id="{2BE9BE12-D015-5DDF-14C5-111464A9DD6A}"/>
              </a:ext>
            </a:extLst>
          </p:cNvPr>
          <p:cNvPicPr>
            <a:picLocks noChangeAspect="1"/>
          </p:cNvPicPr>
          <p:nvPr/>
        </p:nvPicPr>
        <p:blipFill rotWithShape="1">
          <a:blip r:embed="rId6"/>
          <a:srcRect l="11291" b="13833"/>
          <a:stretch/>
        </p:blipFill>
        <p:spPr>
          <a:xfrm>
            <a:off x="4842455" y="3538526"/>
            <a:ext cx="4069402" cy="3094177"/>
          </a:xfrm>
          <a:prstGeom prst="rect">
            <a:avLst/>
          </a:prstGeom>
        </p:spPr>
      </p:pic>
    </p:spTree>
    <p:extLst>
      <p:ext uri="{BB962C8B-B14F-4D97-AF65-F5344CB8AC3E}">
        <p14:creationId xmlns:p14="http://schemas.microsoft.com/office/powerpoint/2010/main" val="110012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A6442F-BEB9-0633-20D9-129716AEF474}"/>
              </a:ext>
            </a:extLst>
          </p:cNvPr>
          <p:cNvSpPr>
            <a:spLocks noGrp="1"/>
          </p:cNvSpPr>
          <p:nvPr>
            <p:ph type="title"/>
          </p:nvPr>
        </p:nvSpPr>
        <p:spPr>
          <a:xfrm>
            <a:off x="373736" y="2657821"/>
            <a:ext cx="8147105" cy="1143000"/>
          </a:xfrm>
          <a:effectLst>
            <a:outerShdw blurRad="50800" dist="38100" dir="5400000" algn="t" rotWithShape="0">
              <a:prstClr val="black">
                <a:alpha val="40000"/>
              </a:prstClr>
            </a:outerShdw>
          </a:effectLst>
        </p:spPr>
        <p:txBody>
          <a:bodyPr>
            <a:noAutofit/>
          </a:bodyPr>
          <a:lstStyle/>
          <a:p>
            <a:r>
              <a:rPr lang="en-US" sz="4500" dirty="0">
                <a:effectLst>
                  <a:outerShdw blurRad="50800" dist="38100" dir="5400000" algn="t" rotWithShape="0">
                    <a:prstClr val="black">
                      <a:alpha val="40000"/>
                    </a:prstClr>
                  </a:outerShdw>
                </a:effectLst>
              </a:rPr>
              <a:t>FAC Overview</a:t>
            </a:r>
            <a:endParaRPr lang="en-US" sz="4500" dirty="0"/>
          </a:p>
        </p:txBody>
      </p:sp>
      <p:pic>
        <p:nvPicPr>
          <p:cNvPr id="7" name="Picture 6" descr="Icon&#10;&#10;Description automatically generated">
            <a:extLst>
              <a:ext uri="{FF2B5EF4-FFF2-40B4-BE49-F238E27FC236}">
                <a16:creationId xmlns:a16="http://schemas.microsoft.com/office/drawing/2014/main" id="{BF5ABBC3-1930-76C4-CC0B-333D21CA32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8446" y="450174"/>
            <a:ext cx="1292697" cy="1288088"/>
          </a:xfrm>
          <a:prstGeom prst="rect">
            <a:avLst/>
          </a:prstGeom>
        </p:spPr>
      </p:pic>
    </p:spTree>
    <p:extLst>
      <p:ext uri="{BB962C8B-B14F-4D97-AF65-F5344CB8AC3E}">
        <p14:creationId xmlns:p14="http://schemas.microsoft.com/office/powerpoint/2010/main" val="52912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71ECCF-BC42-4B80-9DBE-2E0FE0702F21}"/>
              </a:ext>
            </a:extLst>
          </p:cNvPr>
          <p:cNvSpPr>
            <a:spLocks noGrp="1"/>
          </p:cNvSpPr>
          <p:nvPr>
            <p:ph type="sldNum" sz="quarter" idx="4"/>
          </p:nvPr>
        </p:nvSpPr>
        <p:spPr/>
        <p:txBody>
          <a:bodyPr/>
          <a:lstStyle/>
          <a:p>
            <a:fld id="{ACCCA36D-925E-472C-AAC6-5045E5626F6B}" type="slidenum">
              <a:rPr lang="en-US" smtClean="0"/>
              <a:pPr/>
              <a:t>18</a:t>
            </a:fld>
            <a:endParaRPr lang="en-US" dirty="0"/>
          </a:p>
        </p:txBody>
      </p:sp>
      <p:sp>
        <p:nvSpPr>
          <p:cNvPr id="2" name="Title 1">
            <a:extLst>
              <a:ext uri="{FF2B5EF4-FFF2-40B4-BE49-F238E27FC236}">
                <a16:creationId xmlns:a16="http://schemas.microsoft.com/office/drawing/2014/main" id="{51BBA149-ED7B-4A30-8BDA-892C65D32E58}"/>
              </a:ext>
            </a:extLst>
          </p:cNvPr>
          <p:cNvSpPr>
            <a:spLocks noGrp="1"/>
          </p:cNvSpPr>
          <p:nvPr>
            <p:ph type="title"/>
          </p:nvPr>
        </p:nvSpPr>
        <p:spPr/>
        <p:txBody>
          <a:bodyPr/>
          <a:lstStyle/>
          <a:p>
            <a:r>
              <a:rPr lang="en-US" dirty="0"/>
              <a:t>FAC Functions</a:t>
            </a:r>
          </a:p>
        </p:txBody>
      </p:sp>
      <p:sp>
        <p:nvSpPr>
          <p:cNvPr id="5" name="Content Placeholder 4">
            <a:extLst>
              <a:ext uri="{FF2B5EF4-FFF2-40B4-BE49-F238E27FC236}">
                <a16:creationId xmlns:a16="http://schemas.microsoft.com/office/drawing/2014/main" id="{DFBD8D22-D0A0-4940-9C1C-0C4B99751344}"/>
              </a:ext>
            </a:extLst>
          </p:cNvPr>
          <p:cNvSpPr>
            <a:spLocks noGrp="1"/>
          </p:cNvSpPr>
          <p:nvPr>
            <p:ph sz="quarter" idx="11"/>
          </p:nvPr>
        </p:nvSpPr>
        <p:spPr>
          <a:xfrm>
            <a:off x="866775" y="925519"/>
            <a:ext cx="7783239" cy="5932481"/>
          </a:xfrm>
        </p:spPr>
        <p:txBody>
          <a:bodyPr lIns="91440" tIns="45720" rIns="91440" bIns="45720" anchor="t">
            <a:normAutofit fontScale="77500" lnSpcReduction="20000"/>
          </a:bodyPr>
          <a:lstStyle/>
          <a:p>
            <a:pPr>
              <a:lnSpc>
                <a:spcPct val="120000"/>
              </a:lnSpc>
            </a:pPr>
            <a:r>
              <a:rPr lang="en-US" sz="2700" dirty="0">
                <a:latin typeface="Segoe UI Semibold"/>
                <a:cs typeface="Segoe UI Semibold"/>
              </a:rPr>
              <a:t>Reception/data gathering</a:t>
            </a:r>
          </a:p>
          <a:p>
            <a:pPr>
              <a:lnSpc>
                <a:spcPct val="120000"/>
              </a:lnSpc>
            </a:pPr>
            <a:r>
              <a:rPr lang="en-US" sz="2700" dirty="0">
                <a:latin typeface="Segoe UI Semibold"/>
                <a:cs typeface="Segoe UI Semibold"/>
              </a:rPr>
              <a:t>Security</a:t>
            </a:r>
          </a:p>
          <a:p>
            <a:pPr>
              <a:lnSpc>
                <a:spcPct val="120000"/>
              </a:lnSpc>
            </a:pPr>
            <a:r>
              <a:rPr lang="en-US" sz="2700" dirty="0">
                <a:latin typeface="Segoe UI Semibold"/>
                <a:cs typeface="Segoe UI Semibold"/>
              </a:rPr>
              <a:t>Media management</a:t>
            </a:r>
          </a:p>
          <a:p>
            <a:pPr>
              <a:lnSpc>
                <a:spcPct val="120000"/>
              </a:lnSpc>
            </a:pPr>
            <a:r>
              <a:rPr lang="en-US" sz="2700" dirty="0">
                <a:latin typeface="Segoe UI Semibold"/>
                <a:cs typeface="Segoe UI Semibold"/>
              </a:rPr>
              <a:t>Basic needs, food, comfort</a:t>
            </a:r>
          </a:p>
          <a:p>
            <a:pPr>
              <a:lnSpc>
                <a:spcPct val="120000"/>
              </a:lnSpc>
            </a:pPr>
            <a:r>
              <a:rPr lang="en-US" sz="2700" dirty="0">
                <a:latin typeface="Segoe UI Semibold"/>
                <a:cs typeface="Segoe UI Semibold"/>
              </a:rPr>
              <a:t>Timely and vetted information and briefings</a:t>
            </a:r>
            <a:endParaRPr lang="en-US" dirty="0">
              <a:latin typeface="Segoe UI Semibold"/>
              <a:cs typeface="Segoe UI Semibold"/>
            </a:endParaRPr>
          </a:p>
          <a:p>
            <a:pPr>
              <a:lnSpc>
                <a:spcPct val="120000"/>
              </a:lnSpc>
            </a:pPr>
            <a:r>
              <a:rPr lang="en-US" sz="2700" dirty="0">
                <a:latin typeface="Segoe UI Semibold"/>
                <a:cs typeface="Segoe UI Semibold"/>
              </a:rPr>
              <a:t>Support services</a:t>
            </a:r>
          </a:p>
          <a:p>
            <a:pPr lvl="1">
              <a:lnSpc>
                <a:spcPct val="120000"/>
              </a:lnSpc>
            </a:pPr>
            <a:r>
              <a:rPr lang="en-US" dirty="0">
                <a:latin typeface="Segoe UI"/>
                <a:cs typeface="Segoe UI"/>
              </a:rPr>
              <a:t>Childcare</a:t>
            </a:r>
          </a:p>
          <a:p>
            <a:pPr lvl="1">
              <a:lnSpc>
                <a:spcPct val="120000"/>
              </a:lnSpc>
            </a:pPr>
            <a:r>
              <a:rPr lang="en-US" dirty="0">
                <a:latin typeface="Segoe UI"/>
                <a:cs typeface="Segoe UI"/>
              </a:rPr>
              <a:t>Spiritual care</a:t>
            </a:r>
          </a:p>
          <a:p>
            <a:pPr lvl="1">
              <a:lnSpc>
                <a:spcPct val="120000"/>
              </a:lnSpc>
            </a:pPr>
            <a:r>
              <a:rPr lang="en-US" dirty="0">
                <a:latin typeface="Segoe UI"/>
                <a:cs typeface="Segoe UI"/>
              </a:rPr>
              <a:t>Mental health</a:t>
            </a:r>
          </a:p>
          <a:p>
            <a:pPr lvl="1">
              <a:lnSpc>
                <a:spcPct val="120000"/>
              </a:lnSpc>
            </a:pPr>
            <a:r>
              <a:rPr lang="en-US" dirty="0">
                <a:latin typeface="Segoe UI"/>
                <a:cs typeface="Segoe UI"/>
              </a:rPr>
              <a:t>First aid</a:t>
            </a:r>
          </a:p>
          <a:p>
            <a:pPr lvl="1">
              <a:lnSpc>
                <a:spcPct val="120000"/>
              </a:lnSpc>
            </a:pPr>
            <a:r>
              <a:rPr lang="en-US" dirty="0">
                <a:latin typeface="Segoe UI"/>
                <a:cs typeface="Segoe UI"/>
              </a:rPr>
              <a:t>Transportation</a:t>
            </a:r>
          </a:p>
          <a:p>
            <a:pPr lvl="1">
              <a:lnSpc>
                <a:spcPct val="120000"/>
              </a:lnSpc>
            </a:pPr>
            <a:r>
              <a:rPr lang="en-US" dirty="0">
                <a:latin typeface="Segoe UI"/>
                <a:cs typeface="Segoe UI"/>
              </a:rPr>
              <a:t>Financial assistance</a:t>
            </a:r>
          </a:p>
          <a:p>
            <a:pPr lvl="1">
              <a:lnSpc>
                <a:spcPct val="120000"/>
              </a:lnSpc>
            </a:pPr>
            <a:r>
              <a:rPr lang="en-US" dirty="0">
                <a:latin typeface="Segoe UI"/>
                <a:cs typeface="Segoe UI"/>
              </a:rPr>
              <a:t>Document replacement</a:t>
            </a:r>
          </a:p>
          <a:p>
            <a:pPr lvl="1">
              <a:lnSpc>
                <a:spcPct val="120000"/>
              </a:lnSpc>
            </a:pPr>
            <a:r>
              <a:rPr lang="en-US" dirty="0">
                <a:latin typeface="Segoe UI"/>
                <a:cs typeface="Segoe UI"/>
              </a:rPr>
              <a:t>Investigative support</a:t>
            </a:r>
          </a:p>
          <a:p>
            <a:pPr>
              <a:lnSpc>
                <a:spcPct val="120000"/>
              </a:lnSpc>
            </a:pPr>
            <a:r>
              <a:rPr lang="en-US" dirty="0">
                <a:latin typeface="Segoe UI Semibold"/>
                <a:cs typeface="Segoe UI Semibold"/>
              </a:rPr>
              <a:t>Support for people with disabilities/access and functional needs</a:t>
            </a:r>
          </a:p>
          <a:p>
            <a:pPr>
              <a:lnSpc>
                <a:spcPct val="120000"/>
              </a:lnSpc>
            </a:pPr>
            <a:r>
              <a:rPr lang="en-US" dirty="0">
                <a:latin typeface="Segoe UI Semibold"/>
                <a:cs typeface="Segoe UI Semibold"/>
              </a:rPr>
              <a:t>Technology support (access to TV, phone chargers, computers)</a:t>
            </a:r>
          </a:p>
          <a:p>
            <a:endParaRPr lang="en-US" dirty="0"/>
          </a:p>
        </p:txBody>
      </p:sp>
      <p:pic>
        <p:nvPicPr>
          <p:cNvPr id="9" name="Picture 8" descr="Icon&#10;&#10;Description automatically generated">
            <a:extLst>
              <a:ext uri="{FF2B5EF4-FFF2-40B4-BE49-F238E27FC236}">
                <a16:creationId xmlns:a16="http://schemas.microsoft.com/office/drawing/2014/main" id="{DC8458A2-7049-0ABA-D50A-89B66EF95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0243" y="181946"/>
            <a:ext cx="958103" cy="958103"/>
          </a:xfrm>
          <a:prstGeom prst="rect">
            <a:avLst/>
          </a:prstGeom>
        </p:spPr>
      </p:pic>
    </p:spTree>
    <p:extLst>
      <p:ext uri="{BB962C8B-B14F-4D97-AF65-F5344CB8AC3E}">
        <p14:creationId xmlns:p14="http://schemas.microsoft.com/office/powerpoint/2010/main" val="1458983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02949-DABA-211F-1232-77D7C4FB75D3}"/>
              </a:ext>
            </a:extLst>
          </p:cNvPr>
          <p:cNvSpPr>
            <a:spLocks noGrp="1"/>
          </p:cNvSpPr>
          <p:nvPr>
            <p:ph type="title"/>
          </p:nvPr>
        </p:nvSpPr>
        <p:spPr/>
        <p:txBody>
          <a:bodyPr/>
          <a:lstStyle/>
          <a:p>
            <a:r>
              <a:rPr lang="en-US" dirty="0"/>
              <a:t>FAC Services </a:t>
            </a:r>
          </a:p>
        </p:txBody>
      </p:sp>
      <p:sp>
        <p:nvSpPr>
          <p:cNvPr id="4" name="Slide Number Placeholder 3">
            <a:extLst>
              <a:ext uri="{FF2B5EF4-FFF2-40B4-BE49-F238E27FC236}">
                <a16:creationId xmlns:a16="http://schemas.microsoft.com/office/drawing/2014/main" id="{87823B75-F6CF-49D3-3904-29D433C9AB85}"/>
              </a:ext>
            </a:extLst>
          </p:cNvPr>
          <p:cNvSpPr>
            <a:spLocks noGrp="1"/>
          </p:cNvSpPr>
          <p:nvPr>
            <p:ph type="sldNum" sz="quarter" idx="4"/>
          </p:nvPr>
        </p:nvSpPr>
        <p:spPr/>
        <p:txBody>
          <a:bodyPr/>
          <a:lstStyle/>
          <a:p>
            <a:fld id="{ACCCA36D-925E-472C-AAC6-5045E5626F6B}" type="slidenum">
              <a:rPr lang="en-US" smtClean="0"/>
              <a:pPr/>
              <a:t>19</a:t>
            </a:fld>
            <a:endParaRPr lang="en-US" dirty="0"/>
          </a:p>
        </p:txBody>
      </p:sp>
      <p:sp>
        <p:nvSpPr>
          <p:cNvPr id="5" name="Content Placeholder 4">
            <a:extLst>
              <a:ext uri="{FF2B5EF4-FFF2-40B4-BE49-F238E27FC236}">
                <a16:creationId xmlns:a16="http://schemas.microsoft.com/office/drawing/2014/main" id="{C1FB74DA-4AC2-CC8C-2F5E-A2C8C8A403EC}"/>
              </a:ext>
            </a:extLst>
          </p:cNvPr>
          <p:cNvSpPr>
            <a:spLocks noGrp="1"/>
          </p:cNvSpPr>
          <p:nvPr>
            <p:ph sz="quarter" idx="11"/>
          </p:nvPr>
        </p:nvSpPr>
        <p:spPr>
          <a:xfrm>
            <a:off x="786544" y="994096"/>
            <a:ext cx="3859028" cy="6117904"/>
          </a:xfrm>
          <a:prstGeom prst="rect">
            <a:avLst/>
          </a:prstGeom>
        </p:spPr>
        <p:txBody>
          <a:bodyPr>
            <a:normAutofit lnSpcReduction="10000"/>
          </a:bodyPr>
          <a:lstStyle/>
          <a:p>
            <a:r>
              <a:rPr lang="en-US" b="1" dirty="0"/>
              <a:t>Services for those impacted:</a:t>
            </a:r>
          </a:p>
          <a:p>
            <a:pPr lvl="1"/>
            <a:r>
              <a:rPr lang="en-US" dirty="0"/>
              <a:t>Reception/family host</a:t>
            </a:r>
          </a:p>
          <a:p>
            <a:pPr lvl="1"/>
            <a:r>
              <a:rPr lang="en-US" dirty="0"/>
              <a:t>Disaster mental health</a:t>
            </a:r>
          </a:p>
          <a:p>
            <a:pPr lvl="1"/>
            <a:r>
              <a:rPr lang="en-US" dirty="0"/>
              <a:t>Public health services</a:t>
            </a:r>
          </a:p>
          <a:p>
            <a:pPr lvl="1"/>
            <a:r>
              <a:rPr lang="en-US" dirty="0"/>
              <a:t>Social services</a:t>
            </a:r>
          </a:p>
          <a:p>
            <a:pPr lvl="1"/>
            <a:r>
              <a:rPr lang="en-US" dirty="0"/>
              <a:t>Spiritual care</a:t>
            </a:r>
          </a:p>
          <a:p>
            <a:pPr lvl="1"/>
            <a:r>
              <a:rPr lang="en-US" dirty="0"/>
              <a:t>Victim information</a:t>
            </a:r>
          </a:p>
          <a:p>
            <a:pPr lvl="1"/>
            <a:r>
              <a:rPr lang="en-US" dirty="0"/>
              <a:t>Call center</a:t>
            </a:r>
          </a:p>
          <a:p>
            <a:pPr lvl="1"/>
            <a:r>
              <a:rPr lang="en-US" dirty="0"/>
              <a:t>Meals/refreshments</a:t>
            </a:r>
          </a:p>
          <a:p>
            <a:pPr lvl="1"/>
            <a:r>
              <a:rPr lang="en-US" dirty="0"/>
              <a:t>Childcare</a:t>
            </a:r>
          </a:p>
          <a:p>
            <a:pPr lvl="1"/>
            <a:r>
              <a:rPr lang="en-US" dirty="0"/>
              <a:t>Security</a:t>
            </a:r>
          </a:p>
          <a:p>
            <a:pPr lvl="1"/>
            <a:r>
              <a:rPr lang="en-US" dirty="0"/>
              <a:t>Computer/family media area</a:t>
            </a:r>
          </a:p>
          <a:p>
            <a:pPr lvl="1"/>
            <a:r>
              <a:rPr lang="en-US" dirty="0"/>
              <a:t>Media briefings</a:t>
            </a:r>
          </a:p>
          <a:p>
            <a:pPr lvl="1"/>
            <a:r>
              <a:rPr lang="en-US" dirty="0"/>
              <a:t>Family briefings</a:t>
            </a:r>
          </a:p>
          <a:p>
            <a:endParaRPr lang="en-US" dirty="0"/>
          </a:p>
        </p:txBody>
      </p:sp>
      <p:sp>
        <p:nvSpPr>
          <p:cNvPr id="12" name="Content Placeholder 4">
            <a:extLst>
              <a:ext uri="{FF2B5EF4-FFF2-40B4-BE49-F238E27FC236}">
                <a16:creationId xmlns:a16="http://schemas.microsoft.com/office/drawing/2014/main" id="{F86FC1BC-CF2C-0F3C-8D0A-80E4BA97D78D}"/>
              </a:ext>
            </a:extLst>
          </p:cNvPr>
          <p:cNvSpPr txBox="1">
            <a:spLocks/>
          </p:cNvSpPr>
          <p:nvPr/>
        </p:nvSpPr>
        <p:spPr>
          <a:xfrm>
            <a:off x="4572000" y="996969"/>
            <a:ext cx="4212606" cy="5866150"/>
          </a:xfrm>
          <a:prstGeom prst="rect">
            <a:avLst/>
          </a:prstGeom>
        </p:spPr>
        <p:txBody>
          <a:bodyPr lIns="91440" tIns="45720" rIns="91440" bIns="45720" anchor="t">
            <a:normAutofit lnSpcReduction="10000"/>
          </a:bodyPr>
          <a:lstStyle>
            <a:lvl1pPr marL="342900" indent="-342900" algn="l" rtl="0" fontAlgn="base">
              <a:spcBef>
                <a:spcPct val="20000"/>
              </a:spcBef>
              <a:spcAft>
                <a:spcPct val="0"/>
              </a:spcAft>
              <a:buClr>
                <a:srgbClr val="F8A31A"/>
              </a:buClr>
              <a:buFont typeface="Arial" charset="0"/>
              <a:buChar char="•"/>
              <a:defRPr sz="2800" kern="1200">
                <a:solidFill>
                  <a:srgbClr val="00456A"/>
                </a:solidFill>
                <a:latin typeface="Segoe UI Bold" panose="020B0802040204020203" pitchFamily="34" charset="0"/>
                <a:ea typeface="+mn-ea"/>
                <a:cs typeface="Segoe UI Bold" panose="020B0802040204020203" pitchFamily="34" charset="0"/>
              </a:defRPr>
            </a:lvl1pPr>
            <a:lvl2pPr marL="742950" indent="-285750" algn="l" rtl="0" fontAlgn="base">
              <a:spcBef>
                <a:spcPct val="20000"/>
              </a:spcBef>
              <a:spcAft>
                <a:spcPct val="0"/>
              </a:spcAft>
              <a:buClr>
                <a:srgbClr val="F8A31A"/>
              </a:buClr>
              <a:buFont typeface="Arial" charset="0"/>
              <a:buChar char="–"/>
              <a:defRPr sz="2400" kern="1200">
                <a:solidFill>
                  <a:srgbClr val="00456A"/>
                </a:solidFill>
                <a:latin typeface="Segoe UI" panose="020B0502040204020203" pitchFamily="34" charset="0"/>
                <a:ea typeface="+mn-ea"/>
                <a:cs typeface="Segoe UI" panose="020B0502040204020203" pitchFamily="34" charset="0"/>
              </a:defRPr>
            </a:lvl2pPr>
            <a:lvl3pPr marL="1143000" indent="-228600" algn="l" rtl="0" fontAlgn="base">
              <a:spcBef>
                <a:spcPct val="20000"/>
              </a:spcBef>
              <a:spcAft>
                <a:spcPct val="0"/>
              </a:spcAft>
              <a:buClr>
                <a:srgbClr val="F8A31A"/>
              </a:buClr>
              <a:buFont typeface="Arial" charset="0"/>
              <a:buChar char="•"/>
              <a:defRPr sz="2400" kern="1200">
                <a:solidFill>
                  <a:srgbClr val="00456A"/>
                </a:solidFill>
                <a:latin typeface="Segoe UI" panose="020B0502040204020203" pitchFamily="34" charset="0"/>
                <a:ea typeface="+mn-ea"/>
                <a:cs typeface="Segoe UI" panose="020B0502040204020203" pitchFamily="34" charset="0"/>
              </a:defRPr>
            </a:lvl3pPr>
            <a:lvl4pPr marL="16002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4pPr>
            <a:lvl5pPr marL="20574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latin typeface="Segoe UI Semibold"/>
                <a:cs typeface="Segoe UI Semibold"/>
              </a:rPr>
              <a:t>Staff roles/responsibilities:</a:t>
            </a:r>
          </a:p>
          <a:p>
            <a:pPr lvl="1"/>
            <a:r>
              <a:rPr lang="en-US" sz="2200" dirty="0">
                <a:latin typeface="Segoe UI"/>
                <a:cs typeface="Segoe UI"/>
              </a:rPr>
              <a:t>PIO</a:t>
            </a:r>
          </a:p>
          <a:p>
            <a:pPr lvl="1"/>
            <a:r>
              <a:rPr lang="en-US" sz="2200" dirty="0">
                <a:latin typeface="Segoe UI"/>
                <a:cs typeface="Segoe UI"/>
              </a:rPr>
              <a:t>Finance/Admin Section</a:t>
            </a:r>
          </a:p>
          <a:p>
            <a:pPr lvl="1"/>
            <a:r>
              <a:rPr lang="en-US" sz="2200" dirty="0">
                <a:latin typeface="Segoe UI"/>
                <a:cs typeface="Segoe UI"/>
              </a:rPr>
              <a:t>Planning Section</a:t>
            </a:r>
          </a:p>
          <a:p>
            <a:pPr lvl="2"/>
            <a:r>
              <a:rPr lang="en-US" sz="2200" dirty="0">
                <a:latin typeface="Segoe UI"/>
                <a:cs typeface="Segoe UI"/>
              </a:rPr>
              <a:t>Documentation Unit</a:t>
            </a:r>
          </a:p>
          <a:p>
            <a:pPr lvl="2"/>
            <a:r>
              <a:rPr lang="en-US" sz="2200" dirty="0">
                <a:latin typeface="Segoe UI"/>
                <a:cs typeface="Segoe UI"/>
              </a:rPr>
              <a:t>Demobilization</a:t>
            </a:r>
            <a:endParaRPr lang="en-US" sz="2200" dirty="0"/>
          </a:p>
          <a:p>
            <a:pPr lvl="1"/>
            <a:r>
              <a:rPr lang="en-US" sz="2200" dirty="0">
                <a:latin typeface="Segoe UI"/>
                <a:cs typeface="Segoe UI"/>
              </a:rPr>
              <a:t>Investigative Section</a:t>
            </a:r>
          </a:p>
          <a:p>
            <a:pPr lvl="1"/>
            <a:r>
              <a:rPr lang="en-US" sz="2200" dirty="0">
                <a:latin typeface="Segoe UI"/>
                <a:cs typeface="Segoe UI"/>
              </a:rPr>
              <a:t>Volunteer coordination</a:t>
            </a:r>
          </a:p>
          <a:p>
            <a:pPr lvl="1"/>
            <a:r>
              <a:rPr lang="en-US" sz="2200" dirty="0">
                <a:latin typeface="Segoe UI"/>
                <a:cs typeface="Segoe UI"/>
              </a:rPr>
              <a:t>Equipment, supplies, food, and water</a:t>
            </a:r>
          </a:p>
          <a:p>
            <a:pPr lvl="1"/>
            <a:r>
              <a:rPr lang="en-US" sz="2200" dirty="0">
                <a:latin typeface="Segoe UI"/>
                <a:cs typeface="Segoe UI"/>
              </a:rPr>
              <a:t>Resources and ordering</a:t>
            </a:r>
          </a:p>
          <a:p>
            <a:pPr lvl="1"/>
            <a:r>
              <a:rPr lang="en-US" sz="2200" dirty="0">
                <a:latin typeface="Segoe UI"/>
                <a:cs typeface="Segoe UI"/>
              </a:rPr>
              <a:t>VIP/external liaisons</a:t>
            </a:r>
          </a:p>
          <a:p>
            <a:pPr lvl="1"/>
            <a:r>
              <a:rPr lang="en-US" sz="2200" dirty="0">
                <a:latin typeface="Segoe UI"/>
                <a:cs typeface="Segoe UI"/>
              </a:rPr>
              <a:t>Facility liaison</a:t>
            </a:r>
          </a:p>
          <a:p>
            <a:pPr lvl="1"/>
            <a:r>
              <a:rPr lang="en-US" sz="2200" dirty="0">
                <a:latin typeface="Segoe UI"/>
                <a:cs typeface="Segoe UI"/>
              </a:rPr>
              <a:t>Disaster mental health services</a:t>
            </a:r>
          </a:p>
        </p:txBody>
      </p:sp>
    </p:spTree>
    <p:extLst>
      <p:ext uri="{BB962C8B-B14F-4D97-AF65-F5344CB8AC3E}">
        <p14:creationId xmlns:p14="http://schemas.microsoft.com/office/powerpoint/2010/main" val="1800448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43848B-6417-D94F-DF36-29E8B2D1063A}"/>
              </a:ext>
            </a:extLst>
          </p:cNvPr>
          <p:cNvSpPr>
            <a:spLocks noGrp="1"/>
          </p:cNvSpPr>
          <p:nvPr>
            <p:ph type="title"/>
          </p:nvPr>
        </p:nvSpPr>
        <p:spPr/>
        <p:txBody>
          <a:bodyPr>
            <a:normAutofit fontScale="90000"/>
          </a:bodyPr>
          <a:lstStyle/>
          <a:p>
            <a:r>
              <a:rPr lang="en-US" dirty="0"/>
              <a:t>Welcome, Introductions, </a:t>
            </a:r>
            <a:br>
              <a:rPr lang="en-US" dirty="0"/>
            </a:br>
            <a:r>
              <a:rPr lang="en-US" dirty="0"/>
              <a:t>and Overview</a:t>
            </a:r>
          </a:p>
        </p:txBody>
      </p:sp>
      <p:sp>
        <p:nvSpPr>
          <p:cNvPr id="2" name="Content Placeholder 1">
            <a:extLst>
              <a:ext uri="{FF2B5EF4-FFF2-40B4-BE49-F238E27FC236}">
                <a16:creationId xmlns:a16="http://schemas.microsoft.com/office/drawing/2014/main" id="{6FDFC0BF-0C21-5C0A-C500-F066E2BCB950}"/>
              </a:ext>
            </a:extLst>
          </p:cNvPr>
          <p:cNvSpPr>
            <a:spLocks noGrp="1"/>
          </p:cNvSpPr>
          <p:nvPr>
            <p:ph sz="quarter" idx="11"/>
          </p:nvPr>
        </p:nvSpPr>
        <p:spPr/>
        <p:txBody>
          <a:bodyPr/>
          <a:lstStyle/>
          <a:p>
            <a:r>
              <a:rPr lang="en-US" dirty="0"/>
              <a:t>Course Instructors</a:t>
            </a:r>
            <a:endParaRPr lang="en-US" dirty="0">
              <a:highlight>
                <a:srgbClr val="00FFFF"/>
              </a:highlight>
            </a:endParaRPr>
          </a:p>
          <a:p>
            <a:pPr lvl="1"/>
            <a:r>
              <a:rPr lang="en-US" dirty="0"/>
              <a:t>[Placeholder Name 1]</a:t>
            </a:r>
          </a:p>
          <a:p>
            <a:pPr lvl="1"/>
            <a:r>
              <a:rPr lang="en-US" dirty="0"/>
              <a:t>[Placeholder Name 2]</a:t>
            </a:r>
          </a:p>
          <a:p>
            <a:r>
              <a:rPr lang="en-US" dirty="0"/>
              <a:t>Course Participants</a:t>
            </a:r>
          </a:p>
          <a:p>
            <a:pPr lvl="1"/>
            <a:r>
              <a:rPr lang="en-US" dirty="0"/>
              <a:t>Name</a:t>
            </a:r>
          </a:p>
          <a:p>
            <a:pPr lvl="1"/>
            <a:r>
              <a:rPr lang="en-US" dirty="0"/>
              <a:t>Title</a:t>
            </a:r>
          </a:p>
          <a:p>
            <a:pPr lvl="1"/>
            <a:r>
              <a:rPr lang="en-US" dirty="0"/>
              <a:t>Department</a:t>
            </a:r>
          </a:p>
          <a:p>
            <a:pPr lvl="1"/>
            <a:r>
              <a:rPr lang="en-US" dirty="0"/>
              <a:t>Previous experience with Friends and Relatives Center (FRC)/Family Assistance Center (FAC), if applicable</a:t>
            </a:r>
          </a:p>
        </p:txBody>
      </p:sp>
      <p:pic>
        <p:nvPicPr>
          <p:cNvPr id="11" name="Picture 10" descr="Icon&#10;&#10;Description automatically generated">
            <a:extLst>
              <a:ext uri="{FF2B5EF4-FFF2-40B4-BE49-F238E27FC236}">
                <a16:creationId xmlns:a16="http://schemas.microsoft.com/office/drawing/2014/main" id="{FC80B4CC-220F-55C7-1222-2983F1500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395" y="171579"/>
            <a:ext cx="1551647" cy="869019"/>
          </a:xfrm>
          <a:prstGeom prst="rect">
            <a:avLst/>
          </a:prstGeom>
        </p:spPr>
      </p:pic>
    </p:spTree>
    <p:extLst>
      <p:ext uri="{BB962C8B-B14F-4D97-AF65-F5344CB8AC3E}">
        <p14:creationId xmlns:p14="http://schemas.microsoft.com/office/powerpoint/2010/main" val="2961960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2EC429-8081-4291-A13E-316FFC052CBC}"/>
              </a:ext>
            </a:extLst>
          </p:cNvPr>
          <p:cNvSpPr>
            <a:spLocks noGrp="1"/>
          </p:cNvSpPr>
          <p:nvPr>
            <p:ph type="sldNum" sz="quarter" idx="4"/>
          </p:nvPr>
        </p:nvSpPr>
        <p:spPr/>
        <p:txBody>
          <a:bodyPr/>
          <a:lstStyle/>
          <a:p>
            <a:fld id="{ACCCA36D-925E-472C-AAC6-5045E5626F6B}" type="slidenum">
              <a:rPr lang="en-US" smtClean="0"/>
              <a:pPr/>
              <a:t>20</a:t>
            </a:fld>
            <a:endParaRPr lang="en-US" dirty="0"/>
          </a:p>
        </p:txBody>
      </p:sp>
      <p:sp>
        <p:nvSpPr>
          <p:cNvPr id="2" name="Title 1">
            <a:extLst>
              <a:ext uri="{FF2B5EF4-FFF2-40B4-BE49-F238E27FC236}">
                <a16:creationId xmlns:a16="http://schemas.microsoft.com/office/drawing/2014/main" id="{8F526357-BF95-4597-9A3A-854DD897E96A}"/>
              </a:ext>
            </a:extLst>
          </p:cNvPr>
          <p:cNvSpPr>
            <a:spLocks noGrp="1"/>
          </p:cNvSpPr>
          <p:nvPr>
            <p:ph type="title"/>
          </p:nvPr>
        </p:nvSpPr>
        <p:spPr/>
        <p:txBody>
          <a:bodyPr/>
          <a:lstStyle/>
          <a:p>
            <a:r>
              <a:rPr lang="en-US" dirty="0"/>
              <a:t>FAC Location Criteria</a:t>
            </a:r>
          </a:p>
        </p:txBody>
      </p:sp>
      <p:sp>
        <p:nvSpPr>
          <p:cNvPr id="5" name="Content Placeholder 4">
            <a:extLst>
              <a:ext uri="{FF2B5EF4-FFF2-40B4-BE49-F238E27FC236}">
                <a16:creationId xmlns:a16="http://schemas.microsoft.com/office/drawing/2014/main" id="{D6BB2E94-2627-4D29-9044-262FC3AC640D}"/>
              </a:ext>
            </a:extLst>
          </p:cNvPr>
          <p:cNvSpPr>
            <a:spLocks noGrp="1"/>
          </p:cNvSpPr>
          <p:nvPr>
            <p:ph sz="quarter" idx="11"/>
          </p:nvPr>
        </p:nvSpPr>
        <p:spPr>
          <a:xfrm>
            <a:off x="733130" y="947692"/>
            <a:ext cx="8277225" cy="5910308"/>
          </a:xfrm>
        </p:spPr>
        <p:txBody>
          <a:bodyPr>
            <a:normAutofit/>
          </a:bodyPr>
          <a:lstStyle/>
          <a:p>
            <a:r>
              <a:rPr lang="en-US" sz="2000" dirty="0"/>
              <a:t>*Restricted areas for FAC staff </a:t>
            </a:r>
          </a:p>
          <a:p>
            <a:r>
              <a:rPr lang="en-US" sz="2000" dirty="0"/>
              <a:t>*Private areas for family notifications</a:t>
            </a:r>
          </a:p>
          <a:p>
            <a:r>
              <a:rPr lang="en-US" sz="2000" dirty="0"/>
              <a:t>*Areas for registration, social services, mental health, spiritual care, family briefings</a:t>
            </a:r>
          </a:p>
          <a:p>
            <a:r>
              <a:rPr lang="en-US" sz="2000" dirty="0"/>
              <a:t>*Communications and technology</a:t>
            </a:r>
          </a:p>
          <a:p>
            <a:r>
              <a:rPr lang="en-US" sz="2000" dirty="0"/>
              <a:t>*Overall accessibility (e.g., elevators, restrooms)</a:t>
            </a:r>
          </a:p>
          <a:p>
            <a:r>
              <a:rPr lang="en-US" sz="2000" dirty="0"/>
              <a:t>*Ample parking, including accessible spaces</a:t>
            </a:r>
          </a:p>
          <a:p>
            <a:r>
              <a:rPr lang="en-US" sz="2000" dirty="0"/>
              <a:t>*Security measures</a:t>
            </a:r>
          </a:p>
          <a:p>
            <a:r>
              <a:rPr lang="en-US" sz="2000" dirty="0"/>
              <a:t>Easy access to major thoroughfares/public transit</a:t>
            </a:r>
          </a:p>
          <a:p>
            <a:r>
              <a:rPr lang="en-US" sz="2000" dirty="0"/>
              <a:t>Consideration of potential hazards (e.g., flooding)</a:t>
            </a:r>
          </a:p>
          <a:p>
            <a:r>
              <a:rPr lang="en-US" sz="2000" dirty="0"/>
              <a:t>Controlled heating/air conditioning</a:t>
            </a:r>
          </a:p>
          <a:p>
            <a:r>
              <a:rPr lang="en-US" sz="2000" dirty="0"/>
              <a:t>Availability on short notice</a:t>
            </a:r>
          </a:p>
          <a:p>
            <a:r>
              <a:rPr lang="en-US" sz="2000" dirty="0"/>
              <a:t>Large indoor space</a:t>
            </a:r>
          </a:p>
          <a:p>
            <a:r>
              <a:rPr lang="en-US" sz="2000" dirty="0"/>
              <a:t>Media area</a:t>
            </a:r>
            <a:endParaRPr lang="en-US" sz="1700" dirty="0"/>
          </a:p>
          <a:p>
            <a:endParaRPr lang="en-US" sz="1700" dirty="0"/>
          </a:p>
        </p:txBody>
      </p:sp>
      <p:pic>
        <p:nvPicPr>
          <p:cNvPr id="9" name="Picture 8" descr="Icon&#10;&#10;Description automatically generated">
            <a:extLst>
              <a:ext uri="{FF2B5EF4-FFF2-40B4-BE49-F238E27FC236}">
                <a16:creationId xmlns:a16="http://schemas.microsoft.com/office/drawing/2014/main" id="{3498A2A7-1731-7136-2983-F1414E0E2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3045" y="147887"/>
            <a:ext cx="630248" cy="890400"/>
          </a:xfrm>
          <a:prstGeom prst="rect">
            <a:avLst/>
          </a:prstGeom>
        </p:spPr>
      </p:pic>
    </p:spTree>
    <p:extLst>
      <p:ext uri="{BB962C8B-B14F-4D97-AF65-F5344CB8AC3E}">
        <p14:creationId xmlns:p14="http://schemas.microsoft.com/office/powerpoint/2010/main" val="292507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60B3DB-0634-9A0D-8444-177A7393C8DC}"/>
              </a:ext>
            </a:extLst>
          </p:cNvPr>
          <p:cNvSpPr>
            <a:spLocks noGrp="1"/>
          </p:cNvSpPr>
          <p:nvPr>
            <p:ph type="sldNum" sz="quarter" idx="4"/>
          </p:nvPr>
        </p:nvSpPr>
        <p:spPr/>
        <p:txBody>
          <a:bodyPr/>
          <a:lstStyle/>
          <a:p>
            <a:fld id="{ACCCA36D-925E-472C-AAC6-5045E5626F6B}" type="slidenum">
              <a:rPr lang="en-US" smtClean="0"/>
              <a:pPr/>
              <a:t>21</a:t>
            </a:fld>
            <a:endParaRPr lang="en-US" dirty="0"/>
          </a:p>
        </p:txBody>
      </p:sp>
      <p:sp>
        <p:nvSpPr>
          <p:cNvPr id="2" name="Title 1">
            <a:extLst>
              <a:ext uri="{FF2B5EF4-FFF2-40B4-BE49-F238E27FC236}">
                <a16:creationId xmlns:a16="http://schemas.microsoft.com/office/drawing/2014/main" id="{D11D3CC3-3132-3D79-7AFC-8004414684E0}"/>
              </a:ext>
            </a:extLst>
          </p:cNvPr>
          <p:cNvSpPr>
            <a:spLocks noGrp="1"/>
          </p:cNvSpPr>
          <p:nvPr>
            <p:ph type="title"/>
          </p:nvPr>
        </p:nvSpPr>
        <p:spPr>
          <a:xfrm>
            <a:off x="733130" y="51579"/>
            <a:ext cx="8168271" cy="1026583"/>
          </a:xfrm>
        </p:spPr>
        <p:txBody>
          <a:bodyPr>
            <a:normAutofit/>
          </a:bodyPr>
          <a:lstStyle/>
          <a:p>
            <a:r>
              <a:rPr lang="en-US" dirty="0"/>
              <a:t>FAC Examples</a:t>
            </a:r>
          </a:p>
        </p:txBody>
      </p:sp>
      <p:pic>
        <p:nvPicPr>
          <p:cNvPr id="3074" name="Picture 2" descr="Image">
            <a:extLst>
              <a:ext uri="{FF2B5EF4-FFF2-40B4-BE49-F238E27FC236}">
                <a16:creationId xmlns:a16="http://schemas.microsoft.com/office/drawing/2014/main" id="{E3CD832F-279F-18AD-EC98-480C6B6F3D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98" t="4824" r="4036" b="2646"/>
          <a:stretch/>
        </p:blipFill>
        <p:spPr bwMode="auto">
          <a:xfrm>
            <a:off x="80174" y="1161554"/>
            <a:ext cx="4784045" cy="37971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938EF26-95D2-70F1-56FD-00266AC83E82}"/>
              </a:ext>
            </a:extLst>
          </p:cNvPr>
          <p:cNvGrpSpPr/>
          <p:nvPr/>
        </p:nvGrpSpPr>
        <p:grpSpPr>
          <a:xfrm>
            <a:off x="4987643" y="1158659"/>
            <a:ext cx="4106134" cy="5516249"/>
            <a:chOff x="5236717" y="749950"/>
            <a:chExt cx="3659632" cy="5181638"/>
          </a:xfrm>
        </p:grpSpPr>
        <p:pic>
          <p:nvPicPr>
            <p:cNvPr id="7" name="Picture 6" descr="slide 14 bottom.jpg">
              <a:extLst>
                <a:ext uri="{FF2B5EF4-FFF2-40B4-BE49-F238E27FC236}">
                  <a16:creationId xmlns:a16="http://schemas.microsoft.com/office/drawing/2014/main" id="{4DBC614A-3EE6-D61E-16CB-5BD49E0D91D8}"/>
                </a:ext>
              </a:extLst>
            </p:cNvPr>
            <p:cNvPicPr>
              <a:picLocks noChangeAspect="1"/>
            </p:cNvPicPr>
            <p:nvPr/>
          </p:nvPicPr>
          <p:blipFill>
            <a:blip r:embed="rId4"/>
            <a:stretch>
              <a:fillRect/>
            </a:stretch>
          </p:blipFill>
          <p:spPr>
            <a:xfrm>
              <a:off x="5236717" y="3481496"/>
              <a:ext cx="3659631" cy="2450092"/>
            </a:xfrm>
            <a:prstGeom prst="rect">
              <a:avLst/>
            </a:prstGeom>
          </p:spPr>
        </p:pic>
        <p:pic>
          <p:nvPicPr>
            <p:cNvPr id="8" name="Content Placeholder 5" descr="slide 16.jpg">
              <a:extLst>
                <a:ext uri="{FF2B5EF4-FFF2-40B4-BE49-F238E27FC236}">
                  <a16:creationId xmlns:a16="http://schemas.microsoft.com/office/drawing/2014/main" id="{C482FA1E-8357-9042-EF91-411E544EEF22}"/>
                </a:ext>
              </a:extLst>
            </p:cNvPr>
            <p:cNvPicPr>
              <a:picLocks noChangeAspect="1"/>
            </p:cNvPicPr>
            <p:nvPr/>
          </p:nvPicPr>
          <p:blipFill>
            <a:blip r:embed="rId5"/>
            <a:stretch>
              <a:fillRect/>
            </a:stretch>
          </p:blipFill>
          <p:spPr>
            <a:xfrm>
              <a:off x="5236718" y="749950"/>
              <a:ext cx="3659631" cy="2450592"/>
            </a:xfrm>
            <a:prstGeom prst="rect">
              <a:avLst/>
            </a:prstGeom>
          </p:spPr>
        </p:pic>
      </p:grpSp>
      <p:pic>
        <p:nvPicPr>
          <p:cNvPr id="11" name="Picture 10" descr="Graphical user interface, text, application, email, website&#10;&#10;Description automatically generated">
            <a:extLst>
              <a:ext uri="{FF2B5EF4-FFF2-40B4-BE49-F238E27FC236}">
                <a16:creationId xmlns:a16="http://schemas.microsoft.com/office/drawing/2014/main" id="{112DF71E-48F5-7BB5-71BA-BCA83AE2023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8" y="5021844"/>
            <a:ext cx="4819962" cy="1666071"/>
          </a:xfrm>
          <a:prstGeom prst="rect">
            <a:avLst/>
          </a:prstGeom>
        </p:spPr>
      </p:pic>
    </p:spTree>
    <p:extLst>
      <p:ext uri="{BB962C8B-B14F-4D97-AF65-F5344CB8AC3E}">
        <p14:creationId xmlns:p14="http://schemas.microsoft.com/office/powerpoint/2010/main" val="3241642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41CAF7-B2E0-B236-11D7-06C47A78FFB0}"/>
              </a:ext>
            </a:extLst>
          </p:cNvPr>
          <p:cNvSpPr>
            <a:spLocks noGrp="1"/>
          </p:cNvSpPr>
          <p:nvPr>
            <p:ph type="sldNum" sz="quarter" idx="4"/>
          </p:nvPr>
        </p:nvSpPr>
        <p:spPr/>
        <p:txBody>
          <a:bodyPr/>
          <a:lstStyle/>
          <a:p>
            <a:fld id="{ACCCA36D-925E-472C-AAC6-5045E5626F6B}" type="slidenum">
              <a:rPr lang="en-US" smtClean="0"/>
              <a:pPr/>
              <a:t>22</a:t>
            </a:fld>
            <a:endParaRPr lang="en-US" dirty="0"/>
          </a:p>
        </p:txBody>
      </p:sp>
      <p:sp>
        <p:nvSpPr>
          <p:cNvPr id="2" name="Title 1">
            <a:extLst>
              <a:ext uri="{FF2B5EF4-FFF2-40B4-BE49-F238E27FC236}">
                <a16:creationId xmlns:a16="http://schemas.microsoft.com/office/drawing/2014/main" id="{F3552E44-B4B5-DC30-8EFF-87698F8BA99D}"/>
              </a:ext>
            </a:extLst>
          </p:cNvPr>
          <p:cNvSpPr>
            <a:spLocks noGrp="1"/>
          </p:cNvSpPr>
          <p:nvPr>
            <p:ph type="title"/>
          </p:nvPr>
        </p:nvSpPr>
        <p:spPr/>
        <p:txBody>
          <a:bodyPr/>
          <a:lstStyle/>
          <a:p>
            <a:r>
              <a:rPr lang="en-US" dirty="0"/>
              <a:t>Regional FAC Support</a:t>
            </a:r>
          </a:p>
        </p:txBody>
      </p:sp>
      <p:sp>
        <p:nvSpPr>
          <p:cNvPr id="5" name="Content Placeholder 4">
            <a:extLst>
              <a:ext uri="{FF2B5EF4-FFF2-40B4-BE49-F238E27FC236}">
                <a16:creationId xmlns:a16="http://schemas.microsoft.com/office/drawing/2014/main" id="{A6671D72-5A2D-3DBA-72EE-EE70E2217C21}"/>
              </a:ext>
            </a:extLst>
          </p:cNvPr>
          <p:cNvSpPr>
            <a:spLocks noGrp="1"/>
          </p:cNvSpPr>
          <p:nvPr>
            <p:ph sz="quarter" idx="11"/>
          </p:nvPr>
        </p:nvSpPr>
        <p:spPr>
          <a:xfrm>
            <a:off x="733130" y="1194579"/>
            <a:ext cx="8277225" cy="4477965"/>
          </a:xfrm>
        </p:spPr>
        <p:txBody>
          <a:bodyPr lIns="91440" tIns="45720" rIns="91440" bIns="45720" anchor="t">
            <a:normAutofit/>
          </a:bodyPr>
          <a:lstStyle/>
          <a:p>
            <a:r>
              <a:rPr lang="en-US" dirty="0">
                <a:latin typeface="Segoe UI Semibold"/>
                <a:cs typeface="Segoe UI Semibold"/>
              </a:rPr>
              <a:t>Regional assistance may be needed based on the </a:t>
            </a:r>
            <a:br>
              <a:rPr lang="en-US" dirty="0"/>
            </a:br>
            <a:r>
              <a:rPr lang="en-US" dirty="0">
                <a:latin typeface="Segoe UI Semibold"/>
                <a:cs typeface="Segoe UI Semibold"/>
              </a:rPr>
              <a:t>incident size and available local resources </a:t>
            </a:r>
            <a:endParaRPr lang="en-US" dirty="0"/>
          </a:p>
          <a:p>
            <a:r>
              <a:rPr lang="en-US" dirty="0">
                <a:latin typeface="Segoe UI Semibold"/>
                <a:cs typeface="Segoe UI Semibold"/>
              </a:rPr>
              <a:t>Reasons for regional FAC activation:</a:t>
            </a:r>
          </a:p>
          <a:p>
            <a:pPr lvl="1"/>
            <a:r>
              <a:rPr lang="en-US" dirty="0">
                <a:latin typeface="Segoe UI"/>
                <a:cs typeface="Segoe UI"/>
              </a:rPr>
              <a:t>Limited resources to support fatality management operations</a:t>
            </a:r>
          </a:p>
          <a:p>
            <a:pPr lvl="1"/>
            <a:r>
              <a:rPr lang="en-US" dirty="0">
                <a:latin typeface="Segoe UI"/>
                <a:cs typeface="Segoe UI"/>
              </a:rPr>
              <a:t>Centralized information gathering and sharing for an effective (i.e., timely and accurate) response</a:t>
            </a:r>
          </a:p>
          <a:p>
            <a:r>
              <a:rPr lang="en-US" dirty="0">
                <a:latin typeface="Segoe UI Semibold"/>
                <a:cs typeface="Segoe UI Semibold"/>
              </a:rPr>
              <a:t>Dallas/Fort Worth/Arlington Urban Area Complex Coordinated Terrorist Attack Regional Family Assistance Concept of Operations</a:t>
            </a:r>
          </a:p>
        </p:txBody>
      </p:sp>
    </p:spTree>
    <p:extLst>
      <p:ext uri="{BB962C8B-B14F-4D97-AF65-F5344CB8AC3E}">
        <p14:creationId xmlns:p14="http://schemas.microsoft.com/office/powerpoint/2010/main" val="26998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44080E-2E25-633F-F588-5F1DD5040C68}"/>
              </a:ext>
            </a:extLst>
          </p:cNvPr>
          <p:cNvSpPr>
            <a:spLocks noGrp="1"/>
          </p:cNvSpPr>
          <p:nvPr>
            <p:ph type="sldNum" sz="quarter" idx="4"/>
          </p:nvPr>
        </p:nvSpPr>
        <p:spPr/>
        <p:txBody>
          <a:bodyPr/>
          <a:lstStyle/>
          <a:p>
            <a:fld id="{ACCCA36D-925E-472C-AAC6-5045E5626F6B}" type="slidenum">
              <a:rPr lang="en-US" smtClean="0"/>
              <a:pPr/>
              <a:t>23</a:t>
            </a:fld>
            <a:endParaRPr lang="en-US" dirty="0"/>
          </a:p>
        </p:txBody>
      </p:sp>
      <p:sp>
        <p:nvSpPr>
          <p:cNvPr id="2" name="Title 1">
            <a:extLst>
              <a:ext uri="{FF2B5EF4-FFF2-40B4-BE49-F238E27FC236}">
                <a16:creationId xmlns:a16="http://schemas.microsoft.com/office/drawing/2014/main" id="{E1E1C3AA-CD48-798A-21CA-392D91AB75DC}"/>
              </a:ext>
            </a:extLst>
          </p:cNvPr>
          <p:cNvSpPr>
            <a:spLocks noGrp="1"/>
          </p:cNvSpPr>
          <p:nvPr>
            <p:ph type="title"/>
          </p:nvPr>
        </p:nvSpPr>
        <p:spPr/>
        <p:txBody>
          <a:bodyPr/>
          <a:lstStyle/>
          <a:p>
            <a:r>
              <a:rPr lang="en-US" dirty="0"/>
              <a:t>FAC Communications</a:t>
            </a:r>
          </a:p>
        </p:txBody>
      </p:sp>
      <p:sp>
        <p:nvSpPr>
          <p:cNvPr id="5" name="Content Placeholder 4">
            <a:extLst>
              <a:ext uri="{FF2B5EF4-FFF2-40B4-BE49-F238E27FC236}">
                <a16:creationId xmlns:a16="http://schemas.microsoft.com/office/drawing/2014/main" id="{B2091A6D-E632-BCF8-DED7-A40AA0A8AA18}"/>
              </a:ext>
            </a:extLst>
          </p:cNvPr>
          <p:cNvSpPr>
            <a:spLocks noGrp="1"/>
          </p:cNvSpPr>
          <p:nvPr>
            <p:ph sz="quarter" idx="11"/>
          </p:nvPr>
        </p:nvSpPr>
        <p:spPr>
          <a:xfrm>
            <a:off x="878516" y="1432069"/>
            <a:ext cx="8017833" cy="5010772"/>
          </a:xfrm>
          <a:prstGeom prst="rect">
            <a:avLst/>
          </a:prstGeom>
        </p:spPr>
        <p:txBody>
          <a:bodyPr>
            <a:normAutofit lnSpcReduction="10000"/>
          </a:bodyPr>
          <a:lstStyle/>
          <a:p>
            <a:r>
              <a:rPr lang="en-US" dirty="0"/>
              <a:t>Family Briefings</a:t>
            </a:r>
          </a:p>
          <a:p>
            <a:pPr lvl="1"/>
            <a:r>
              <a:rPr lang="en-US" dirty="0"/>
              <a:t>Direct and timely updates to those impacted by the incident and their loved ones both in person at the FAC and in attendance virtually</a:t>
            </a:r>
          </a:p>
          <a:p>
            <a:pPr lvl="1"/>
            <a:r>
              <a:rPr lang="en-US" dirty="0"/>
              <a:t>Families must always receive updates before information is provided to the media/public</a:t>
            </a:r>
          </a:p>
          <a:p>
            <a:pPr lvl="1"/>
            <a:r>
              <a:rPr lang="en-US" dirty="0"/>
              <a:t>Provide briefings in multiple languages and formats</a:t>
            </a:r>
          </a:p>
          <a:p>
            <a:pPr marL="342900" lvl="1" indent="-342900">
              <a:buFont typeface="Arial" charset="0"/>
              <a:buChar char="•"/>
            </a:pPr>
            <a:r>
              <a:rPr lang="en-US" sz="2400" dirty="0">
                <a:latin typeface="Segoe UI Semibold" panose="020B0702040204020203" pitchFamily="34" charset="0"/>
                <a:cs typeface="Segoe UI Semibold" panose="020B0702040204020203" pitchFamily="34" charset="0"/>
              </a:rPr>
              <a:t>Media Briefings</a:t>
            </a:r>
          </a:p>
          <a:p>
            <a:pPr lvl="1"/>
            <a:r>
              <a:rPr lang="en-US" dirty="0"/>
              <a:t>Public updates to media at a location away from the FAC</a:t>
            </a:r>
          </a:p>
          <a:p>
            <a:pPr marL="342900" lvl="1" indent="-342900">
              <a:buFont typeface="Arial" charset="0"/>
              <a:buChar char="•"/>
            </a:pPr>
            <a:r>
              <a:rPr lang="en-US" sz="2400" dirty="0">
                <a:latin typeface="Segoe UI Semibold" panose="020B0702040204020203" pitchFamily="34" charset="0"/>
                <a:cs typeface="Segoe UI Semibold" panose="020B0702040204020203" pitchFamily="34" charset="0"/>
              </a:rPr>
              <a:t>Information Portal</a:t>
            </a:r>
          </a:p>
          <a:p>
            <a:pPr lvl="1"/>
            <a:r>
              <a:rPr lang="en-US" dirty="0"/>
              <a:t>Pre-populated online portal maintained by jurisdictions, kept hidden when there are no ongoing emergencies, and activated if an incident occurs</a:t>
            </a:r>
          </a:p>
        </p:txBody>
      </p:sp>
      <p:sp>
        <p:nvSpPr>
          <p:cNvPr id="10" name="Speech Bubble: Rectangle with Corners Rounded 9">
            <a:extLst>
              <a:ext uri="{FF2B5EF4-FFF2-40B4-BE49-F238E27FC236}">
                <a16:creationId xmlns:a16="http://schemas.microsoft.com/office/drawing/2014/main" id="{91035C89-0D86-FFBF-D410-78AFFF2FD907}"/>
              </a:ext>
            </a:extLst>
          </p:cNvPr>
          <p:cNvSpPr/>
          <p:nvPr/>
        </p:nvSpPr>
        <p:spPr>
          <a:xfrm>
            <a:off x="7911034" y="289069"/>
            <a:ext cx="890803" cy="519143"/>
          </a:xfrm>
          <a:prstGeom prst="wedgeRoundRectCallout">
            <a:avLst>
              <a:gd name="adj1" fmla="val -33509"/>
              <a:gd name="adj2" fmla="val 78466"/>
              <a:gd name="adj3" fmla="val 16667"/>
            </a:avLst>
          </a:prstGeom>
          <a:solidFill>
            <a:srgbClr val="004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155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1E7918-16B5-13DD-856A-EE85C615B1B4}"/>
              </a:ext>
            </a:extLst>
          </p:cNvPr>
          <p:cNvSpPr>
            <a:spLocks noGrp="1"/>
          </p:cNvSpPr>
          <p:nvPr>
            <p:ph type="title"/>
          </p:nvPr>
        </p:nvSpPr>
        <p:spPr>
          <a:xfrm>
            <a:off x="111096" y="2657821"/>
            <a:ext cx="8917536" cy="1143000"/>
          </a:xfrm>
          <a:effectLst>
            <a:outerShdw blurRad="50800" dist="38100" dir="5400000" algn="t" rotWithShape="0">
              <a:prstClr val="black">
                <a:alpha val="40000"/>
              </a:prstClr>
            </a:outerShdw>
          </a:effectLst>
        </p:spPr>
        <p:txBody>
          <a:bodyPr>
            <a:noAutofit/>
          </a:bodyPr>
          <a:lstStyle/>
          <a:p>
            <a:r>
              <a:rPr lang="en-US" sz="4500" dirty="0"/>
              <a:t>Resources </a:t>
            </a:r>
            <a:br>
              <a:rPr lang="en-US" sz="4500" dirty="0"/>
            </a:br>
            <a:r>
              <a:rPr lang="en-US" sz="4500" dirty="0"/>
              <a:t>and Tools</a:t>
            </a:r>
          </a:p>
        </p:txBody>
      </p:sp>
      <p:pic>
        <p:nvPicPr>
          <p:cNvPr id="7" name="Picture 6" descr="Icon&#10;&#10;Description automatically generated">
            <a:extLst>
              <a:ext uri="{FF2B5EF4-FFF2-40B4-BE49-F238E27FC236}">
                <a16:creationId xmlns:a16="http://schemas.microsoft.com/office/drawing/2014/main" id="{F030EBE4-C496-8639-E924-8EE2656B41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644" y="791988"/>
            <a:ext cx="916808" cy="916808"/>
          </a:xfrm>
          <a:prstGeom prst="rect">
            <a:avLst/>
          </a:prstGeom>
        </p:spPr>
      </p:pic>
    </p:spTree>
    <p:extLst>
      <p:ext uri="{BB962C8B-B14F-4D97-AF65-F5344CB8AC3E}">
        <p14:creationId xmlns:p14="http://schemas.microsoft.com/office/powerpoint/2010/main" val="1017864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08354B-FD97-FE4E-ED36-EDC9121565BF}"/>
              </a:ext>
            </a:extLst>
          </p:cNvPr>
          <p:cNvSpPr>
            <a:spLocks noGrp="1"/>
          </p:cNvSpPr>
          <p:nvPr>
            <p:ph type="sldNum" sz="quarter" idx="4"/>
          </p:nvPr>
        </p:nvSpPr>
        <p:spPr/>
        <p:txBody>
          <a:bodyPr/>
          <a:lstStyle/>
          <a:p>
            <a:fld id="{ACCCA36D-925E-472C-AAC6-5045E5626F6B}" type="slidenum">
              <a:rPr lang="en-US" smtClean="0"/>
              <a:pPr/>
              <a:t>25</a:t>
            </a:fld>
            <a:endParaRPr lang="en-US" dirty="0"/>
          </a:p>
        </p:txBody>
      </p:sp>
      <p:sp>
        <p:nvSpPr>
          <p:cNvPr id="2" name="Title 1">
            <a:extLst>
              <a:ext uri="{FF2B5EF4-FFF2-40B4-BE49-F238E27FC236}">
                <a16:creationId xmlns:a16="http://schemas.microsoft.com/office/drawing/2014/main" id="{D5F11445-8915-794A-AA60-6DD2FB63AB29}"/>
              </a:ext>
            </a:extLst>
          </p:cNvPr>
          <p:cNvSpPr>
            <a:spLocks noGrp="1"/>
          </p:cNvSpPr>
          <p:nvPr>
            <p:ph type="title"/>
          </p:nvPr>
        </p:nvSpPr>
        <p:spPr/>
        <p:txBody>
          <a:bodyPr/>
          <a:lstStyle/>
          <a:p>
            <a:r>
              <a:rPr lang="en-US" dirty="0"/>
              <a:t>Family Assistance Base Plan</a:t>
            </a:r>
          </a:p>
        </p:txBody>
      </p:sp>
      <p:sp>
        <p:nvSpPr>
          <p:cNvPr id="5" name="Content Placeholder 4">
            <a:extLst>
              <a:ext uri="{FF2B5EF4-FFF2-40B4-BE49-F238E27FC236}">
                <a16:creationId xmlns:a16="http://schemas.microsoft.com/office/drawing/2014/main" id="{CD15E365-8372-E225-5EB5-0DDC2205C830}"/>
              </a:ext>
            </a:extLst>
          </p:cNvPr>
          <p:cNvSpPr>
            <a:spLocks noGrp="1"/>
          </p:cNvSpPr>
          <p:nvPr>
            <p:ph sz="quarter" idx="11"/>
          </p:nvPr>
        </p:nvSpPr>
        <p:spPr>
          <a:xfrm>
            <a:off x="866775" y="1001639"/>
            <a:ext cx="8277225" cy="4681537"/>
          </a:xfrm>
        </p:spPr>
        <p:txBody>
          <a:bodyPr>
            <a:normAutofit lnSpcReduction="10000"/>
          </a:bodyPr>
          <a:lstStyle/>
          <a:p>
            <a:r>
              <a:rPr lang="en-US" dirty="0"/>
              <a:t>Introduction</a:t>
            </a:r>
          </a:p>
          <a:p>
            <a:r>
              <a:rPr lang="en-US" dirty="0"/>
              <a:t>Family Assistance Overview</a:t>
            </a:r>
          </a:p>
          <a:p>
            <a:r>
              <a:rPr lang="en-US" dirty="0"/>
              <a:t>Concept of Operations</a:t>
            </a:r>
          </a:p>
          <a:p>
            <a:r>
              <a:rPr lang="en-US" dirty="0"/>
              <a:t>Roles and Responsibilities</a:t>
            </a:r>
          </a:p>
          <a:p>
            <a:r>
              <a:rPr lang="en-US" dirty="0"/>
              <a:t>Communications</a:t>
            </a:r>
          </a:p>
          <a:p>
            <a:r>
              <a:rPr lang="en-US" dirty="0"/>
              <a:t>Plan Development and Maintenance</a:t>
            </a:r>
          </a:p>
          <a:p>
            <a:r>
              <a:rPr lang="en-US" dirty="0"/>
              <a:t>Authorities and References</a:t>
            </a:r>
          </a:p>
          <a:p>
            <a:r>
              <a:rPr lang="en-US" dirty="0"/>
              <a:t>Appendices:</a:t>
            </a:r>
          </a:p>
          <a:p>
            <a:pPr lvl="1"/>
            <a:r>
              <a:rPr lang="en-US" dirty="0"/>
              <a:t>A: Acronyms and Abbreviations</a:t>
            </a:r>
          </a:p>
          <a:p>
            <a:pPr lvl="1"/>
            <a:r>
              <a:rPr lang="en-US" dirty="0"/>
              <a:t>B: Friends and Relatives Center Toolkit</a:t>
            </a:r>
          </a:p>
          <a:p>
            <a:pPr lvl="1"/>
            <a:r>
              <a:rPr lang="en-US" dirty="0"/>
              <a:t>C: Family Assistance Center Toolkit</a:t>
            </a:r>
          </a:p>
        </p:txBody>
      </p:sp>
      <p:pic>
        <p:nvPicPr>
          <p:cNvPr id="10" name="Picture 9" descr="Icon&#10;&#10;Description automatically generated">
            <a:extLst>
              <a:ext uri="{FF2B5EF4-FFF2-40B4-BE49-F238E27FC236}">
                <a16:creationId xmlns:a16="http://schemas.microsoft.com/office/drawing/2014/main" id="{11604622-7532-47C9-965F-CC83DF150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834" y="229174"/>
            <a:ext cx="906736" cy="903503"/>
          </a:xfrm>
          <a:prstGeom prst="rect">
            <a:avLst/>
          </a:prstGeom>
        </p:spPr>
      </p:pic>
    </p:spTree>
    <p:extLst>
      <p:ext uri="{BB962C8B-B14F-4D97-AF65-F5344CB8AC3E}">
        <p14:creationId xmlns:p14="http://schemas.microsoft.com/office/powerpoint/2010/main" val="2885928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554CAC-5942-82A6-CBFF-37660EEEEC6F}"/>
              </a:ext>
            </a:extLst>
          </p:cNvPr>
          <p:cNvSpPr>
            <a:spLocks noGrp="1"/>
          </p:cNvSpPr>
          <p:nvPr>
            <p:ph type="sldNum" sz="quarter" idx="4"/>
          </p:nvPr>
        </p:nvSpPr>
        <p:spPr/>
        <p:txBody>
          <a:bodyPr/>
          <a:lstStyle/>
          <a:p>
            <a:fld id="{ACCCA36D-925E-472C-AAC6-5045E5626F6B}" type="slidenum">
              <a:rPr lang="en-US" smtClean="0"/>
              <a:pPr/>
              <a:t>26</a:t>
            </a:fld>
            <a:endParaRPr lang="en-US" dirty="0"/>
          </a:p>
        </p:txBody>
      </p:sp>
      <p:sp>
        <p:nvSpPr>
          <p:cNvPr id="2" name="Title 1">
            <a:extLst>
              <a:ext uri="{FF2B5EF4-FFF2-40B4-BE49-F238E27FC236}">
                <a16:creationId xmlns:a16="http://schemas.microsoft.com/office/drawing/2014/main" id="{BC5B2AF3-73FB-BAE5-EBEC-41A79115198C}"/>
              </a:ext>
            </a:extLst>
          </p:cNvPr>
          <p:cNvSpPr>
            <a:spLocks noGrp="1"/>
          </p:cNvSpPr>
          <p:nvPr>
            <p:ph type="title"/>
          </p:nvPr>
        </p:nvSpPr>
        <p:spPr/>
        <p:txBody>
          <a:bodyPr/>
          <a:lstStyle/>
          <a:p>
            <a:r>
              <a:rPr lang="en-US" dirty="0"/>
              <a:t>FRC Toolkit Contents</a:t>
            </a:r>
          </a:p>
        </p:txBody>
      </p:sp>
      <p:sp>
        <p:nvSpPr>
          <p:cNvPr id="5" name="Content Placeholder 4">
            <a:extLst>
              <a:ext uri="{FF2B5EF4-FFF2-40B4-BE49-F238E27FC236}">
                <a16:creationId xmlns:a16="http://schemas.microsoft.com/office/drawing/2014/main" id="{91F27E90-C85A-EBDC-281B-FB2BAC7AEA19}"/>
              </a:ext>
            </a:extLst>
          </p:cNvPr>
          <p:cNvSpPr>
            <a:spLocks noGrp="1"/>
          </p:cNvSpPr>
          <p:nvPr>
            <p:ph sz="quarter" idx="11"/>
          </p:nvPr>
        </p:nvSpPr>
        <p:spPr>
          <a:xfrm>
            <a:off x="733425" y="1246188"/>
            <a:ext cx="8277225" cy="4681537"/>
          </a:xfrm>
        </p:spPr>
        <p:txBody>
          <a:bodyPr/>
          <a:lstStyle/>
          <a:p>
            <a:r>
              <a:rPr lang="en-US" dirty="0"/>
              <a:t>FRC Activation Tools</a:t>
            </a:r>
          </a:p>
          <a:p>
            <a:r>
              <a:rPr lang="en-US" dirty="0"/>
              <a:t>Staffing and Supplies</a:t>
            </a:r>
          </a:p>
          <a:p>
            <a:r>
              <a:rPr lang="en-US" dirty="0"/>
              <a:t>FRC/FAC Call Center Tools</a:t>
            </a:r>
          </a:p>
          <a:p>
            <a:r>
              <a:rPr lang="en-US" dirty="0"/>
              <a:t>FRC Registration Tools</a:t>
            </a:r>
          </a:p>
        </p:txBody>
      </p:sp>
      <p:pic>
        <p:nvPicPr>
          <p:cNvPr id="10" name="Picture 9" descr="Icon&#10;&#10;Description automatically generated">
            <a:extLst>
              <a:ext uri="{FF2B5EF4-FFF2-40B4-BE49-F238E27FC236}">
                <a16:creationId xmlns:a16="http://schemas.microsoft.com/office/drawing/2014/main" id="{BDDA256F-95A1-40F5-B72D-4CB33997DC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2006" y="174242"/>
            <a:ext cx="964334" cy="964334"/>
          </a:xfrm>
          <a:prstGeom prst="rect">
            <a:avLst/>
          </a:prstGeom>
        </p:spPr>
      </p:pic>
    </p:spTree>
    <p:extLst>
      <p:ext uri="{BB962C8B-B14F-4D97-AF65-F5344CB8AC3E}">
        <p14:creationId xmlns:p14="http://schemas.microsoft.com/office/powerpoint/2010/main" val="2899076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7793E2-204F-25B1-BE39-297FDA5DF699}"/>
              </a:ext>
            </a:extLst>
          </p:cNvPr>
          <p:cNvSpPr>
            <a:spLocks noGrp="1"/>
          </p:cNvSpPr>
          <p:nvPr>
            <p:ph type="sldNum" sz="quarter" idx="4"/>
          </p:nvPr>
        </p:nvSpPr>
        <p:spPr/>
        <p:txBody>
          <a:bodyPr/>
          <a:lstStyle/>
          <a:p>
            <a:fld id="{ACCCA36D-925E-472C-AAC6-5045E5626F6B}" type="slidenum">
              <a:rPr lang="en-US" smtClean="0"/>
              <a:pPr/>
              <a:t>27</a:t>
            </a:fld>
            <a:endParaRPr lang="en-US" dirty="0"/>
          </a:p>
        </p:txBody>
      </p:sp>
      <p:sp>
        <p:nvSpPr>
          <p:cNvPr id="2" name="Title 1">
            <a:extLst>
              <a:ext uri="{FF2B5EF4-FFF2-40B4-BE49-F238E27FC236}">
                <a16:creationId xmlns:a16="http://schemas.microsoft.com/office/drawing/2014/main" id="{CD107B73-5FFC-F0EB-0A86-A4A9A376C1D5}"/>
              </a:ext>
            </a:extLst>
          </p:cNvPr>
          <p:cNvSpPr>
            <a:spLocks noGrp="1"/>
          </p:cNvSpPr>
          <p:nvPr>
            <p:ph type="title"/>
          </p:nvPr>
        </p:nvSpPr>
        <p:spPr/>
        <p:txBody>
          <a:bodyPr/>
          <a:lstStyle/>
          <a:p>
            <a:r>
              <a:rPr lang="en-US" dirty="0"/>
              <a:t>FAC Toolkit Contents </a:t>
            </a:r>
          </a:p>
        </p:txBody>
      </p:sp>
      <p:sp>
        <p:nvSpPr>
          <p:cNvPr id="5" name="Content Placeholder 4">
            <a:extLst>
              <a:ext uri="{FF2B5EF4-FFF2-40B4-BE49-F238E27FC236}">
                <a16:creationId xmlns:a16="http://schemas.microsoft.com/office/drawing/2014/main" id="{98E4EEEB-3CC5-17CD-A300-9E64E86FA6DF}"/>
              </a:ext>
            </a:extLst>
          </p:cNvPr>
          <p:cNvSpPr>
            <a:spLocks noGrp="1"/>
          </p:cNvSpPr>
          <p:nvPr>
            <p:ph sz="quarter" idx="11"/>
          </p:nvPr>
        </p:nvSpPr>
        <p:spPr>
          <a:xfrm>
            <a:off x="733425" y="1246188"/>
            <a:ext cx="8277225" cy="5180012"/>
          </a:xfrm>
        </p:spPr>
        <p:txBody>
          <a:bodyPr>
            <a:normAutofit/>
          </a:bodyPr>
          <a:lstStyle/>
          <a:p>
            <a:r>
              <a:rPr lang="en-US" dirty="0"/>
              <a:t>Example – Local State of Emergency/Emergency Declaration</a:t>
            </a:r>
          </a:p>
          <a:p>
            <a:r>
              <a:rPr lang="en-US" dirty="0"/>
              <a:t>Site Selection and Activation Tools</a:t>
            </a:r>
          </a:p>
          <a:p>
            <a:r>
              <a:rPr lang="en-US" dirty="0"/>
              <a:t>Staffing and Supplies</a:t>
            </a:r>
          </a:p>
          <a:p>
            <a:r>
              <a:rPr lang="en-US" dirty="0"/>
              <a:t>FRC/FAC Call Center Tools</a:t>
            </a:r>
          </a:p>
          <a:p>
            <a:r>
              <a:rPr lang="en-US" dirty="0"/>
              <a:t>FAC Registration Tools</a:t>
            </a:r>
          </a:p>
          <a:p>
            <a:r>
              <a:rPr lang="en-US" dirty="0"/>
              <a:t>FAC Interview Tools</a:t>
            </a:r>
          </a:p>
          <a:p>
            <a:r>
              <a:rPr lang="en-US" dirty="0"/>
              <a:t>Communications Tools</a:t>
            </a:r>
          </a:p>
          <a:p>
            <a:r>
              <a:rPr lang="en-US" dirty="0"/>
              <a:t>Cultural and Religious Considerations</a:t>
            </a:r>
          </a:p>
          <a:p>
            <a:r>
              <a:rPr lang="en-US" dirty="0"/>
              <a:t>Family Resource Packet</a:t>
            </a:r>
          </a:p>
          <a:p>
            <a:r>
              <a:rPr lang="en-US" dirty="0"/>
              <a:t>FAC Demobilization Checklist</a:t>
            </a:r>
          </a:p>
        </p:txBody>
      </p:sp>
    </p:spTree>
    <p:extLst>
      <p:ext uri="{BB962C8B-B14F-4D97-AF65-F5344CB8AC3E}">
        <p14:creationId xmlns:p14="http://schemas.microsoft.com/office/powerpoint/2010/main" val="2637072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9675-F65F-686A-C680-05314BD1BFC1}"/>
              </a:ext>
            </a:extLst>
          </p:cNvPr>
          <p:cNvSpPr>
            <a:spLocks noGrp="1"/>
          </p:cNvSpPr>
          <p:nvPr>
            <p:ph type="ctrTitle" idx="4294967295"/>
          </p:nvPr>
        </p:nvSpPr>
        <p:spPr>
          <a:xfrm>
            <a:off x="504202" y="2841388"/>
            <a:ext cx="3948158" cy="781050"/>
          </a:xfrm>
          <a:prstGeom prst="rect">
            <a:avLst/>
          </a:prstGeom>
        </p:spPr>
        <p:txBody>
          <a:bodyPr/>
          <a:lstStyle/>
          <a:p>
            <a:r>
              <a:rPr lang="en-US" sz="6400" dirty="0">
                <a:solidFill>
                  <a:schemeClr val="bg1"/>
                </a:solidFill>
              </a:rPr>
              <a:t>Break</a:t>
            </a:r>
          </a:p>
        </p:txBody>
      </p:sp>
      <p:sp>
        <p:nvSpPr>
          <p:cNvPr id="6" name="Title 2">
            <a:extLst>
              <a:ext uri="{FF2B5EF4-FFF2-40B4-BE49-F238E27FC236}">
                <a16:creationId xmlns:a16="http://schemas.microsoft.com/office/drawing/2014/main" id="{2AFD5306-247E-8223-ECA0-D71A0F453613}"/>
              </a:ext>
            </a:extLst>
          </p:cNvPr>
          <p:cNvSpPr txBox="1">
            <a:spLocks/>
          </p:cNvSpPr>
          <p:nvPr/>
        </p:nvSpPr>
        <p:spPr>
          <a:xfrm>
            <a:off x="4849739" y="4302719"/>
            <a:ext cx="3948158" cy="7810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500" dirty="0">
                <a:solidFill>
                  <a:schemeClr val="bg1"/>
                </a:solidFill>
              </a:rPr>
              <a:t>RETURN AT XX:XX</a:t>
            </a:r>
          </a:p>
        </p:txBody>
      </p:sp>
      <p:pic>
        <p:nvPicPr>
          <p:cNvPr id="8" name="Picture 7" descr="Icon&#10;&#10;Description automatically generated">
            <a:extLst>
              <a:ext uri="{FF2B5EF4-FFF2-40B4-BE49-F238E27FC236}">
                <a16:creationId xmlns:a16="http://schemas.microsoft.com/office/drawing/2014/main" id="{12C23F24-9007-6A16-586C-63E5466A0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9280" y="1510235"/>
            <a:ext cx="2392111" cy="2676515"/>
          </a:xfrm>
          <a:prstGeom prst="rect">
            <a:avLst/>
          </a:prstGeom>
        </p:spPr>
      </p:pic>
    </p:spTree>
    <p:extLst>
      <p:ext uri="{BB962C8B-B14F-4D97-AF65-F5344CB8AC3E}">
        <p14:creationId xmlns:p14="http://schemas.microsoft.com/office/powerpoint/2010/main" val="1513055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6BFD6C-DEB6-25E6-A597-79DE35FA8129}"/>
              </a:ext>
            </a:extLst>
          </p:cNvPr>
          <p:cNvSpPr>
            <a:spLocks noGrp="1"/>
          </p:cNvSpPr>
          <p:nvPr>
            <p:ph type="title"/>
          </p:nvPr>
        </p:nvSpPr>
        <p:spPr>
          <a:xfrm>
            <a:off x="378008" y="3143441"/>
            <a:ext cx="8147105" cy="1143000"/>
          </a:xfrm>
        </p:spPr>
        <p:txBody>
          <a:bodyPr>
            <a:noAutofit/>
          </a:bodyPr>
          <a:lstStyle/>
          <a:p>
            <a:r>
              <a:rPr lang="en-US" sz="4500" dirty="0">
                <a:effectLst>
                  <a:outerShdw blurRad="50800" dist="38100" dir="5400000" algn="t" rotWithShape="0">
                    <a:prstClr val="black">
                      <a:alpha val="40000"/>
                    </a:prstClr>
                  </a:outerShdw>
                </a:effectLst>
              </a:rPr>
              <a:t>FAC Staff Positions, Roles, </a:t>
            </a:r>
            <a:br>
              <a:rPr lang="en-US" sz="4500" dirty="0">
                <a:effectLst>
                  <a:outerShdw blurRad="50800" dist="38100" dir="5400000" algn="t" rotWithShape="0">
                    <a:prstClr val="black">
                      <a:alpha val="40000"/>
                    </a:prstClr>
                  </a:outerShdw>
                </a:effectLst>
              </a:rPr>
            </a:br>
            <a:r>
              <a:rPr lang="en-US" sz="4500" dirty="0">
                <a:effectLst>
                  <a:outerShdw blurRad="50800" dist="38100" dir="5400000" algn="t" rotWithShape="0">
                    <a:prstClr val="black">
                      <a:alpha val="40000"/>
                    </a:prstClr>
                  </a:outerShdw>
                </a:effectLst>
              </a:rPr>
              <a:t>and Responsibilities</a:t>
            </a:r>
          </a:p>
        </p:txBody>
      </p:sp>
      <p:sp>
        <p:nvSpPr>
          <p:cNvPr id="2" name="Subtitle 1">
            <a:extLst>
              <a:ext uri="{FF2B5EF4-FFF2-40B4-BE49-F238E27FC236}">
                <a16:creationId xmlns:a16="http://schemas.microsoft.com/office/drawing/2014/main" id="{921E7FC5-2CC1-6E45-1B71-EB38BFA35788}"/>
              </a:ext>
            </a:extLst>
          </p:cNvPr>
          <p:cNvSpPr>
            <a:spLocks noGrp="1"/>
          </p:cNvSpPr>
          <p:nvPr>
            <p:ph type="subTitle" idx="4294967295"/>
          </p:nvPr>
        </p:nvSpPr>
        <p:spPr>
          <a:xfrm>
            <a:off x="3494431" y="2319133"/>
            <a:ext cx="1914258" cy="557212"/>
          </a:xfrm>
          <a:prstGeom prst="rect">
            <a:avLst/>
          </a:prstGeom>
        </p:spPr>
        <p:txBody>
          <a:bodyPr/>
          <a:lstStyle/>
          <a:p>
            <a:pPr marL="0" indent="0">
              <a:buNone/>
            </a:pPr>
            <a:r>
              <a:rPr lang="en-US" sz="3400" b="1" dirty="0">
                <a:solidFill>
                  <a:srgbClr val="00456A"/>
                </a:solidFill>
              </a:rPr>
              <a:t>Module</a:t>
            </a:r>
            <a:r>
              <a:rPr lang="en-US" b="1" dirty="0">
                <a:solidFill>
                  <a:srgbClr val="00456A"/>
                </a:solidFill>
              </a:rPr>
              <a:t> II</a:t>
            </a:r>
          </a:p>
        </p:txBody>
      </p:sp>
      <p:pic>
        <p:nvPicPr>
          <p:cNvPr id="9" name="Picture 8" descr="Icon&#10;&#10;Description automatically generated">
            <a:extLst>
              <a:ext uri="{FF2B5EF4-FFF2-40B4-BE49-F238E27FC236}">
                <a16:creationId xmlns:a16="http://schemas.microsoft.com/office/drawing/2014/main" id="{B9A88D48-FD0E-F4DE-F454-0492AF410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4765" y="873105"/>
            <a:ext cx="854200" cy="855663"/>
          </a:xfrm>
          <a:prstGeom prst="rect">
            <a:avLst/>
          </a:prstGeom>
        </p:spPr>
      </p:pic>
    </p:spTree>
    <p:extLst>
      <p:ext uri="{BB962C8B-B14F-4D97-AF65-F5344CB8AC3E}">
        <p14:creationId xmlns:p14="http://schemas.microsoft.com/office/powerpoint/2010/main" val="107236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B8A2E-C35C-8FEC-FF5C-43E3FFD96AFB}"/>
              </a:ext>
            </a:extLst>
          </p:cNvPr>
          <p:cNvSpPr>
            <a:spLocks noGrp="1"/>
          </p:cNvSpPr>
          <p:nvPr>
            <p:ph type="title"/>
          </p:nvPr>
        </p:nvSpPr>
        <p:spPr/>
        <p:txBody>
          <a:bodyPr/>
          <a:lstStyle/>
          <a:p>
            <a:r>
              <a:rPr lang="en-US" dirty="0"/>
              <a:t>Documentation</a:t>
            </a:r>
          </a:p>
        </p:txBody>
      </p:sp>
      <p:sp>
        <p:nvSpPr>
          <p:cNvPr id="4" name="Slide Number Placeholder 3">
            <a:extLst>
              <a:ext uri="{FF2B5EF4-FFF2-40B4-BE49-F238E27FC236}">
                <a16:creationId xmlns:a16="http://schemas.microsoft.com/office/drawing/2014/main" id="{4B93D4B2-BAFE-8DEE-79BA-1F98C34002A9}"/>
              </a:ext>
            </a:extLst>
          </p:cNvPr>
          <p:cNvSpPr>
            <a:spLocks noGrp="1"/>
          </p:cNvSpPr>
          <p:nvPr>
            <p:ph type="sldNum" sz="quarter" idx="4"/>
          </p:nvPr>
        </p:nvSpPr>
        <p:spPr/>
        <p:txBody>
          <a:bodyPr/>
          <a:lstStyle/>
          <a:p>
            <a:fld id="{ACCCA36D-925E-472C-AAC6-5045E5626F6B}" type="slidenum">
              <a:rPr lang="en-US" smtClean="0"/>
              <a:pPr/>
              <a:t>3</a:t>
            </a:fld>
            <a:endParaRPr lang="en-US" dirty="0"/>
          </a:p>
        </p:txBody>
      </p:sp>
      <p:sp>
        <p:nvSpPr>
          <p:cNvPr id="5" name="Content Placeholder 4">
            <a:extLst>
              <a:ext uri="{FF2B5EF4-FFF2-40B4-BE49-F238E27FC236}">
                <a16:creationId xmlns:a16="http://schemas.microsoft.com/office/drawing/2014/main" id="{F251B11F-EB12-6FCB-E2AF-AB01FADAD692}"/>
              </a:ext>
            </a:extLst>
          </p:cNvPr>
          <p:cNvSpPr>
            <a:spLocks noGrp="1"/>
          </p:cNvSpPr>
          <p:nvPr>
            <p:ph sz="quarter" idx="11"/>
          </p:nvPr>
        </p:nvSpPr>
        <p:spPr>
          <a:xfrm>
            <a:off x="866775" y="1232763"/>
            <a:ext cx="8277225" cy="4407883"/>
          </a:xfrm>
        </p:spPr>
        <p:txBody>
          <a:bodyPr/>
          <a:lstStyle/>
          <a:p>
            <a:r>
              <a:rPr lang="en-US" dirty="0"/>
              <a:t>Family Assistance Base Template </a:t>
            </a:r>
            <a:br>
              <a:rPr lang="en-US" dirty="0"/>
            </a:br>
            <a:r>
              <a:rPr lang="en-US" dirty="0"/>
              <a:t>Development Checklist</a:t>
            </a:r>
          </a:p>
          <a:p>
            <a:r>
              <a:rPr lang="en-US" dirty="0"/>
              <a:t>Family Assistance Base Plan Template</a:t>
            </a:r>
          </a:p>
          <a:p>
            <a:r>
              <a:rPr lang="en-US" dirty="0"/>
              <a:t>FRC and FAC Toolkits</a:t>
            </a:r>
          </a:p>
        </p:txBody>
      </p:sp>
      <p:pic>
        <p:nvPicPr>
          <p:cNvPr id="12" name="Picture 11" descr="Icon&#10;&#10;Description automatically generated">
            <a:extLst>
              <a:ext uri="{FF2B5EF4-FFF2-40B4-BE49-F238E27FC236}">
                <a16:creationId xmlns:a16="http://schemas.microsoft.com/office/drawing/2014/main" id="{15A2E303-8D8F-F1AE-AB4A-261248B68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8156" y="95023"/>
            <a:ext cx="908071" cy="1094296"/>
          </a:xfrm>
          <a:prstGeom prst="rect">
            <a:avLst/>
          </a:prstGeom>
        </p:spPr>
      </p:pic>
      <p:pic>
        <p:nvPicPr>
          <p:cNvPr id="1026" name="Picture 2">
            <a:extLst>
              <a:ext uri="{FF2B5EF4-FFF2-40B4-BE49-F238E27FC236}">
                <a16:creationId xmlns:a16="http://schemas.microsoft.com/office/drawing/2014/main" id="{0C4E9F8C-8708-49D6-82F3-C62634A94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962" y="3049959"/>
            <a:ext cx="3684076" cy="368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64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BB199B-E7B9-3DDE-99C7-04464F6F9E17}"/>
              </a:ext>
            </a:extLst>
          </p:cNvPr>
          <p:cNvSpPr>
            <a:spLocks noGrp="1"/>
          </p:cNvSpPr>
          <p:nvPr>
            <p:ph type="sldNum" sz="quarter" idx="4"/>
          </p:nvPr>
        </p:nvSpPr>
        <p:spPr/>
        <p:txBody>
          <a:bodyPr/>
          <a:lstStyle/>
          <a:p>
            <a:fld id="{ACCCA36D-925E-472C-AAC6-5045E5626F6B}" type="slidenum">
              <a:rPr lang="en-US" smtClean="0"/>
              <a:pPr/>
              <a:t>30</a:t>
            </a:fld>
            <a:endParaRPr lang="en-US" dirty="0"/>
          </a:p>
        </p:txBody>
      </p:sp>
      <p:sp>
        <p:nvSpPr>
          <p:cNvPr id="2" name="Title 1">
            <a:extLst>
              <a:ext uri="{FF2B5EF4-FFF2-40B4-BE49-F238E27FC236}">
                <a16:creationId xmlns:a16="http://schemas.microsoft.com/office/drawing/2014/main" id="{08BD0A5D-A644-94CD-5B51-5338AA89A590}"/>
              </a:ext>
            </a:extLst>
          </p:cNvPr>
          <p:cNvSpPr>
            <a:spLocks noGrp="1"/>
          </p:cNvSpPr>
          <p:nvPr>
            <p:ph type="title"/>
          </p:nvPr>
        </p:nvSpPr>
        <p:spPr/>
        <p:txBody>
          <a:bodyPr>
            <a:normAutofit fontScale="90000"/>
          </a:bodyPr>
          <a:lstStyle/>
          <a:p>
            <a:r>
              <a:rPr lang="en-US" dirty="0"/>
              <a:t>Minimum FAC </a:t>
            </a:r>
            <a:br>
              <a:rPr lang="en-US" dirty="0"/>
            </a:br>
            <a:r>
              <a:rPr lang="en-US" dirty="0"/>
              <a:t>Organization/Staffing</a:t>
            </a:r>
          </a:p>
        </p:txBody>
      </p:sp>
      <p:graphicFrame>
        <p:nvGraphicFramePr>
          <p:cNvPr id="6" name="Diagram 5">
            <a:extLst>
              <a:ext uri="{FF2B5EF4-FFF2-40B4-BE49-F238E27FC236}">
                <a16:creationId xmlns:a16="http://schemas.microsoft.com/office/drawing/2014/main" id="{8A995FF3-81B1-0A06-1A71-629DDD6CC80C}"/>
              </a:ext>
            </a:extLst>
          </p:cNvPr>
          <p:cNvGraphicFramePr>
            <a:graphicFrameLocks noChangeAspect="1"/>
          </p:cNvGraphicFramePr>
          <p:nvPr>
            <p:extLst>
              <p:ext uri="{D42A27DB-BD31-4B8C-83A1-F6EECF244321}">
                <p14:modId xmlns:p14="http://schemas.microsoft.com/office/powerpoint/2010/main" val="2427384455"/>
              </p:ext>
            </p:extLst>
          </p:nvPr>
        </p:nvGraphicFramePr>
        <p:xfrm>
          <a:off x="673620" y="1133750"/>
          <a:ext cx="8375002" cy="5373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F7F2258E-A03A-C86C-CCFA-F5CFDB1F86D6}"/>
              </a:ext>
            </a:extLst>
          </p:cNvPr>
          <p:cNvCxnSpPr>
            <a:cxnSpLocks/>
          </p:cNvCxnSpPr>
          <p:nvPr/>
        </p:nvCxnSpPr>
        <p:spPr>
          <a:xfrm flipH="1">
            <a:off x="6002513" y="1575658"/>
            <a:ext cx="2321680" cy="0"/>
          </a:xfrm>
          <a:prstGeom prst="line">
            <a:avLst/>
          </a:prstGeom>
          <a:ln>
            <a:solidFill>
              <a:schemeClr val="accent1">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3925BC-3212-70AC-5E51-79EDF32DC88B}"/>
              </a:ext>
            </a:extLst>
          </p:cNvPr>
          <p:cNvCxnSpPr>
            <a:cxnSpLocks/>
          </p:cNvCxnSpPr>
          <p:nvPr/>
        </p:nvCxnSpPr>
        <p:spPr>
          <a:xfrm flipH="1">
            <a:off x="2171529" y="2854257"/>
            <a:ext cx="205719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BB409EFA-7921-864B-C9B8-F5B249332551}"/>
              </a:ext>
            </a:extLst>
          </p:cNvPr>
          <p:cNvCxnSpPr>
            <a:cxnSpLocks/>
          </p:cNvCxnSpPr>
          <p:nvPr/>
        </p:nvCxnSpPr>
        <p:spPr>
          <a:xfrm flipV="1">
            <a:off x="2171529" y="2889499"/>
            <a:ext cx="0" cy="129067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F91064AA-3263-F583-783C-43FEA235427C}"/>
              </a:ext>
            </a:extLst>
          </p:cNvPr>
          <p:cNvCxnSpPr>
            <a:cxnSpLocks/>
          </p:cNvCxnSpPr>
          <p:nvPr/>
        </p:nvCxnSpPr>
        <p:spPr>
          <a:xfrm flipV="1">
            <a:off x="8568904" y="1912883"/>
            <a:ext cx="0" cy="170267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5" name="Picture 14" descr="Background pattern&#10;&#10;Description automatically generated with low confidence">
            <a:extLst>
              <a:ext uri="{FF2B5EF4-FFF2-40B4-BE49-F238E27FC236}">
                <a16:creationId xmlns:a16="http://schemas.microsoft.com/office/drawing/2014/main" id="{6FEEFCA7-BF8E-6C8C-9537-F5C319C916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4955" y="194679"/>
            <a:ext cx="1166931" cy="495546"/>
          </a:xfrm>
          <a:prstGeom prst="rect">
            <a:avLst/>
          </a:prstGeom>
        </p:spPr>
      </p:pic>
    </p:spTree>
    <p:extLst>
      <p:ext uri="{BB962C8B-B14F-4D97-AF65-F5344CB8AC3E}">
        <p14:creationId xmlns:p14="http://schemas.microsoft.com/office/powerpoint/2010/main" val="905877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35F94C-0D44-D145-19EB-61787E7ECDD2}"/>
              </a:ext>
            </a:extLst>
          </p:cNvPr>
          <p:cNvSpPr>
            <a:spLocks noGrp="1"/>
          </p:cNvSpPr>
          <p:nvPr>
            <p:ph type="sldNum" sz="quarter" idx="4"/>
          </p:nvPr>
        </p:nvSpPr>
        <p:spPr/>
        <p:txBody>
          <a:bodyPr/>
          <a:lstStyle/>
          <a:p>
            <a:fld id="{ACCCA36D-925E-472C-AAC6-5045E5626F6B}" type="slidenum">
              <a:rPr lang="en-US" smtClean="0"/>
              <a:pPr/>
              <a:t>31</a:t>
            </a:fld>
            <a:endParaRPr lang="en-US" dirty="0"/>
          </a:p>
        </p:txBody>
      </p:sp>
      <p:sp>
        <p:nvSpPr>
          <p:cNvPr id="2" name="Title 1">
            <a:extLst>
              <a:ext uri="{FF2B5EF4-FFF2-40B4-BE49-F238E27FC236}">
                <a16:creationId xmlns:a16="http://schemas.microsoft.com/office/drawing/2014/main" id="{24B607B8-C749-FAE4-522E-1E4D6000EE0D}"/>
              </a:ext>
            </a:extLst>
          </p:cNvPr>
          <p:cNvSpPr>
            <a:spLocks noGrp="1"/>
          </p:cNvSpPr>
          <p:nvPr>
            <p:ph type="title"/>
          </p:nvPr>
        </p:nvSpPr>
        <p:spPr>
          <a:xfrm>
            <a:off x="733130" y="157767"/>
            <a:ext cx="8147105" cy="1143000"/>
          </a:xfrm>
        </p:spPr>
        <p:txBody>
          <a:bodyPr>
            <a:normAutofit fontScale="90000"/>
          </a:bodyPr>
          <a:lstStyle/>
          <a:p>
            <a:r>
              <a:rPr lang="en-US" dirty="0"/>
              <a:t>Expanded FAC </a:t>
            </a:r>
            <a:br>
              <a:rPr lang="en-US" dirty="0"/>
            </a:br>
            <a:r>
              <a:rPr lang="en-US" dirty="0"/>
              <a:t>Organization/Staffing</a:t>
            </a:r>
          </a:p>
        </p:txBody>
      </p:sp>
      <p:graphicFrame>
        <p:nvGraphicFramePr>
          <p:cNvPr id="6" name="Diagram 5">
            <a:extLst>
              <a:ext uri="{FF2B5EF4-FFF2-40B4-BE49-F238E27FC236}">
                <a16:creationId xmlns:a16="http://schemas.microsoft.com/office/drawing/2014/main" id="{ADF0B484-1442-66C0-6170-454828E31A7A}"/>
              </a:ext>
            </a:extLst>
          </p:cNvPr>
          <p:cNvGraphicFramePr/>
          <p:nvPr>
            <p:extLst>
              <p:ext uri="{D42A27DB-BD31-4B8C-83A1-F6EECF244321}">
                <p14:modId xmlns:p14="http://schemas.microsoft.com/office/powerpoint/2010/main" val="3637023721"/>
              </p:ext>
            </p:extLst>
          </p:nvPr>
        </p:nvGraphicFramePr>
        <p:xfrm>
          <a:off x="333171" y="581136"/>
          <a:ext cx="8768616" cy="544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a:extLst>
              <a:ext uri="{FF2B5EF4-FFF2-40B4-BE49-F238E27FC236}">
                <a16:creationId xmlns:a16="http://schemas.microsoft.com/office/drawing/2014/main" id="{1FA81357-2A26-0994-7FA3-425A6C85CA72}"/>
              </a:ext>
            </a:extLst>
          </p:cNvPr>
          <p:cNvCxnSpPr>
            <a:cxnSpLocks/>
          </p:cNvCxnSpPr>
          <p:nvPr/>
        </p:nvCxnSpPr>
        <p:spPr>
          <a:xfrm flipH="1">
            <a:off x="6162909" y="1455086"/>
            <a:ext cx="2338806" cy="0"/>
          </a:xfrm>
          <a:prstGeom prst="line">
            <a:avLst/>
          </a:prstGeom>
          <a:ln>
            <a:solidFill>
              <a:schemeClr val="accent1">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811FBA5-50EC-D3B1-5EF7-25AEEC639F35}"/>
              </a:ext>
            </a:extLst>
          </p:cNvPr>
          <p:cNvCxnSpPr>
            <a:cxnSpLocks/>
          </p:cNvCxnSpPr>
          <p:nvPr/>
        </p:nvCxnSpPr>
        <p:spPr>
          <a:xfrm flipH="1">
            <a:off x="2319846" y="2353083"/>
            <a:ext cx="228820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3EC08E4C-6229-D033-750D-0369FF4D94E0}"/>
              </a:ext>
            </a:extLst>
          </p:cNvPr>
          <p:cNvCxnSpPr>
            <a:cxnSpLocks/>
          </p:cNvCxnSpPr>
          <p:nvPr/>
        </p:nvCxnSpPr>
        <p:spPr>
          <a:xfrm flipV="1">
            <a:off x="2332665" y="2400085"/>
            <a:ext cx="0" cy="121041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0610A0D6-C3CE-5EA2-074A-3503070CF694}"/>
              </a:ext>
            </a:extLst>
          </p:cNvPr>
          <p:cNvCxnSpPr>
            <a:cxnSpLocks/>
          </p:cNvCxnSpPr>
          <p:nvPr/>
        </p:nvCxnSpPr>
        <p:spPr>
          <a:xfrm flipV="1">
            <a:off x="8739894" y="1601990"/>
            <a:ext cx="0" cy="151073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3" name="Group 12">
            <a:extLst>
              <a:ext uri="{FF2B5EF4-FFF2-40B4-BE49-F238E27FC236}">
                <a16:creationId xmlns:a16="http://schemas.microsoft.com/office/drawing/2014/main" id="{B203CB35-5E97-E4D1-368C-A17A8238481E}"/>
              </a:ext>
            </a:extLst>
          </p:cNvPr>
          <p:cNvGrpSpPr/>
          <p:nvPr/>
        </p:nvGrpSpPr>
        <p:grpSpPr>
          <a:xfrm>
            <a:off x="8302895" y="1194579"/>
            <a:ext cx="829974" cy="561413"/>
            <a:chOff x="6980968" y="176625"/>
            <a:chExt cx="979123" cy="571819"/>
          </a:xfrm>
        </p:grpSpPr>
        <p:sp>
          <p:nvSpPr>
            <p:cNvPr id="14" name="Isosceles Triangle 13">
              <a:extLst>
                <a:ext uri="{FF2B5EF4-FFF2-40B4-BE49-F238E27FC236}">
                  <a16:creationId xmlns:a16="http://schemas.microsoft.com/office/drawing/2014/main" id="{09B0AFDC-8071-9F2E-D587-0E8AC3F4CB4F}"/>
                </a:ext>
              </a:extLst>
            </p:cNvPr>
            <p:cNvSpPr/>
            <p:nvPr/>
          </p:nvSpPr>
          <p:spPr>
            <a:xfrm>
              <a:off x="6980968" y="176625"/>
              <a:ext cx="979123" cy="571819"/>
            </a:xfrm>
            <a:prstGeom prst="triangle">
              <a:avLst/>
            </a:prstGeom>
            <a:solidFill>
              <a:schemeClr val="tx2"/>
            </a:solidFill>
            <a:ln w="19050">
              <a:solidFill>
                <a:schemeClr val="bg1"/>
              </a:solid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15" name="Isosceles Triangle 4">
              <a:extLst>
                <a:ext uri="{FF2B5EF4-FFF2-40B4-BE49-F238E27FC236}">
                  <a16:creationId xmlns:a16="http://schemas.microsoft.com/office/drawing/2014/main" id="{D123E65C-BD65-7831-CE7F-317664521B09}"/>
                </a:ext>
              </a:extLst>
            </p:cNvPr>
            <p:cNvSpPr txBox="1"/>
            <p:nvPr/>
          </p:nvSpPr>
          <p:spPr>
            <a:xfrm>
              <a:off x="7225749" y="462535"/>
              <a:ext cx="489561" cy="2859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Segoe UI Semibold" panose="020B0702040204020203" pitchFamily="34" charset="0"/>
                  <a:cs typeface="Segoe UI Semibold" panose="020B0702040204020203" pitchFamily="34" charset="0"/>
                </a:rPr>
                <a:t>IC/UC*</a:t>
              </a:r>
              <a:endParaRPr lang="en-US" sz="700" kern="1200" dirty="0">
                <a:latin typeface="Segoe UI Semibold" panose="020B0702040204020203" pitchFamily="34" charset="0"/>
                <a:cs typeface="Segoe UI Semibold" panose="020B0702040204020203" pitchFamily="34" charset="0"/>
              </a:endParaRPr>
            </a:p>
          </p:txBody>
        </p:sp>
      </p:grpSp>
      <p:pic>
        <p:nvPicPr>
          <p:cNvPr id="16" name="Picture 15" descr="Background pattern&#10;&#10;Description automatically generated with low confidence">
            <a:extLst>
              <a:ext uri="{FF2B5EF4-FFF2-40B4-BE49-F238E27FC236}">
                <a16:creationId xmlns:a16="http://schemas.microsoft.com/office/drawing/2014/main" id="{D9580C9B-6C3C-E350-B83A-51682B190C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4955" y="194679"/>
            <a:ext cx="1166931" cy="495546"/>
          </a:xfrm>
          <a:prstGeom prst="rect">
            <a:avLst/>
          </a:prstGeom>
        </p:spPr>
      </p:pic>
    </p:spTree>
    <p:extLst>
      <p:ext uri="{BB962C8B-B14F-4D97-AF65-F5344CB8AC3E}">
        <p14:creationId xmlns:p14="http://schemas.microsoft.com/office/powerpoint/2010/main" val="2833283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9675-F65F-686A-C680-05314BD1BFC1}"/>
              </a:ext>
            </a:extLst>
          </p:cNvPr>
          <p:cNvSpPr>
            <a:spLocks noGrp="1"/>
          </p:cNvSpPr>
          <p:nvPr>
            <p:ph type="title"/>
          </p:nvPr>
        </p:nvSpPr>
        <p:spPr>
          <a:xfrm>
            <a:off x="510470" y="2657821"/>
            <a:ext cx="8147105" cy="1143000"/>
          </a:xfrm>
        </p:spPr>
        <p:txBody>
          <a:bodyPr>
            <a:noAutofit/>
          </a:bodyPr>
          <a:lstStyle/>
          <a:p>
            <a:r>
              <a:rPr lang="en-US" sz="4500" dirty="0">
                <a:effectLst>
                  <a:outerShdw blurRad="50800" dist="38100" dir="5400000" algn="t" rotWithShape="0">
                    <a:prstClr val="black">
                      <a:alpha val="40000"/>
                    </a:prstClr>
                  </a:outerShdw>
                </a:effectLst>
              </a:rPr>
              <a:t>Command </a:t>
            </a:r>
            <a:br>
              <a:rPr lang="en-US" sz="4500" dirty="0">
                <a:effectLst>
                  <a:outerShdw blurRad="50800" dist="38100" dir="5400000" algn="t" rotWithShape="0">
                    <a:prstClr val="black">
                      <a:alpha val="40000"/>
                    </a:prstClr>
                  </a:outerShdw>
                </a:effectLst>
              </a:rPr>
            </a:br>
            <a:r>
              <a:rPr lang="en-US" sz="4500" dirty="0">
                <a:effectLst>
                  <a:outerShdw blurRad="50800" dist="38100" dir="5400000" algn="t" rotWithShape="0">
                    <a:prstClr val="black">
                      <a:alpha val="40000"/>
                    </a:prstClr>
                  </a:outerShdw>
                </a:effectLst>
              </a:rPr>
              <a:t>Staff</a:t>
            </a:r>
          </a:p>
        </p:txBody>
      </p:sp>
    </p:spTree>
    <p:extLst>
      <p:ext uri="{BB962C8B-B14F-4D97-AF65-F5344CB8AC3E}">
        <p14:creationId xmlns:p14="http://schemas.microsoft.com/office/powerpoint/2010/main" val="220061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07F307-0DD2-38F4-B122-D03368811BD1}"/>
              </a:ext>
            </a:extLst>
          </p:cNvPr>
          <p:cNvSpPr>
            <a:spLocks noGrp="1"/>
          </p:cNvSpPr>
          <p:nvPr>
            <p:ph type="sldNum" sz="quarter" idx="4"/>
          </p:nvPr>
        </p:nvSpPr>
        <p:spPr/>
        <p:txBody>
          <a:bodyPr/>
          <a:lstStyle/>
          <a:p>
            <a:fld id="{ACCCA36D-925E-472C-AAC6-5045E5626F6B}" type="slidenum">
              <a:rPr lang="en-US" smtClean="0"/>
              <a:pPr/>
              <a:t>33</a:t>
            </a:fld>
            <a:endParaRPr lang="en-US" dirty="0"/>
          </a:p>
        </p:txBody>
      </p:sp>
      <p:sp>
        <p:nvSpPr>
          <p:cNvPr id="2" name="Title 1">
            <a:extLst>
              <a:ext uri="{FF2B5EF4-FFF2-40B4-BE49-F238E27FC236}">
                <a16:creationId xmlns:a16="http://schemas.microsoft.com/office/drawing/2014/main" id="{A10C9C12-DD3F-1CDF-C775-66DB61949789}"/>
              </a:ext>
            </a:extLst>
          </p:cNvPr>
          <p:cNvSpPr>
            <a:spLocks noGrp="1"/>
          </p:cNvSpPr>
          <p:nvPr>
            <p:ph type="title"/>
          </p:nvPr>
        </p:nvSpPr>
        <p:spPr/>
        <p:txBody>
          <a:bodyPr/>
          <a:lstStyle/>
          <a:p>
            <a:r>
              <a:rPr lang="en-US" dirty="0"/>
              <a:t>Command Staff</a:t>
            </a:r>
          </a:p>
        </p:txBody>
      </p:sp>
      <p:pic>
        <p:nvPicPr>
          <p:cNvPr id="10" name="Picture 9" descr="Background pattern&#10;&#10;Description automatically generated with low confidence">
            <a:extLst>
              <a:ext uri="{FF2B5EF4-FFF2-40B4-BE49-F238E27FC236}">
                <a16:creationId xmlns:a16="http://schemas.microsoft.com/office/drawing/2014/main" id="{BC6BCE59-97A9-05D7-566E-4896CCD55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507" y="314438"/>
            <a:ext cx="875198" cy="371660"/>
          </a:xfrm>
          <a:prstGeom prst="rect">
            <a:avLst/>
          </a:prstGeom>
        </p:spPr>
      </p:pic>
      <p:grpSp>
        <p:nvGrpSpPr>
          <p:cNvPr id="37" name="Group 36">
            <a:extLst>
              <a:ext uri="{FF2B5EF4-FFF2-40B4-BE49-F238E27FC236}">
                <a16:creationId xmlns:a16="http://schemas.microsoft.com/office/drawing/2014/main" id="{92A1B6E0-63AB-DA0F-5DC7-1A06080D7883}"/>
              </a:ext>
            </a:extLst>
          </p:cNvPr>
          <p:cNvGrpSpPr/>
          <p:nvPr/>
        </p:nvGrpSpPr>
        <p:grpSpPr>
          <a:xfrm>
            <a:off x="1232628" y="1436361"/>
            <a:ext cx="6668087" cy="4150745"/>
            <a:chOff x="1924050" y="1702221"/>
            <a:chExt cx="5295900" cy="3438525"/>
          </a:xfrm>
        </p:grpSpPr>
        <p:graphicFrame>
          <p:nvGraphicFramePr>
            <p:cNvPr id="11" name="Diagram 10">
              <a:extLst>
                <a:ext uri="{FF2B5EF4-FFF2-40B4-BE49-F238E27FC236}">
                  <a16:creationId xmlns:a16="http://schemas.microsoft.com/office/drawing/2014/main" id="{B2765D85-0930-31B6-34DD-51632597515C}"/>
                </a:ext>
              </a:extLst>
            </p:cNvPr>
            <p:cNvGraphicFramePr/>
            <p:nvPr/>
          </p:nvGraphicFramePr>
          <p:xfrm>
            <a:off x="1924050" y="1702221"/>
            <a:ext cx="5295900" cy="3438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Isosceles Triangle 28">
              <a:extLst>
                <a:ext uri="{FF2B5EF4-FFF2-40B4-BE49-F238E27FC236}">
                  <a16:creationId xmlns:a16="http://schemas.microsoft.com/office/drawing/2014/main" id="{A6BC331F-6E0A-281B-31E0-5E51DDB9FE38}"/>
                </a:ext>
              </a:extLst>
            </p:cNvPr>
            <p:cNvSpPr/>
            <p:nvPr/>
          </p:nvSpPr>
          <p:spPr>
            <a:xfrm>
              <a:off x="6399103" y="1815722"/>
              <a:ext cx="734342" cy="428864"/>
            </a:xfrm>
            <a:prstGeom prst="triangle">
              <a:avLst/>
            </a:prstGeom>
            <a:solidFill>
              <a:schemeClr val="tx2">
                <a:lumMod val="60000"/>
                <a:lumOff val="40000"/>
              </a:schemeClr>
            </a:solidFill>
            <a:ln>
              <a:noFill/>
            </a:ln>
          </p:spPr>
          <p:style>
            <a:lnRef idx="3">
              <a:scrgbClr r="0" g="0" b="0"/>
            </a:lnRef>
            <a:fillRef idx="1">
              <a:scrgbClr r="0" g="0" b="0"/>
            </a:fillRef>
            <a:effectRef idx="1">
              <a:schemeClr val="dk2">
                <a:hueOff val="0"/>
                <a:satOff val="0"/>
                <a:lumOff val="0"/>
                <a:alphaOff val="0"/>
              </a:schemeClr>
            </a:effectRef>
            <a:fontRef idx="minor">
              <a:schemeClr val="lt1"/>
            </a:fontRef>
          </p:style>
          <p:txBody>
            <a:bodyPr/>
            <a:lstStyle/>
            <a:p>
              <a:endParaRPr lang="en-US" dirty="0"/>
            </a:p>
          </p:txBody>
        </p:sp>
        <p:sp>
          <p:nvSpPr>
            <p:cNvPr id="30" name="Isosceles Triangle 4">
              <a:extLst>
                <a:ext uri="{FF2B5EF4-FFF2-40B4-BE49-F238E27FC236}">
                  <a16:creationId xmlns:a16="http://schemas.microsoft.com/office/drawing/2014/main" id="{0604A06E-CFC9-1F92-06AC-BFFD9A4792D7}"/>
                </a:ext>
              </a:extLst>
            </p:cNvPr>
            <p:cNvSpPr txBox="1"/>
            <p:nvPr/>
          </p:nvSpPr>
          <p:spPr>
            <a:xfrm>
              <a:off x="6598684" y="1986772"/>
              <a:ext cx="367171" cy="2144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34" tIns="3334" rIns="3334" bIns="3334" numCol="1" spcCol="1270" anchor="ctr" anchorCtr="0">
              <a:noAutofit/>
            </a:bodyPr>
            <a:lstStyle/>
            <a:p>
              <a:pPr algn="ctr" defTabSz="233363">
                <a:lnSpc>
                  <a:spcPct val="90000"/>
                </a:lnSpc>
                <a:spcBef>
                  <a:spcPct val="0"/>
                </a:spcBef>
                <a:spcAft>
                  <a:spcPct val="35000"/>
                </a:spcAft>
              </a:pPr>
              <a:r>
                <a:rPr lang="en-US" sz="900" b="1" dirty="0">
                  <a:latin typeface="Segoe UI Semibold" panose="020B0702040204020203" pitchFamily="34" charset="0"/>
                  <a:cs typeface="Segoe UI Semibold" panose="020B0702040204020203" pitchFamily="34" charset="0"/>
                </a:rPr>
                <a:t>IC/UC*</a:t>
              </a:r>
              <a:endParaRPr lang="en-US" sz="900" dirty="0">
                <a:latin typeface="Segoe UI Semibold" panose="020B0702040204020203" pitchFamily="34" charset="0"/>
                <a:cs typeface="Segoe UI Semibold" panose="020B0702040204020203" pitchFamily="34" charset="0"/>
              </a:endParaRPr>
            </a:p>
          </p:txBody>
        </p:sp>
        <p:cxnSp>
          <p:nvCxnSpPr>
            <p:cNvPr id="32" name="Straight Connector 31">
              <a:extLst>
                <a:ext uri="{FF2B5EF4-FFF2-40B4-BE49-F238E27FC236}">
                  <a16:creationId xmlns:a16="http://schemas.microsoft.com/office/drawing/2014/main" id="{F1ED7CC6-9EC5-B256-A104-D77733CA3C34}"/>
                </a:ext>
              </a:extLst>
            </p:cNvPr>
            <p:cNvCxnSpPr>
              <a:endCxn id="29" idx="1"/>
            </p:cNvCxnSpPr>
            <p:nvPr/>
          </p:nvCxnSpPr>
          <p:spPr>
            <a:xfrm flipV="1">
              <a:off x="5086559" y="2030153"/>
              <a:ext cx="1496129" cy="9111"/>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7807BFA-911B-36A0-5A3C-50084E832E2E}"/>
                </a:ext>
              </a:extLst>
            </p:cNvPr>
            <p:cNvCxnSpPr>
              <a:cxnSpLocks/>
            </p:cNvCxnSpPr>
            <p:nvPr/>
          </p:nvCxnSpPr>
          <p:spPr>
            <a:xfrm flipV="1">
              <a:off x="6765235" y="2247564"/>
              <a:ext cx="0" cy="2141389"/>
            </a:xfrm>
            <a:prstGeom prst="line">
              <a:avLst/>
            </a:prstGeom>
            <a:ln w="12700">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3513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8BE457-2F5B-E65D-73F0-38CF5D758FFA}"/>
              </a:ext>
            </a:extLst>
          </p:cNvPr>
          <p:cNvSpPr>
            <a:spLocks noGrp="1"/>
          </p:cNvSpPr>
          <p:nvPr>
            <p:ph type="sldNum" sz="quarter" idx="4"/>
          </p:nvPr>
        </p:nvSpPr>
        <p:spPr/>
        <p:txBody>
          <a:bodyPr/>
          <a:lstStyle/>
          <a:p>
            <a:fld id="{ACCCA36D-925E-472C-AAC6-5045E5626F6B}" type="slidenum">
              <a:rPr lang="en-US" smtClean="0"/>
              <a:pPr/>
              <a:t>34</a:t>
            </a:fld>
            <a:endParaRPr lang="en-US" dirty="0"/>
          </a:p>
        </p:txBody>
      </p:sp>
      <p:sp>
        <p:nvSpPr>
          <p:cNvPr id="2" name="Title 1">
            <a:extLst>
              <a:ext uri="{FF2B5EF4-FFF2-40B4-BE49-F238E27FC236}">
                <a16:creationId xmlns:a16="http://schemas.microsoft.com/office/drawing/2014/main" id="{FD5AB9AE-9376-428F-9282-D6AC9E121A8E}"/>
              </a:ext>
            </a:extLst>
          </p:cNvPr>
          <p:cNvSpPr>
            <a:spLocks noGrp="1"/>
          </p:cNvSpPr>
          <p:nvPr>
            <p:ph type="title"/>
          </p:nvPr>
        </p:nvSpPr>
        <p:spPr/>
        <p:txBody>
          <a:bodyPr/>
          <a:lstStyle/>
          <a:p>
            <a:r>
              <a:rPr lang="en-US" dirty="0"/>
              <a:t>FAC Director</a:t>
            </a:r>
          </a:p>
        </p:txBody>
      </p:sp>
      <p:sp>
        <p:nvSpPr>
          <p:cNvPr id="5" name="Content Placeholder 4">
            <a:extLst>
              <a:ext uri="{FF2B5EF4-FFF2-40B4-BE49-F238E27FC236}">
                <a16:creationId xmlns:a16="http://schemas.microsoft.com/office/drawing/2014/main" id="{231F6CE1-3AA7-9469-4462-1AF4E87C1616}"/>
              </a:ext>
            </a:extLst>
          </p:cNvPr>
          <p:cNvSpPr>
            <a:spLocks noGrp="1"/>
          </p:cNvSpPr>
          <p:nvPr>
            <p:ph sz="quarter" idx="11"/>
          </p:nvPr>
        </p:nvSpPr>
        <p:spPr>
          <a:xfrm>
            <a:off x="866775" y="927211"/>
            <a:ext cx="8277225" cy="4681537"/>
          </a:xfrm>
        </p:spPr>
        <p:txBody>
          <a:bodyPr>
            <a:normAutofit/>
          </a:bodyPr>
          <a:lstStyle/>
          <a:p>
            <a:r>
              <a:rPr lang="en-US" dirty="0"/>
              <a:t>Staff</a:t>
            </a:r>
          </a:p>
          <a:p>
            <a:pPr lvl="1"/>
            <a:r>
              <a:rPr lang="en-US" dirty="0"/>
              <a:t>Activating jurisdiction’s emergency management office or social service leader from a non-impacted entity</a:t>
            </a:r>
          </a:p>
          <a:p>
            <a:r>
              <a:rPr lang="en-US" dirty="0"/>
              <a:t>Mission</a:t>
            </a:r>
          </a:p>
          <a:p>
            <a:pPr lvl="1"/>
            <a:r>
              <a:rPr lang="en-US" dirty="0"/>
              <a:t>Provide overall direction for activation, operation, and demobilization of FAC</a:t>
            </a:r>
          </a:p>
          <a:p>
            <a:pPr lvl="1"/>
            <a:r>
              <a:rPr lang="en-US" dirty="0"/>
              <a:t>Develop and implement strategic goals and objectives</a:t>
            </a:r>
          </a:p>
          <a:p>
            <a:pPr lvl="1"/>
            <a:r>
              <a:rPr lang="en-US" dirty="0"/>
              <a:t>Approve and release resources</a:t>
            </a:r>
          </a:p>
          <a:p>
            <a:pPr lvl="1"/>
            <a:r>
              <a:rPr lang="en-US" dirty="0"/>
              <a:t>Determine necessary FAC staffing levels</a:t>
            </a:r>
          </a:p>
          <a:p>
            <a:pPr lvl="1"/>
            <a:r>
              <a:rPr lang="en-US" dirty="0"/>
              <a:t>Perform any functions not assigned or delegated</a:t>
            </a:r>
          </a:p>
          <a:p>
            <a:pPr lvl="1"/>
            <a:r>
              <a:rPr lang="en-US" dirty="0"/>
              <a:t>Coordinate with Facility Liaison for facility use</a:t>
            </a:r>
          </a:p>
        </p:txBody>
      </p:sp>
      <p:pic>
        <p:nvPicPr>
          <p:cNvPr id="11" name="Picture 10" descr="Icon&#10;&#10;Description automatically generated">
            <a:extLst>
              <a:ext uri="{FF2B5EF4-FFF2-40B4-BE49-F238E27FC236}">
                <a16:creationId xmlns:a16="http://schemas.microsoft.com/office/drawing/2014/main" id="{151BBAC8-5EB7-B0EC-D38B-4265006E9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400059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8BE457-2F5B-E65D-73F0-38CF5D758FFA}"/>
              </a:ext>
            </a:extLst>
          </p:cNvPr>
          <p:cNvSpPr>
            <a:spLocks noGrp="1"/>
          </p:cNvSpPr>
          <p:nvPr>
            <p:ph type="sldNum" sz="quarter" idx="4"/>
          </p:nvPr>
        </p:nvSpPr>
        <p:spPr/>
        <p:txBody>
          <a:bodyPr/>
          <a:lstStyle/>
          <a:p>
            <a:fld id="{ACCCA36D-925E-472C-AAC6-5045E5626F6B}" type="slidenum">
              <a:rPr lang="en-US" smtClean="0"/>
              <a:pPr/>
              <a:t>35</a:t>
            </a:fld>
            <a:endParaRPr lang="en-US" dirty="0"/>
          </a:p>
        </p:txBody>
      </p:sp>
      <p:sp>
        <p:nvSpPr>
          <p:cNvPr id="2" name="Title 1">
            <a:extLst>
              <a:ext uri="{FF2B5EF4-FFF2-40B4-BE49-F238E27FC236}">
                <a16:creationId xmlns:a16="http://schemas.microsoft.com/office/drawing/2014/main" id="{FD5AB9AE-9376-428F-9282-D6AC9E121A8E}"/>
              </a:ext>
            </a:extLst>
          </p:cNvPr>
          <p:cNvSpPr>
            <a:spLocks noGrp="1"/>
          </p:cNvSpPr>
          <p:nvPr>
            <p:ph type="title"/>
          </p:nvPr>
        </p:nvSpPr>
        <p:spPr/>
        <p:txBody>
          <a:bodyPr/>
          <a:lstStyle/>
          <a:p>
            <a:r>
              <a:rPr lang="en-US" dirty="0"/>
              <a:t>FAC Director</a:t>
            </a:r>
          </a:p>
        </p:txBody>
      </p:sp>
      <p:sp>
        <p:nvSpPr>
          <p:cNvPr id="5" name="Content Placeholder 4">
            <a:extLst>
              <a:ext uri="{FF2B5EF4-FFF2-40B4-BE49-F238E27FC236}">
                <a16:creationId xmlns:a16="http://schemas.microsoft.com/office/drawing/2014/main" id="{231F6CE1-3AA7-9469-4462-1AF4E87C1616}"/>
              </a:ext>
            </a:extLst>
          </p:cNvPr>
          <p:cNvSpPr>
            <a:spLocks noGrp="1"/>
          </p:cNvSpPr>
          <p:nvPr>
            <p:ph sz="quarter" idx="11"/>
          </p:nvPr>
        </p:nvSpPr>
        <p:spPr>
          <a:xfrm>
            <a:off x="866776" y="927210"/>
            <a:ext cx="7888342" cy="5930789"/>
          </a:xfrm>
        </p:spPr>
        <p:txBody>
          <a:bodyPr>
            <a:normAutofit/>
          </a:bodyPr>
          <a:lstStyle/>
          <a:p>
            <a:r>
              <a:rPr lang="en-US" dirty="0"/>
              <a:t>Responsibilities</a:t>
            </a:r>
          </a:p>
          <a:p>
            <a:pPr lvl="1"/>
            <a:r>
              <a:rPr lang="en-US" sz="2300" dirty="0"/>
              <a:t>Oversee coordination between the FAC and agencies/ organizations at other locations</a:t>
            </a:r>
          </a:p>
          <a:p>
            <a:pPr lvl="1"/>
            <a:r>
              <a:rPr lang="en-US" sz="2300" dirty="0"/>
              <a:t>Set operational objectives within the FAC and coordinating with external agencies</a:t>
            </a:r>
          </a:p>
          <a:p>
            <a:pPr lvl="1"/>
            <a:r>
              <a:rPr lang="en-US" sz="2300" dirty="0"/>
              <a:t>Establish appropriate staffing levels for the FAC and monitoring organizational effectiveness </a:t>
            </a:r>
          </a:p>
          <a:p>
            <a:pPr lvl="1"/>
            <a:r>
              <a:rPr lang="en-US" sz="2300" dirty="0"/>
              <a:t>Direct emergency public information actions and approving press releases and other public information </a:t>
            </a:r>
          </a:p>
          <a:p>
            <a:pPr lvl="1"/>
            <a:r>
              <a:rPr lang="en-US" sz="2300" dirty="0"/>
              <a:t>Coordinate with PIO to establish media assembly area</a:t>
            </a:r>
          </a:p>
          <a:p>
            <a:pPr lvl="1"/>
            <a:r>
              <a:rPr lang="en-US" sz="2300" dirty="0"/>
              <a:t>Support the FAC Safety Officer in ensuring safety and security</a:t>
            </a:r>
          </a:p>
        </p:txBody>
      </p:sp>
      <p:pic>
        <p:nvPicPr>
          <p:cNvPr id="11" name="Picture 10" descr="Icon&#10;&#10;Description automatically generated">
            <a:extLst>
              <a:ext uri="{FF2B5EF4-FFF2-40B4-BE49-F238E27FC236}">
                <a16:creationId xmlns:a16="http://schemas.microsoft.com/office/drawing/2014/main" id="{151BBAC8-5EB7-B0EC-D38B-4265006E9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28004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B37044-11A2-0B63-F831-F0D03A36338E}"/>
              </a:ext>
            </a:extLst>
          </p:cNvPr>
          <p:cNvSpPr>
            <a:spLocks noGrp="1"/>
          </p:cNvSpPr>
          <p:nvPr>
            <p:ph type="title"/>
          </p:nvPr>
        </p:nvSpPr>
        <p:spPr/>
        <p:txBody>
          <a:bodyPr/>
          <a:lstStyle/>
          <a:p>
            <a:r>
              <a:rPr lang="en-US" dirty="0"/>
              <a:t>FAC Director Roles</a:t>
            </a:r>
          </a:p>
        </p:txBody>
      </p:sp>
      <p:sp>
        <p:nvSpPr>
          <p:cNvPr id="4" name="Slide Number Placeholder 3">
            <a:extLst>
              <a:ext uri="{FF2B5EF4-FFF2-40B4-BE49-F238E27FC236}">
                <a16:creationId xmlns:a16="http://schemas.microsoft.com/office/drawing/2014/main" id="{D1FD2781-E171-120D-17FF-56FFB585BF7B}"/>
              </a:ext>
            </a:extLst>
          </p:cNvPr>
          <p:cNvSpPr>
            <a:spLocks noGrp="1"/>
          </p:cNvSpPr>
          <p:nvPr>
            <p:ph type="sldNum" sz="quarter" idx="4"/>
          </p:nvPr>
        </p:nvSpPr>
        <p:spPr/>
        <p:txBody>
          <a:bodyPr/>
          <a:lstStyle/>
          <a:p>
            <a:fld id="{ACCCA36D-925E-472C-AAC6-5045E5626F6B}" type="slidenum">
              <a:rPr lang="en-US" smtClean="0"/>
              <a:pPr/>
              <a:t>36</a:t>
            </a:fld>
            <a:endParaRPr lang="en-US" dirty="0"/>
          </a:p>
        </p:txBody>
      </p:sp>
      <p:sp>
        <p:nvSpPr>
          <p:cNvPr id="7" name="Content Placeholder 6">
            <a:extLst>
              <a:ext uri="{FF2B5EF4-FFF2-40B4-BE49-F238E27FC236}">
                <a16:creationId xmlns:a16="http://schemas.microsoft.com/office/drawing/2014/main" id="{A98C6E49-5F1C-707D-B114-8198C3A21DB3}"/>
              </a:ext>
            </a:extLst>
          </p:cNvPr>
          <p:cNvSpPr>
            <a:spLocks noGrp="1"/>
          </p:cNvSpPr>
          <p:nvPr>
            <p:ph sz="quarter" idx="11"/>
          </p:nvPr>
        </p:nvSpPr>
        <p:spPr>
          <a:xfrm>
            <a:off x="733130" y="945283"/>
            <a:ext cx="3903321" cy="5485150"/>
          </a:xfrm>
        </p:spPr>
        <p:txBody>
          <a:bodyPr lIns="91440" tIns="45720" rIns="91440" bIns="45720" anchor="t">
            <a:normAutofit lnSpcReduction="10000"/>
          </a:bodyPr>
          <a:lstStyle/>
          <a:p>
            <a:r>
              <a:rPr lang="en-US" dirty="0">
                <a:latin typeface="Segoe UI Semibold"/>
                <a:cs typeface="Segoe UI Semibold"/>
              </a:rPr>
              <a:t>Pre-Activation</a:t>
            </a:r>
          </a:p>
          <a:p>
            <a:pPr lvl="1"/>
            <a:r>
              <a:rPr lang="en-US" sz="2000" dirty="0">
                <a:latin typeface="Segoe UI"/>
                <a:cs typeface="Segoe UI"/>
              </a:rPr>
              <a:t>Obtain situation briefings </a:t>
            </a:r>
            <a:endParaRPr lang="en-US" sz="2000" dirty="0"/>
          </a:p>
          <a:p>
            <a:pPr lvl="1"/>
            <a:r>
              <a:rPr lang="en-US" sz="2000" dirty="0">
                <a:latin typeface="Segoe UI"/>
                <a:cs typeface="Segoe UI"/>
              </a:rPr>
              <a:t>Determine staffing requirements</a:t>
            </a:r>
          </a:p>
          <a:p>
            <a:pPr lvl="1">
              <a:lnSpc>
                <a:spcPct val="120000"/>
              </a:lnSpc>
            </a:pPr>
            <a:r>
              <a:rPr lang="en-US" sz="2000" dirty="0">
                <a:latin typeface="Segoe UI"/>
                <a:cs typeface="Segoe UI"/>
              </a:rPr>
              <a:t>Review FAC site plan</a:t>
            </a:r>
          </a:p>
          <a:p>
            <a:pPr lvl="1">
              <a:lnSpc>
                <a:spcPct val="120000"/>
              </a:lnSpc>
              <a:spcBef>
                <a:spcPts val="300"/>
              </a:spcBef>
            </a:pPr>
            <a:r>
              <a:rPr lang="en-US" sz="2000" dirty="0">
                <a:latin typeface="Segoe UI"/>
                <a:cs typeface="Segoe UI"/>
              </a:rPr>
              <a:t>Ensure support areas and staff are identified and prepared for client arrival</a:t>
            </a:r>
          </a:p>
          <a:p>
            <a:pPr lvl="1"/>
            <a:r>
              <a:rPr lang="en-US" sz="2000" dirty="0">
                <a:latin typeface="Segoe UI"/>
                <a:cs typeface="Segoe UI"/>
              </a:rPr>
              <a:t>Ensure command staff understand roles and operations </a:t>
            </a:r>
            <a:endParaRPr lang="en-US" sz="2000" dirty="0"/>
          </a:p>
          <a:p>
            <a:pPr lvl="1"/>
            <a:r>
              <a:rPr lang="en-US" sz="2000" dirty="0">
                <a:latin typeface="Segoe UI"/>
                <a:cs typeface="Segoe UI"/>
              </a:rPr>
              <a:t>Estimate resource types and quantities needed</a:t>
            </a:r>
          </a:p>
          <a:p>
            <a:pPr lvl="1"/>
            <a:r>
              <a:rPr lang="en-US" sz="2000" dirty="0">
                <a:latin typeface="Segoe UI"/>
                <a:cs typeface="Segoe UI"/>
              </a:rPr>
              <a:t>Notify partners when FAC is ready for activation</a:t>
            </a:r>
          </a:p>
        </p:txBody>
      </p:sp>
      <p:sp>
        <p:nvSpPr>
          <p:cNvPr id="8" name="Content Placeholder 7">
            <a:extLst>
              <a:ext uri="{FF2B5EF4-FFF2-40B4-BE49-F238E27FC236}">
                <a16:creationId xmlns:a16="http://schemas.microsoft.com/office/drawing/2014/main" id="{B3F1EDE8-D18D-5927-4EDF-BD7362083A4F}"/>
              </a:ext>
            </a:extLst>
          </p:cNvPr>
          <p:cNvSpPr>
            <a:spLocks noGrp="1"/>
          </p:cNvSpPr>
          <p:nvPr>
            <p:ph sz="quarter" idx="12"/>
          </p:nvPr>
        </p:nvSpPr>
        <p:spPr>
          <a:xfrm>
            <a:off x="4636451" y="945283"/>
            <a:ext cx="4145883" cy="5487877"/>
          </a:xfrm>
        </p:spPr>
        <p:txBody>
          <a:bodyPr lIns="91440" tIns="45720" rIns="91440" bIns="45720" anchor="t">
            <a:normAutofit lnSpcReduction="10000"/>
          </a:bodyPr>
          <a:lstStyle/>
          <a:p>
            <a:r>
              <a:rPr lang="en-US" dirty="0">
                <a:latin typeface="Segoe UI Semibold"/>
                <a:cs typeface="Segoe UI Semibold"/>
              </a:rPr>
              <a:t>Activation</a:t>
            </a:r>
          </a:p>
          <a:p>
            <a:pPr lvl="1">
              <a:lnSpc>
                <a:spcPct val="120000"/>
              </a:lnSpc>
            </a:pPr>
            <a:r>
              <a:rPr lang="en-US" sz="2000" dirty="0">
                <a:latin typeface="Segoe UI"/>
                <a:cs typeface="Segoe UI"/>
              </a:rPr>
              <a:t>Review position checklist</a:t>
            </a:r>
          </a:p>
          <a:p>
            <a:pPr lvl="1">
              <a:lnSpc>
                <a:spcPct val="120000"/>
              </a:lnSpc>
            </a:pPr>
            <a:r>
              <a:rPr lang="en-US" sz="2000" dirty="0">
                <a:latin typeface="Segoe UI"/>
                <a:cs typeface="Segoe UI"/>
              </a:rPr>
              <a:t>Conduct initial staff briefing </a:t>
            </a:r>
            <a:endParaRPr lang="en-US" sz="2000" dirty="0"/>
          </a:p>
          <a:p>
            <a:pPr lvl="1">
              <a:lnSpc>
                <a:spcPct val="120000"/>
              </a:lnSpc>
            </a:pPr>
            <a:r>
              <a:rPr lang="en-US" sz="2000" dirty="0">
                <a:latin typeface="Segoe UI"/>
                <a:cs typeface="Segoe UI"/>
              </a:rPr>
              <a:t>Assume any roles not assigned</a:t>
            </a:r>
          </a:p>
          <a:p>
            <a:pPr lvl="1">
              <a:lnSpc>
                <a:spcPct val="120000"/>
              </a:lnSpc>
            </a:pPr>
            <a:r>
              <a:rPr lang="en-US" sz="2000" dirty="0">
                <a:latin typeface="Segoe UI"/>
                <a:cs typeface="Segoe UI"/>
              </a:rPr>
              <a:t>Ensure FAC PIO and Liaison officer are prepared to release FAC activation statement </a:t>
            </a:r>
          </a:p>
          <a:p>
            <a:pPr lvl="1">
              <a:lnSpc>
                <a:spcPct val="120000"/>
              </a:lnSpc>
            </a:pPr>
            <a:r>
              <a:rPr lang="en-US" sz="2000" dirty="0">
                <a:latin typeface="Segoe UI"/>
                <a:cs typeface="Segoe UI"/>
              </a:rPr>
              <a:t>Ensure an information line has been established for families</a:t>
            </a:r>
          </a:p>
          <a:p>
            <a:pPr lvl="1">
              <a:lnSpc>
                <a:spcPct val="120000"/>
              </a:lnSpc>
            </a:pPr>
            <a:r>
              <a:rPr lang="en-US" sz="2000" dirty="0">
                <a:latin typeface="Segoe UI"/>
                <a:cs typeface="Segoe UI"/>
              </a:rPr>
              <a:t>Notify partners when FAC is officially activated</a:t>
            </a:r>
          </a:p>
        </p:txBody>
      </p:sp>
      <p:pic>
        <p:nvPicPr>
          <p:cNvPr id="13" name="Picture 12" descr="Icon&#10;&#10;Description automatically generated">
            <a:extLst>
              <a:ext uri="{FF2B5EF4-FFF2-40B4-BE49-F238E27FC236}">
                <a16:creationId xmlns:a16="http://schemas.microsoft.com/office/drawing/2014/main" id="{DE027D5D-36DB-3A59-B39B-A00FAD4EE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740696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11968-6E7B-480B-D49B-C2419F200DE5}"/>
              </a:ext>
            </a:extLst>
          </p:cNvPr>
          <p:cNvSpPr>
            <a:spLocks noGrp="1"/>
          </p:cNvSpPr>
          <p:nvPr>
            <p:ph type="title"/>
          </p:nvPr>
        </p:nvSpPr>
        <p:spPr/>
        <p:txBody>
          <a:bodyPr/>
          <a:lstStyle/>
          <a:p>
            <a:r>
              <a:rPr lang="en-US" dirty="0"/>
              <a:t>FAC Director Roles</a:t>
            </a:r>
          </a:p>
        </p:txBody>
      </p:sp>
      <p:sp>
        <p:nvSpPr>
          <p:cNvPr id="4" name="Slide Number Placeholder 3">
            <a:extLst>
              <a:ext uri="{FF2B5EF4-FFF2-40B4-BE49-F238E27FC236}">
                <a16:creationId xmlns:a16="http://schemas.microsoft.com/office/drawing/2014/main" id="{13198636-B116-8B3E-20F8-EEDDCBA6CA7F}"/>
              </a:ext>
            </a:extLst>
          </p:cNvPr>
          <p:cNvSpPr>
            <a:spLocks noGrp="1"/>
          </p:cNvSpPr>
          <p:nvPr>
            <p:ph type="sldNum" sz="quarter" idx="4"/>
          </p:nvPr>
        </p:nvSpPr>
        <p:spPr/>
        <p:txBody>
          <a:bodyPr/>
          <a:lstStyle/>
          <a:p>
            <a:fld id="{ACCCA36D-925E-472C-AAC6-5045E5626F6B}" type="slidenum">
              <a:rPr lang="en-US" smtClean="0"/>
              <a:pPr/>
              <a:t>37</a:t>
            </a:fld>
            <a:endParaRPr lang="en-US" dirty="0"/>
          </a:p>
        </p:txBody>
      </p:sp>
      <p:sp>
        <p:nvSpPr>
          <p:cNvPr id="5" name="Content Placeholder 4">
            <a:extLst>
              <a:ext uri="{FF2B5EF4-FFF2-40B4-BE49-F238E27FC236}">
                <a16:creationId xmlns:a16="http://schemas.microsoft.com/office/drawing/2014/main" id="{B6694447-BBFB-DE9C-186A-72FE14117D10}"/>
              </a:ext>
            </a:extLst>
          </p:cNvPr>
          <p:cNvSpPr>
            <a:spLocks noGrp="1"/>
          </p:cNvSpPr>
          <p:nvPr>
            <p:ph sz="quarter" idx="11"/>
          </p:nvPr>
        </p:nvSpPr>
        <p:spPr>
          <a:xfrm>
            <a:off x="879192" y="1088591"/>
            <a:ext cx="3927490" cy="5645444"/>
          </a:xfrm>
        </p:spPr>
        <p:txBody>
          <a:bodyPr>
            <a:normAutofit/>
          </a:bodyPr>
          <a:lstStyle/>
          <a:p>
            <a:r>
              <a:rPr lang="en-US" sz="2600" dirty="0"/>
              <a:t>Operations</a:t>
            </a:r>
          </a:p>
          <a:p>
            <a:pPr lvl="1"/>
            <a:r>
              <a:rPr lang="en-US" dirty="0"/>
              <a:t>Coordinate activities for all command staff</a:t>
            </a:r>
          </a:p>
          <a:p>
            <a:pPr lvl="1"/>
            <a:r>
              <a:rPr lang="en-US" dirty="0"/>
              <a:t>Ensure regularly conducted command staff planning meetings </a:t>
            </a:r>
          </a:p>
          <a:p>
            <a:pPr lvl="1"/>
            <a:r>
              <a:rPr lang="en-US" dirty="0"/>
              <a:t>Maintain communications with incident command</a:t>
            </a:r>
          </a:p>
          <a:p>
            <a:pPr lvl="1"/>
            <a:r>
              <a:rPr lang="en-US" dirty="0"/>
              <a:t>Aid in coordinating family briefings</a:t>
            </a:r>
          </a:p>
          <a:p>
            <a:pPr lvl="1"/>
            <a:r>
              <a:rPr lang="en-US" dirty="0"/>
              <a:t>Approve requests for additional resources or release of resources</a:t>
            </a:r>
          </a:p>
        </p:txBody>
      </p:sp>
      <p:sp>
        <p:nvSpPr>
          <p:cNvPr id="6" name="Content Placeholder 5">
            <a:extLst>
              <a:ext uri="{FF2B5EF4-FFF2-40B4-BE49-F238E27FC236}">
                <a16:creationId xmlns:a16="http://schemas.microsoft.com/office/drawing/2014/main" id="{074C44A7-05A7-2DC4-A9B2-19FD7B1BF903}"/>
              </a:ext>
            </a:extLst>
          </p:cNvPr>
          <p:cNvSpPr>
            <a:spLocks noGrp="1"/>
          </p:cNvSpPr>
          <p:nvPr>
            <p:ph sz="quarter" idx="12"/>
          </p:nvPr>
        </p:nvSpPr>
        <p:spPr>
          <a:xfrm>
            <a:off x="4654660" y="1107228"/>
            <a:ext cx="4225575" cy="5699191"/>
          </a:xfrm>
        </p:spPr>
        <p:txBody>
          <a:bodyPr>
            <a:normAutofit lnSpcReduction="10000"/>
          </a:bodyPr>
          <a:lstStyle/>
          <a:p>
            <a:r>
              <a:rPr lang="en-US" sz="2800" dirty="0"/>
              <a:t>Demobilization</a:t>
            </a:r>
          </a:p>
          <a:p>
            <a:pPr lvl="1">
              <a:lnSpc>
                <a:spcPct val="120000"/>
              </a:lnSpc>
            </a:pPr>
            <a:r>
              <a:rPr lang="en-US" dirty="0"/>
              <a:t>Work with FAC Planning Section Chief to identify demobilization time</a:t>
            </a:r>
          </a:p>
          <a:p>
            <a:pPr lvl="1">
              <a:lnSpc>
                <a:spcPct val="120000"/>
              </a:lnSpc>
            </a:pPr>
            <a:r>
              <a:rPr lang="en-US" dirty="0"/>
              <a:t>Conduct demobilization meeting with command staff</a:t>
            </a:r>
          </a:p>
          <a:p>
            <a:pPr lvl="1">
              <a:lnSpc>
                <a:spcPct val="120000"/>
              </a:lnSpc>
            </a:pPr>
            <a:r>
              <a:rPr lang="en-US" dirty="0"/>
              <a:t>Inform EOC of FAC demobilization details </a:t>
            </a:r>
          </a:p>
          <a:p>
            <a:pPr lvl="1">
              <a:lnSpc>
                <a:spcPct val="120000"/>
              </a:lnSpc>
            </a:pPr>
            <a:r>
              <a:rPr lang="en-US" dirty="0"/>
              <a:t>Ensure FAC facility is returned to original condition and equipment and supplies are returned</a:t>
            </a:r>
          </a:p>
          <a:p>
            <a:pPr lvl="1">
              <a:lnSpc>
                <a:spcPct val="120000"/>
              </a:lnSpc>
            </a:pPr>
            <a:r>
              <a:rPr lang="en-US" dirty="0"/>
              <a:t>Submit activity logs</a:t>
            </a:r>
          </a:p>
        </p:txBody>
      </p:sp>
      <p:pic>
        <p:nvPicPr>
          <p:cNvPr id="13" name="Picture 12" descr="Icon&#10;&#10;Description automatically generated">
            <a:extLst>
              <a:ext uri="{FF2B5EF4-FFF2-40B4-BE49-F238E27FC236}">
                <a16:creationId xmlns:a16="http://schemas.microsoft.com/office/drawing/2014/main" id="{E8E86D7B-795E-D32E-F3BC-E5EC5A3733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849434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4C54D7-D89A-6F14-0DF5-2FA702D132B4}"/>
              </a:ext>
            </a:extLst>
          </p:cNvPr>
          <p:cNvSpPr>
            <a:spLocks noGrp="1"/>
          </p:cNvSpPr>
          <p:nvPr>
            <p:ph type="sldNum" sz="quarter" idx="4"/>
          </p:nvPr>
        </p:nvSpPr>
        <p:spPr/>
        <p:txBody>
          <a:bodyPr/>
          <a:lstStyle/>
          <a:p>
            <a:fld id="{ACCCA36D-925E-472C-AAC6-5045E5626F6B}" type="slidenum">
              <a:rPr lang="en-US" smtClean="0"/>
              <a:pPr/>
              <a:t>38</a:t>
            </a:fld>
            <a:endParaRPr lang="en-US" dirty="0"/>
          </a:p>
        </p:txBody>
      </p:sp>
      <p:sp>
        <p:nvSpPr>
          <p:cNvPr id="2" name="Title 1">
            <a:extLst>
              <a:ext uri="{FF2B5EF4-FFF2-40B4-BE49-F238E27FC236}">
                <a16:creationId xmlns:a16="http://schemas.microsoft.com/office/drawing/2014/main" id="{66D80BC3-9C08-10A2-B666-D29BA2622CD3}"/>
              </a:ext>
            </a:extLst>
          </p:cNvPr>
          <p:cNvSpPr>
            <a:spLocks noGrp="1"/>
          </p:cNvSpPr>
          <p:nvPr>
            <p:ph type="title"/>
          </p:nvPr>
        </p:nvSpPr>
        <p:spPr/>
        <p:txBody>
          <a:bodyPr/>
          <a:lstStyle/>
          <a:p>
            <a:r>
              <a:rPr lang="en-US" dirty="0"/>
              <a:t>Safety Officer</a:t>
            </a:r>
          </a:p>
        </p:txBody>
      </p:sp>
      <p:sp>
        <p:nvSpPr>
          <p:cNvPr id="7" name="Content Placeholder 6">
            <a:extLst>
              <a:ext uri="{FF2B5EF4-FFF2-40B4-BE49-F238E27FC236}">
                <a16:creationId xmlns:a16="http://schemas.microsoft.com/office/drawing/2014/main" id="{9BB2D1E9-0D9D-ED6F-2BE2-2CAC1C1CE112}"/>
              </a:ext>
            </a:extLst>
          </p:cNvPr>
          <p:cNvSpPr>
            <a:spLocks noGrp="1"/>
          </p:cNvSpPr>
          <p:nvPr>
            <p:ph sz="quarter" idx="11"/>
          </p:nvPr>
        </p:nvSpPr>
        <p:spPr>
          <a:xfrm>
            <a:off x="970380" y="1177046"/>
            <a:ext cx="8277225" cy="4681537"/>
          </a:xfrm>
        </p:spPr>
        <p:txBody>
          <a:bodyPr/>
          <a:lstStyle/>
          <a:p>
            <a:r>
              <a:rPr lang="en-US" dirty="0"/>
              <a:t>Staffing </a:t>
            </a:r>
          </a:p>
          <a:p>
            <a:pPr lvl="1"/>
            <a:r>
              <a:rPr lang="en-US" dirty="0"/>
              <a:t>Identified by activating jurisdiction’s fire/EMS or law enforcement department</a:t>
            </a:r>
          </a:p>
          <a:p>
            <a:r>
              <a:rPr lang="en-US" dirty="0"/>
              <a:t>Mission</a:t>
            </a:r>
          </a:p>
          <a:p>
            <a:pPr lvl="1"/>
            <a:r>
              <a:rPr lang="en-US" dirty="0"/>
              <a:t>Ensure protection of the facility and staff</a:t>
            </a:r>
          </a:p>
        </p:txBody>
      </p:sp>
      <p:pic>
        <p:nvPicPr>
          <p:cNvPr id="10" name="Picture 9" descr="Icon&#10;&#10;Description automatically generated">
            <a:extLst>
              <a:ext uri="{FF2B5EF4-FFF2-40B4-BE49-F238E27FC236}">
                <a16:creationId xmlns:a16="http://schemas.microsoft.com/office/drawing/2014/main" id="{6A689783-FC74-EBF9-DAE2-E492FF2901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4161262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Safety Officer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39</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8"/>
            <a:ext cx="4122648" cy="5611842"/>
          </a:xfrm>
        </p:spPr>
        <p:txBody>
          <a:bodyPr>
            <a:normAutofit fontScale="92500" lnSpcReduction="10000"/>
          </a:bodyPr>
          <a:lstStyle/>
          <a:p>
            <a:r>
              <a:rPr lang="en-US" sz="2600" dirty="0"/>
              <a:t>Activation</a:t>
            </a:r>
          </a:p>
          <a:p>
            <a:pPr lvl="1"/>
            <a:r>
              <a:rPr lang="en-US" dirty="0"/>
              <a:t>Attend just-in-time training and review pertinent position checklists</a:t>
            </a:r>
          </a:p>
          <a:p>
            <a:pPr lvl="1"/>
            <a:r>
              <a:rPr lang="en-US" dirty="0"/>
              <a:t>Conduct site inspection</a:t>
            </a:r>
          </a:p>
          <a:p>
            <a:pPr lvl="1"/>
            <a:r>
              <a:rPr lang="en-US" dirty="0"/>
              <a:t>Prepare or review FAC evacuation plan</a:t>
            </a:r>
          </a:p>
          <a:p>
            <a:pPr lvl="1"/>
            <a:r>
              <a:rPr lang="en-US" dirty="0"/>
              <a:t>Develop or review FAC security plan</a:t>
            </a:r>
          </a:p>
          <a:p>
            <a:pPr lvl="1"/>
            <a:r>
              <a:rPr lang="en-US" dirty="0"/>
              <a:t>Ensure safety information is included in just-in-time training</a:t>
            </a:r>
          </a:p>
          <a:p>
            <a:pPr lvl="1"/>
            <a:r>
              <a:rPr lang="en-US" dirty="0"/>
              <a:t>Identify a first aid area</a:t>
            </a:r>
          </a:p>
          <a:p>
            <a:pPr lvl="1"/>
            <a:r>
              <a:rPr lang="en-US" dirty="0"/>
              <a:t>Prepare a medical plan for the FAC</a:t>
            </a:r>
          </a:p>
          <a:p>
            <a:pPr lvl="1"/>
            <a:r>
              <a:rPr lang="en-US" dirty="0"/>
              <a:t>Ensure unsafe conditions are reported to the FAC Director</a:t>
            </a:r>
          </a:p>
        </p:txBody>
      </p:sp>
      <p:sp>
        <p:nvSpPr>
          <p:cNvPr id="18" name="Content Placeholder 4">
            <a:extLst>
              <a:ext uri="{FF2B5EF4-FFF2-40B4-BE49-F238E27FC236}">
                <a16:creationId xmlns:a16="http://schemas.microsoft.com/office/drawing/2014/main" id="{857F04A2-5AFE-0C1B-8C2F-10439EA8A977}"/>
              </a:ext>
            </a:extLst>
          </p:cNvPr>
          <p:cNvSpPr txBox="1">
            <a:spLocks/>
          </p:cNvSpPr>
          <p:nvPr/>
        </p:nvSpPr>
        <p:spPr>
          <a:xfrm>
            <a:off x="4523191" y="1241885"/>
            <a:ext cx="4357044" cy="5564536"/>
          </a:xfrm>
          <a:prstGeom prst="rect">
            <a:avLst/>
          </a:prstGeom>
        </p:spPr>
        <p:txBody>
          <a:bodyPr>
            <a:normAutofit/>
          </a:bodyPr>
          <a:lstStyle>
            <a:lvl1pPr marL="342900" indent="-342900" algn="l" rtl="0" fontAlgn="base">
              <a:spcBef>
                <a:spcPct val="20000"/>
              </a:spcBef>
              <a:spcAft>
                <a:spcPct val="0"/>
              </a:spcAft>
              <a:buClr>
                <a:srgbClr val="F8A31A"/>
              </a:buClr>
              <a:buFont typeface="Arial" charset="0"/>
              <a:buChar char="•"/>
              <a:defRPr sz="2400" kern="1200">
                <a:solidFill>
                  <a:srgbClr val="00456A"/>
                </a:solidFill>
                <a:latin typeface="Segoe UI Semibold" panose="020B0702040204020203" pitchFamily="34" charset="0"/>
                <a:ea typeface="+mn-ea"/>
                <a:cs typeface="Segoe UI Semibold" panose="020B0702040204020203" pitchFamily="34" charset="0"/>
              </a:defRPr>
            </a:lvl1pPr>
            <a:lvl2pPr marL="742950" indent="-285750" algn="l" rtl="0" fontAlgn="base">
              <a:spcBef>
                <a:spcPct val="20000"/>
              </a:spcBef>
              <a:spcAft>
                <a:spcPct val="0"/>
              </a:spcAft>
              <a:buClr>
                <a:srgbClr val="F8A31A"/>
              </a:buClr>
              <a:buFont typeface="Arial" charset="0"/>
              <a:buChar char="–"/>
              <a:defRPr sz="2200" kern="1200">
                <a:solidFill>
                  <a:srgbClr val="00456A"/>
                </a:solidFill>
                <a:latin typeface="Segoe UI" panose="020B0502040204020203" pitchFamily="34" charset="0"/>
                <a:ea typeface="+mn-ea"/>
                <a:cs typeface="Segoe UI" panose="020B0502040204020203" pitchFamily="34" charset="0"/>
              </a:defRPr>
            </a:lvl2pPr>
            <a:lvl3pPr marL="11430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3pPr>
            <a:lvl4pPr marL="16002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4pPr>
            <a:lvl5pPr marL="20574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Operation</a:t>
            </a:r>
          </a:p>
          <a:p>
            <a:pPr lvl="1"/>
            <a:r>
              <a:rPr lang="en-US" sz="2000" dirty="0"/>
              <a:t>Review Incident Action Plan (IAP) for safety implications</a:t>
            </a:r>
          </a:p>
          <a:p>
            <a:pPr lvl="1"/>
            <a:r>
              <a:rPr lang="en-US" sz="2000" dirty="0"/>
              <a:t>Monitor FAC safety conditions</a:t>
            </a:r>
          </a:p>
          <a:p>
            <a:pPr lvl="1"/>
            <a:r>
              <a:rPr lang="en-US" sz="2000" dirty="0"/>
              <a:t>Conduct walk-throughs of public areas</a:t>
            </a:r>
          </a:p>
          <a:p>
            <a:pPr lvl="1"/>
            <a:r>
              <a:rPr lang="en-US" sz="2000" dirty="0"/>
              <a:t>Advise FAC Director of unsafe conditions</a:t>
            </a:r>
          </a:p>
          <a:p>
            <a:pPr lvl="1"/>
            <a:r>
              <a:rPr lang="en-US" sz="2000" dirty="0"/>
              <a:t>Ensure staff wear PPE</a:t>
            </a:r>
          </a:p>
          <a:p>
            <a:pPr lvl="1"/>
            <a:r>
              <a:rPr lang="en-US" sz="2000" dirty="0"/>
              <a:t>Complete and distribute safety plan</a:t>
            </a:r>
          </a:p>
        </p:txBody>
      </p:sp>
      <p:pic>
        <p:nvPicPr>
          <p:cNvPr id="20" name="Picture 19" descr="Icon&#10;&#10;Description automatically generated">
            <a:extLst>
              <a:ext uri="{FF2B5EF4-FFF2-40B4-BE49-F238E27FC236}">
                <a16:creationId xmlns:a16="http://schemas.microsoft.com/office/drawing/2014/main" id="{94679CCF-5902-A75D-AFAD-DEEB9C8B3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564742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C1479-D238-8414-B323-B6DE0B86C74F}"/>
              </a:ext>
            </a:extLst>
          </p:cNvPr>
          <p:cNvSpPr>
            <a:spLocks noGrp="1"/>
          </p:cNvSpPr>
          <p:nvPr>
            <p:ph type="title"/>
          </p:nvPr>
        </p:nvSpPr>
        <p:spPr/>
        <p:txBody>
          <a:bodyPr/>
          <a:lstStyle/>
          <a:p>
            <a:r>
              <a:rPr lang="en-US" dirty="0"/>
              <a:t>Course Objectives</a:t>
            </a:r>
          </a:p>
        </p:txBody>
      </p:sp>
      <p:sp>
        <p:nvSpPr>
          <p:cNvPr id="4" name="Slide Number Placeholder 3">
            <a:extLst>
              <a:ext uri="{FF2B5EF4-FFF2-40B4-BE49-F238E27FC236}">
                <a16:creationId xmlns:a16="http://schemas.microsoft.com/office/drawing/2014/main" id="{AACE75C4-69D3-E714-93D6-EE4321AECF2D}"/>
              </a:ext>
            </a:extLst>
          </p:cNvPr>
          <p:cNvSpPr>
            <a:spLocks noGrp="1"/>
          </p:cNvSpPr>
          <p:nvPr>
            <p:ph type="sldNum" sz="quarter" idx="4"/>
          </p:nvPr>
        </p:nvSpPr>
        <p:spPr/>
        <p:txBody>
          <a:bodyPr/>
          <a:lstStyle/>
          <a:p>
            <a:fld id="{ACCCA36D-925E-472C-AAC6-5045E5626F6B}" type="slidenum">
              <a:rPr lang="en-US" smtClean="0"/>
              <a:pPr/>
              <a:t>4</a:t>
            </a:fld>
            <a:endParaRPr lang="en-US" dirty="0"/>
          </a:p>
        </p:txBody>
      </p:sp>
      <p:sp>
        <p:nvSpPr>
          <p:cNvPr id="5" name="Content Placeholder 4">
            <a:extLst>
              <a:ext uri="{FF2B5EF4-FFF2-40B4-BE49-F238E27FC236}">
                <a16:creationId xmlns:a16="http://schemas.microsoft.com/office/drawing/2014/main" id="{F75633DC-A036-12DF-E915-34F34C30EB20}"/>
              </a:ext>
            </a:extLst>
          </p:cNvPr>
          <p:cNvSpPr>
            <a:spLocks noGrp="1"/>
          </p:cNvSpPr>
          <p:nvPr>
            <p:ph sz="quarter" idx="11"/>
          </p:nvPr>
        </p:nvSpPr>
        <p:spPr>
          <a:xfrm>
            <a:off x="733130" y="1688730"/>
            <a:ext cx="8011477" cy="4179322"/>
          </a:xfrm>
        </p:spPr>
        <p:txBody>
          <a:bodyPr>
            <a:normAutofit lnSpcReduction="10000"/>
          </a:bodyPr>
          <a:lstStyle/>
          <a:p>
            <a:r>
              <a:rPr lang="en-US" dirty="0"/>
              <a:t>Module I: Overview of Family Assistance</a:t>
            </a:r>
          </a:p>
          <a:p>
            <a:pPr lvl="1"/>
            <a:r>
              <a:rPr lang="en-US" dirty="0"/>
              <a:t>Understand the primary purposes of an FRC and FAC</a:t>
            </a:r>
          </a:p>
          <a:p>
            <a:pPr lvl="1"/>
            <a:r>
              <a:rPr lang="en-US" dirty="0"/>
              <a:t>Describe the primary operational functions within an FRC and FAC</a:t>
            </a:r>
          </a:p>
          <a:p>
            <a:pPr lvl="1"/>
            <a:r>
              <a:rPr lang="en-US" dirty="0"/>
              <a:t>Describe the basic structure and organization of an FRC and FAC</a:t>
            </a:r>
          </a:p>
          <a:p>
            <a:pPr lvl="1"/>
            <a:r>
              <a:rPr lang="en-US" dirty="0"/>
              <a:t>Understand how to use the Family Assistance Base Plan and FRC/FAC Toolkits</a:t>
            </a:r>
          </a:p>
          <a:p>
            <a:r>
              <a:rPr lang="en-US" dirty="0"/>
              <a:t>Module II: </a:t>
            </a:r>
          </a:p>
          <a:p>
            <a:pPr lvl="1"/>
            <a:r>
              <a:rPr lang="en-US" dirty="0"/>
              <a:t>Understand roles, responsibilities, and tools of</a:t>
            </a:r>
            <a:br>
              <a:rPr lang="en-US" dirty="0"/>
            </a:br>
            <a:r>
              <a:rPr lang="en-US" dirty="0"/>
              <a:t> FAC staff</a:t>
            </a:r>
          </a:p>
          <a:p>
            <a:endParaRPr lang="en-US" dirty="0"/>
          </a:p>
        </p:txBody>
      </p:sp>
      <p:pic>
        <p:nvPicPr>
          <p:cNvPr id="12" name="Picture 11" descr="Icon&#10;&#10;Description automatically generated">
            <a:extLst>
              <a:ext uri="{FF2B5EF4-FFF2-40B4-BE49-F238E27FC236}">
                <a16:creationId xmlns:a16="http://schemas.microsoft.com/office/drawing/2014/main" id="{A1F4120E-6897-38BC-5056-001A07FDF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149" y="117987"/>
            <a:ext cx="1401367" cy="1504335"/>
          </a:xfrm>
          <a:prstGeom prst="rect">
            <a:avLst/>
          </a:prstGeom>
        </p:spPr>
      </p:pic>
    </p:spTree>
    <p:extLst>
      <p:ext uri="{BB962C8B-B14F-4D97-AF65-F5344CB8AC3E}">
        <p14:creationId xmlns:p14="http://schemas.microsoft.com/office/powerpoint/2010/main" val="2699204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40</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Safety Officer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Ensure staff are aware of demobilization details</a:t>
            </a:r>
          </a:p>
          <a:p>
            <a:pPr lvl="1"/>
            <a:r>
              <a:rPr lang="en-US" dirty="0">
                <a:latin typeface="Segoe UI"/>
                <a:cs typeface="Segoe UI"/>
              </a:rPr>
              <a:t>Review Demobilization Plan for safety implications</a:t>
            </a:r>
            <a:endParaRPr lang="en-US" dirty="0"/>
          </a:p>
          <a:p>
            <a:pPr lvl="1"/>
            <a:r>
              <a:rPr lang="en-US" dirty="0">
                <a:latin typeface="Segoe UI"/>
                <a:cs typeface="Segoe UI"/>
              </a:rPr>
              <a:t>Monitor demobilization activities to ensure safe processes</a:t>
            </a:r>
          </a:p>
          <a:p>
            <a:pPr lvl="1"/>
            <a:r>
              <a:rPr lang="en-US" dirty="0">
                <a:latin typeface="Segoe UI"/>
                <a:cs typeface="Segoe UI"/>
              </a:rPr>
              <a:t>Ensure all assigned equipment is returned</a:t>
            </a:r>
          </a:p>
          <a:p>
            <a:pPr lvl="1"/>
            <a:r>
              <a:rPr lang="en-US" dirty="0">
                <a:latin typeface="Segoe UI"/>
                <a:cs typeface="Segoe UI"/>
              </a:rPr>
              <a:t>Submit activity logs</a:t>
            </a:r>
          </a:p>
          <a:p>
            <a:pPr lvl="1"/>
            <a:endParaRPr lang="en-US" dirty="0"/>
          </a:p>
          <a:p>
            <a:pPr marL="457200" lvl="1" indent="0">
              <a:buNone/>
            </a:pPr>
            <a:endParaRPr lang="en-US" dirty="0">
              <a:highlight>
                <a:srgbClr val="00FFFF"/>
              </a:highlight>
            </a:endParaRPr>
          </a:p>
        </p:txBody>
      </p:sp>
      <p:pic>
        <p:nvPicPr>
          <p:cNvPr id="10" name="Picture 9" descr="Icon&#10;&#10;Description automatically generated">
            <a:extLst>
              <a:ext uri="{FF2B5EF4-FFF2-40B4-BE49-F238E27FC236}">
                <a16:creationId xmlns:a16="http://schemas.microsoft.com/office/drawing/2014/main" id="{7775A1C7-5452-D6B7-1D2A-6A262822A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651224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4C54D7-D89A-6F14-0DF5-2FA702D132B4}"/>
              </a:ext>
            </a:extLst>
          </p:cNvPr>
          <p:cNvSpPr>
            <a:spLocks noGrp="1"/>
          </p:cNvSpPr>
          <p:nvPr>
            <p:ph type="sldNum" sz="quarter" idx="4"/>
          </p:nvPr>
        </p:nvSpPr>
        <p:spPr/>
        <p:txBody>
          <a:bodyPr/>
          <a:lstStyle/>
          <a:p>
            <a:fld id="{ACCCA36D-925E-472C-AAC6-5045E5626F6B}" type="slidenum">
              <a:rPr lang="en-US" smtClean="0"/>
              <a:pPr/>
              <a:t>41</a:t>
            </a:fld>
            <a:endParaRPr lang="en-US" dirty="0"/>
          </a:p>
        </p:txBody>
      </p:sp>
      <p:sp>
        <p:nvSpPr>
          <p:cNvPr id="2" name="Title 1">
            <a:extLst>
              <a:ext uri="{FF2B5EF4-FFF2-40B4-BE49-F238E27FC236}">
                <a16:creationId xmlns:a16="http://schemas.microsoft.com/office/drawing/2014/main" id="{66D80BC3-9C08-10A2-B666-D29BA2622CD3}"/>
              </a:ext>
            </a:extLst>
          </p:cNvPr>
          <p:cNvSpPr>
            <a:spLocks noGrp="1"/>
          </p:cNvSpPr>
          <p:nvPr>
            <p:ph type="title"/>
          </p:nvPr>
        </p:nvSpPr>
        <p:spPr/>
        <p:txBody>
          <a:bodyPr/>
          <a:lstStyle/>
          <a:p>
            <a:r>
              <a:rPr lang="en-US" dirty="0"/>
              <a:t>Assistant Safety Officer</a:t>
            </a:r>
          </a:p>
        </p:txBody>
      </p:sp>
      <p:sp>
        <p:nvSpPr>
          <p:cNvPr id="7" name="Content Placeholder 6">
            <a:extLst>
              <a:ext uri="{FF2B5EF4-FFF2-40B4-BE49-F238E27FC236}">
                <a16:creationId xmlns:a16="http://schemas.microsoft.com/office/drawing/2014/main" id="{9BB2D1E9-0D9D-ED6F-2BE2-2CAC1C1CE112}"/>
              </a:ext>
            </a:extLst>
          </p:cNvPr>
          <p:cNvSpPr>
            <a:spLocks noGrp="1"/>
          </p:cNvSpPr>
          <p:nvPr>
            <p:ph sz="quarter" idx="11"/>
          </p:nvPr>
        </p:nvSpPr>
        <p:spPr>
          <a:xfrm>
            <a:off x="733425" y="1246188"/>
            <a:ext cx="8277225" cy="5560233"/>
          </a:xfrm>
        </p:spPr>
        <p:txBody>
          <a:bodyPr/>
          <a:lstStyle/>
          <a:p>
            <a:r>
              <a:rPr lang="en-US" dirty="0"/>
              <a:t>Staffing</a:t>
            </a:r>
          </a:p>
          <a:p>
            <a:pPr lvl="1"/>
            <a:r>
              <a:rPr lang="en-US" dirty="0"/>
              <a:t>Identified by activating jurisdiction’s fire/EMS department</a:t>
            </a:r>
          </a:p>
          <a:p>
            <a:endParaRPr lang="en-US" dirty="0"/>
          </a:p>
          <a:p>
            <a:r>
              <a:rPr lang="en-US" dirty="0"/>
              <a:t>Mission</a:t>
            </a:r>
          </a:p>
          <a:p>
            <a:pPr lvl="1"/>
            <a:r>
              <a:rPr lang="en-US" dirty="0"/>
              <a:t>Support the emotional, psychological, and spiritual needs for FAC staff and clients</a:t>
            </a:r>
          </a:p>
          <a:p>
            <a:pPr lvl="1"/>
            <a:r>
              <a:rPr lang="en-US" dirty="0"/>
              <a:t>Liaison between Safety Officer and Mental Health Services Group Supervisor</a:t>
            </a:r>
          </a:p>
          <a:p>
            <a:pPr lvl="1"/>
            <a:r>
              <a:rPr lang="en-US" dirty="0"/>
              <a:t>Reports to Safety Officer</a:t>
            </a:r>
          </a:p>
        </p:txBody>
      </p:sp>
      <p:pic>
        <p:nvPicPr>
          <p:cNvPr id="10" name="Picture 9" descr="Icon&#10;&#10;Description automatically generated">
            <a:extLst>
              <a:ext uri="{FF2B5EF4-FFF2-40B4-BE49-F238E27FC236}">
                <a16:creationId xmlns:a16="http://schemas.microsoft.com/office/drawing/2014/main" id="{F54CFB07-21D4-8793-6D5B-9D761AC71E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015601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Assistant Safety Officer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42</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8"/>
            <a:ext cx="4078152" cy="5301787"/>
          </a:xfrm>
        </p:spPr>
        <p:txBody>
          <a:bodyPr>
            <a:normAutofit/>
          </a:bodyPr>
          <a:lstStyle/>
          <a:p>
            <a:r>
              <a:rPr lang="en-US" dirty="0"/>
              <a:t>Activation</a:t>
            </a:r>
          </a:p>
          <a:p>
            <a:pPr lvl="1"/>
            <a:r>
              <a:rPr lang="en-US" dirty="0"/>
              <a:t>Attend just-in-time training and review pertinent position checklists</a:t>
            </a:r>
          </a:p>
          <a:p>
            <a:pPr lvl="1"/>
            <a:r>
              <a:rPr lang="en-US" dirty="0"/>
              <a:t>Identify common goals with Safety Officer and Mental Health Services Group Supervisor </a:t>
            </a:r>
          </a:p>
          <a:p>
            <a:pPr lvl="1"/>
            <a:r>
              <a:rPr lang="en-US" dirty="0"/>
              <a:t>Report unsafe conditions to the Safety Officer</a:t>
            </a:r>
          </a:p>
        </p:txBody>
      </p:sp>
      <p:sp>
        <p:nvSpPr>
          <p:cNvPr id="12" name="Content Placeholder 4">
            <a:extLst>
              <a:ext uri="{FF2B5EF4-FFF2-40B4-BE49-F238E27FC236}">
                <a16:creationId xmlns:a16="http://schemas.microsoft.com/office/drawing/2014/main" id="{D6C948BA-A049-BD55-9410-6A22793E3F30}"/>
              </a:ext>
            </a:extLst>
          </p:cNvPr>
          <p:cNvSpPr txBox="1">
            <a:spLocks/>
          </p:cNvSpPr>
          <p:nvPr/>
        </p:nvSpPr>
        <p:spPr>
          <a:xfrm>
            <a:off x="4694107" y="1220521"/>
            <a:ext cx="4078152" cy="4680817"/>
          </a:xfrm>
          <a:prstGeom prst="rect">
            <a:avLst/>
          </a:prstGeom>
        </p:spPr>
        <p:txBody>
          <a:bodyPr>
            <a:normAutofit/>
          </a:bodyPr>
          <a:lstStyle>
            <a:lvl1pPr marL="342900" indent="-342900" algn="l" rtl="0" fontAlgn="base">
              <a:spcBef>
                <a:spcPct val="20000"/>
              </a:spcBef>
              <a:spcAft>
                <a:spcPct val="0"/>
              </a:spcAft>
              <a:buClr>
                <a:srgbClr val="F8A31A"/>
              </a:buClr>
              <a:buFont typeface="Arial" charset="0"/>
              <a:buChar char="•"/>
              <a:defRPr sz="2400" kern="1200">
                <a:solidFill>
                  <a:srgbClr val="00456A"/>
                </a:solidFill>
                <a:latin typeface="Segoe UI Semibold" panose="020B0702040204020203" pitchFamily="34" charset="0"/>
                <a:ea typeface="+mn-ea"/>
                <a:cs typeface="Segoe UI Semibold" panose="020B0702040204020203" pitchFamily="34" charset="0"/>
              </a:defRPr>
            </a:lvl1pPr>
            <a:lvl2pPr marL="742950" indent="-285750" algn="l" rtl="0" fontAlgn="base">
              <a:spcBef>
                <a:spcPct val="20000"/>
              </a:spcBef>
              <a:spcAft>
                <a:spcPct val="0"/>
              </a:spcAft>
              <a:buClr>
                <a:srgbClr val="F8A31A"/>
              </a:buClr>
              <a:buFont typeface="Arial" charset="0"/>
              <a:buChar char="–"/>
              <a:defRPr sz="2200" kern="1200">
                <a:solidFill>
                  <a:srgbClr val="00456A"/>
                </a:solidFill>
                <a:latin typeface="Segoe UI" panose="020B0502040204020203" pitchFamily="34" charset="0"/>
                <a:ea typeface="+mn-ea"/>
                <a:cs typeface="Segoe UI" panose="020B0502040204020203" pitchFamily="34" charset="0"/>
              </a:defRPr>
            </a:lvl2pPr>
            <a:lvl3pPr marL="11430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3pPr>
            <a:lvl4pPr marL="16002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4pPr>
            <a:lvl5pPr marL="20574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Operation</a:t>
            </a:r>
          </a:p>
          <a:p>
            <a:pPr lvl="1"/>
            <a:r>
              <a:rPr lang="en-US" dirty="0"/>
              <a:t>Coordinate family and staff counseling services</a:t>
            </a:r>
          </a:p>
          <a:p>
            <a:pPr lvl="1"/>
            <a:r>
              <a:rPr lang="en-US" dirty="0"/>
              <a:t>Manage staff emotional, mental, and spiritual services</a:t>
            </a:r>
          </a:p>
          <a:p>
            <a:pPr lvl="1"/>
            <a:r>
              <a:rPr lang="en-US" dirty="0"/>
              <a:t>Develop a break schedule for staff</a:t>
            </a:r>
          </a:p>
          <a:p>
            <a:pPr lvl="1"/>
            <a:r>
              <a:rPr lang="en-US" dirty="0"/>
              <a:t>Refer staff to resources such as the Local Mental Health Authority</a:t>
            </a:r>
          </a:p>
        </p:txBody>
      </p:sp>
      <p:pic>
        <p:nvPicPr>
          <p:cNvPr id="14" name="Picture 13" descr="Icon&#10;&#10;Description automatically generated">
            <a:extLst>
              <a:ext uri="{FF2B5EF4-FFF2-40B4-BE49-F238E27FC236}">
                <a16:creationId xmlns:a16="http://schemas.microsoft.com/office/drawing/2014/main" id="{A2AF87EF-409B-A76E-C3D8-809E66DEF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819616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43</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Assistant Safety Officer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Ensure all staff are aware of mental health resources after demobilization</a:t>
            </a:r>
            <a:endParaRPr lang="en-US" dirty="0"/>
          </a:p>
          <a:p>
            <a:pPr lvl="1"/>
            <a:r>
              <a:rPr lang="en-US" dirty="0">
                <a:latin typeface="Segoe UI"/>
                <a:cs typeface="Segoe UI"/>
              </a:rPr>
              <a:t>Return equipment and supplies to Logistics Section</a:t>
            </a:r>
          </a:p>
          <a:p>
            <a:pPr lvl="1"/>
            <a:r>
              <a:rPr lang="en-US" dirty="0">
                <a:latin typeface="Segoe UI"/>
                <a:cs typeface="Segoe UI"/>
              </a:rPr>
              <a:t>Review Demobilization Plan for safety implications</a:t>
            </a:r>
          </a:p>
        </p:txBody>
      </p:sp>
      <p:pic>
        <p:nvPicPr>
          <p:cNvPr id="10" name="Picture 9" descr="Icon&#10;&#10;Description automatically generated">
            <a:extLst>
              <a:ext uri="{FF2B5EF4-FFF2-40B4-BE49-F238E27FC236}">
                <a16:creationId xmlns:a16="http://schemas.microsoft.com/office/drawing/2014/main" id="{BC7B6220-C100-0F32-1762-AB666AF9E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203709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44</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Liaison Officer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5075099"/>
          </a:xfrm>
        </p:spPr>
        <p:txBody>
          <a:bodyPr>
            <a:normAutofit/>
          </a:bodyPr>
          <a:lstStyle/>
          <a:p>
            <a:r>
              <a:rPr lang="en-US" dirty="0"/>
              <a:t>Staffing</a:t>
            </a:r>
          </a:p>
          <a:p>
            <a:pPr lvl="1"/>
            <a:r>
              <a:rPr lang="en-US" dirty="0"/>
              <a:t>Activating jurisdiction’s external outreach department/ office</a:t>
            </a:r>
          </a:p>
          <a:p>
            <a:pPr marL="457200" lvl="1" indent="0">
              <a:buNone/>
            </a:pPr>
            <a:endParaRPr lang="en-US" dirty="0"/>
          </a:p>
          <a:p>
            <a:r>
              <a:rPr lang="en-US" dirty="0"/>
              <a:t>Mission</a:t>
            </a:r>
          </a:p>
          <a:p>
            <a:pPr lvl="1"/>
            <a:r>
              <a:rPr lang="en-US" dirty="0"/>
              <a:t>Point of contact for external agencies to provide input on policies, resource availability, and other incident-related matters</a:t>
            </a:r>
          </a:p>
          <a:p>
            <a:pPr lvl="1">
              <a:tabLst>
                <a:tab pos="457200" algn="l"/>
              </a:tabLst>
            </a:pPr>
            <a:r>
              <a:rPr lang="en-US" dirty="0"/>
              <a:t>Coordinating with agencies, departments, and entities outside the jurisdiction, authority, or purview of the jurisdiction</a:t>
            </a:r>
          </a:p>
          <a:p>
            <a:pPr lvl="1"/>
            <a:endParaRPr lang="en-US" dirty="0"/>
          </a:p>
        </p:txBody>
      </p:sp>
      <p:pic>
        <p:nvPicPr>
          <p:cNvPr id="10" name="Picture 9" descr="Icon&#10;&#10;Description automatically generated">
            <a:extLst>
              <a:ext uri="{FF2B5EF4-FFF2-40B4-BE49-F238E27FC236}">
                <a16:creationId xmlns:a16="http://schemas.microsoft.com/office/drawing/2014/main" id="{3BB6A608-E8CF-A610-60A5-8E4E32C66F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966402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Liaison Officer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45</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8"/>
            <a:ext cx="4149040" cy="5611842"/>
          </a:xfrm>
        </p:spPr>
        <p:txBody>
          <a:bodyPr>
            <a:normAutofit fontScale="92500"/>
          </a:bodyPr>
          <a:lstStyle/>
          <a:p>
            <a:r>
              <a:rPr lang="en-US" sz="2600" dirty="0"/>
              <a:t>Activation</a:t>
            </a:r>
          </a:p>
          <a:p>
            <a:pPr lvl="1"/>
            <a:r>
              <a:rPr lang="en-US" dirty="0"/>
              <a:t>Attend just-in-time training and review pertinent position checklists</a:t>
            </a:r>
          </a:p>
          <a:p>
            <a:pPr lvl="1"/>
            <a:r>
              <a:rPr lang="en-US" dirty="0"/>
              <a:t>Ensure key stakeholders notified of activation details</a:t>
            </a:r>
          </a:p>
          <a:p>
            <a:pPr lvl="1"/>
            <a:r>
              <a:rPr lang="en-US" dirty="0"/>
              <a:t>Coordinate to disseminate FAC operations information</a:t>
            </a:r>
          </a:p>
          <a:p>
            <a:pPr lvl="1"/>
            <a:r>
              <a:rPr lang="en-US" dirty="0"/>
              <a:t>Coordinate with external agency liaisons to ensure seamless response</a:t>
            </a:r>
          </a:p>
          <a:p>
            <a:pPr lvl="1"/>
            <a:r>
              <a:rPr lang="en-US" dirty="0"/>
              <a:t>Establish contact with EOC Liaison Officer and Facility Liaison</a:t>
            </a:r>
          </a:p>
          <a:p>
            <a:pPr lvl="1"/>
            <a:r>
              <a:rPr lang="en-US" dirty="0"/>
              <a:t>Maintain contact list of personnel</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882171" y="1246158"/>
            <a:ext cx="3987913" cy="5487877"/>
          </a:xfrm>
          <a:prstGeom prst="rect">
            <a:avLst/>
          </a:prstGeom>
        </p:spPr>
        <p:txBody>
          <a:bodyPr>
            <a:normAutofit/>
          </a:bodyPr>
          <a:lstStyle/>
          <a:p>
            <a:r>
              <a:rPr lang="en-US" dirty="0"/>
              <a:t>Operation</a:t>
            </a:r>
          </a:p>
          <a:p>
            <a:pPr lvl="1"/>
            <a:r>
              <a:rPr lang="en-US" sz="2000" dirty="0"/>
              <a:t>Coordinate and communicate with key stakeholders and FAC</a:t>
            </a:r>
          </a:p>
          <a:p>
            <a:pPr lvl="1"/>
            <a:r>
              <a:rPr lang="en-US" sz="2000" dirty="0"/>
              <a:t>Keep partner agencies informed of FAC status</a:t>
            </a:r>
          </a:p>
          <a:p>
            <a:pPr lvl="1"/>
            <a:r>
              <a:rPr lang="en-US" sz="2000" dirty="0"/>
              <a:t>Maintain list of partner organizations represented at FAC</a:t>
            </a:r>
          </a:p>
          <a:p>
            <a:pPr lvl="1"/>
            <a:r>
              <a:rPr lang="en-US" sz="2000" dirty="0"/>
              <a:t>Coordinate and conduct briefings for visiting VIPs</a:t>
            </a:r>
          </a:p>
          <a:p>
            <a:pPr lvl="1"/>
            <a:r>
              <a:rPr lang="en-US" sz="2000" dirty="0"/>
              <a:t>Notify FAC Director of significant events </a:t>
            </a:r>
          </a:p>
        </p:txBody>
      </p:sp>
      <p:pic>
        <p:nvPicPr>
          <p:cNvPr id="13" name="Picture 12" descr="Icon&#10;&#10;Description automatically generated">
            <a:extLst>
              <a:ext uri="{FF2B5EF4-FFF2-40B4-BE49-F238E27FC236}">
                <a16:creationId xmlns:a16="http://schemas.microsoft.com/office/drawing/2014/main" id="{BFD15F9B-7631-7047-A7E8-ED4570E876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31247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46</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Liaison Officer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Demobilization</a:t>
            </a:r>
          </a:p>
          <a:p>
            <a:pPr lvl="1"/>
            <a:r>
              <a:rPr lang="en-US" dirty="0">
                <a:latin typeface="Segoe UI"/>
                <a:cs typeface="Segoe UI"/>
              </a:rPr>
              <a:t>Attend demobilization meetings</a:t>
            </a:r>
          </a:p>
          <a:p>
            <a:pPr lvl="1"/>
            <a:r>
              <a:rPr lang="en-US" dirty="0">
                <a:latin typeface="Segoe UI"/>
                <a:cs typeface="Segoe UI"/>
              </a:rPr>
              <a:t>Communicate demobilization information with partners</a:t>
            </a:r>
          </a:p>
          <a:p>
            <a:pPr lvl="1"/>
            <a:r>
              <a:rPr lang="en-US" dirty="0">
                <a:latin typeface="Segoe UI"/>
                <a:cs typeface="Segoe UI"/>
              </a:rPr>
              <a:t>Communicate follow-up information to key stakeholders</a:t>
            </a:r>
          </a:p>
          <a:p>
            <a:pPr lvl="1"/>
            <a:r>
              <a:rPr lang="en-US" dirty="0">
                <a:latin typeface="Segoe UI"/>
                <a:cs typeface="Segoe UI"/>
              </a:rPr>
              <a:t>Submit activity logs, forms, and reports</a:t>
            </a:r>
          </a:p>
        </p:txBody>
      </p:sp>
      <p:pic>
        <p:nvPicPr>
          <p:cNvPr id="10" name="Picture 9" descr="Icon&#10;&#10;Description automatically generated">
            <a:extLst>
              <a:ext uri="{FF2B5EF4-FFF2-40B4-BE49-F238E27FC236}">
                <a16:creationId xmlns:a16="http://schemas.microsoft.com/office/drawing/2014/main" id="{84CCFB9E-6857-B69E-2680-E2FF08270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800332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47</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Facility Liaison</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Host facility staff</a:t>
            </a:r>
          </a:p>
          <a:p>
            <a:pPr lvl="1"/>
            <a:endParaRPr lang="en-US" dirty="0"/>
          </a:p>
          <a:p>
            <a:r>
              <a:rPr lang="en-US" dirty="0"/>
              <a:t>Mission</a:t>
            </a:r>
          </a:p>
          <a:p>
            <a:pPr lvl="1"/>
            <a:r>
              <a:rPr lang="en-US" dirty="0"/>
              <a:t>Serve as point of contact for host facility to coordinate FAC operations</a:t>
            </a:r>
          </a:p>
          <a:p>
            <a:pPr lvl="1"/>
            <a:r>
              <a:rPr lang="en-US" dirty="0"/>
              <a:t>Reports to Liaison Officer</a:t>
            </a:r>
          </a:p>
          <a:p>
            <a:pPr lvl="1"/>
            <a:endParaRPr lang="en-US" dirty="0"/>
          </a:p>
        </p:txBody>
      </p:sp>
      <p:pic>
        <p:nvPicPr>
          <p:cNvPr id="10" name="Picture 9" descr="Icon&#10;&#10;Description automatically generated">
            <a:extLst>
              <a:ext uri="{FF2B5EF4-FFF2-40B4-BE49-F238E27FC236}">
                <a16:creationId xmlns:a16="http://schemas.microsoft.com/office/drawing/2014/main" id="{0387C0C5-AED2-BF65-99BA-C1BE3D98B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786472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Facility Liaison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48</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7"/>
            <a:ext cx="4185710" cy="5560263"/>
          </a:xfrm>
        </p:spPr>
        <p:txBody>
          <a:bodyPr>
            <a:normAutofit/>
          </a:bodyPr>
          <a:lstStyle/>
          <a:p>
            <a:r>
              <a:rPr lang="en-US" dirty="0"/>
              <a:t>Activation</a:t>
            </a:r>
          </a:p>
          <a:p>
            <a:pPr lvl="1"/>
            <a:r>
              <a:rPr lang="en-US" dirty="0"/>
              <a:t>Attend just-in-time training and review pertinent position checklists</a:t>
            </a:r>
          </a:p>
          <a:p>
            <a:pPr lvl="1"/>
            <a:r>
              <a:rPr lang="en-US" dirty="0"/>
              <a:t>Provide facility access</a:t>
            </a:r>
          </a:p>
          <a:p>
            <a:pPr lvl="1"/>
            <a:r>
              <a:rPr lang="en-US" dirty="0"/>
              <a:t>Make contact and review facility logistics with Liaison Officer, Safety Officer, and FAC Director</a:t>
            </a:r>
          </a:p>
          <a:p>
            <a:pPr lvl="1"/>
            <a:r>
              <a:rPr lang="en-US" dirty="0"/>
              <a:t>Coordinate with FAC Director to determine activation details</a:t>
            </a:r>
          </a:p>
          <a:p>
            <a:pPr lvl="1"/>
            <a:r>
              <a:rPr lang="en-US" dirty="0"/>
              <a:t>Ensure PIO has logistics information</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741186" y="1246158"/>
            <a:ext cx="4008053" cy="5611842"/>
          </a:xfrm>
        </p:spPr>
        <p:txBody>
          <a:bodyPr/>
          <a:lstStyle/>
          <a:p>
            <a:r>
              <a:rPr lang="en-US" dirty="0"/>
              <a:t>Operation</a:t>
            </a:r>
          </a:p>
          <a:p>
            <a:pPr lvl="1"/>
            <a:r>
              <a:rPr lang="en-US" dirty="0"/>
              <a:t>Notify Liaison Officer and/or FAC Director of significant events/ occurrences related to facility</a:t>
            </a:r>
          </a:p>
          <a:p>
            <a:pPr lvl="1"/>
            <a:r>
              <a:rPr lang="en-US" dirty="0"/>
              <a:t>Notify Safety Officer of any potential or ongoing safety hazards</a:t>
            </a:r>
          </a:p>
          <a:p>
            <a:pPr lvl="1"/>
            <a:endParaRPr lang="en-US" dirty="0"/>
          </a:p>
        </p:txBody>
      </p:sp>
      <p:pic>
        <p:nvPicPr>
          <p:cNvPr id="13" name="Picture 12" descr="Icon&#10;&#10;Description automatically generated">
            <a:extLst>
              <a:ext uri="{FF2B5EF4-FFF2-40B4-BE49-F238E27FC236}">
                <a16:creationId xmlns:a16="http://schemas.microsoft.com/office/drawing/2014/main" id="{1C59D42B-2547-7255-D65C-60F0C432F6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7400422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Facility Liaison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49</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p:txBody>
          <a:bodyPr/>
          <a:lstStyle/>
          <a:p>
            <a:r>
              <a:rPr lang="en-US" dirty="0"/>
              <a:t>Demobilization</a:t>
            </a:r>
          </a:p>
          <a:p>
            <a:pPr lvl="1"/>
            <a:r>
              <a:rPr lang="en-US" dirty="0"/>
              <a:t>Determine demobilization information with the Liaison Officer and FAC Director</a:t>
            </a:r>
          </a:p>
          <a:p>
            <a:pPr lvl="1"/>
            <a:r>
              <a:rPr lang="en-US" dirty="0"/>
              <a:t>Work with Safety Officer, Liaison Officer, and FAC Director to ensure facility is returned to original condition</a:t>
            </a:r>
          </a:p>
        </p:txBody>
      </p:sp>
      <p:pic>
        <p:nvPicPr>
          <p:cNvPr id="10" name="Picture 9" descr="Icon&#10;&#10;Description automatically generated">
            <a:extLst>
              <a:ext uri="{FF2B5EF4-FFF2-40B4-BE49-F238E27FC236}">
                <a16:creationId xmlns:a16="http://schemas.microsoft.com/office/drawing/2014/main" id="{0F30A410-8A8B-E6C7-1FD8-D1953880E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952496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E4ABF09-D31C-21C4-A9FC-1D00A073D645}"/>
              </a:ext>
            </a:extLst>
          </p:cNvPr>
          <p:cNvSpPr>
            <a:spLocks noGrp="1"/>
          </p:cNvSpPr>
          <p:nvPr>
            <p:ph type="sldNum" sz="quarter" idx="4"/>
          </p:nvPr>
        </p:nvSpPr>
        <p:spPr/>
        <p:txBody>
          <a:bodyPr/>
          <a:lstStyle/>
          <a:p>
            <a:fld id="{ACCCA36D-925E-472C-AAC6-5045E5626F6B}" type="slidenum">
              <a:rPr lang="en-US" smtClean="0"/>
              <a:pPr/>
              <a:t>5</a:t>
            </a:fld>
            <a:endParaRPr lang="en-US" dirty="0"/>
          </a:p>
        </p:txBody>
      </p:sp>
      <p:sp>
        <p:nvSpPr>
          <p:cNvPr id="2" name="Title 1">
            <a:extLst>
              <a:ext uri="{FF2B5EF4-FFF2-40B4-BE49-F238E27FC236}">
                <a16:creationId xmlns:a16="http://schemas.microsoft.com/office/drawing/2014/main" id="{A58AC5BD-8A42-C468-7922-1895BB459803}"/>
              </a:ext>
            </a:extLst>
          </p:cNvPr>
          <p:cNvSpPr>
            <a:spLocks noGrp="1"/>
          </p:cNvSpPr>
          <p:nvPr>
            <p:ph type="title"/>
          </p:nvPr>
        </p:nvSpPr>
        <p:spPr/>
        <p:txBody>
          <a:bodyPr/>
          <a:lstStyle/>
          <a:p>
            <a:r>
              <a:rPr lang="en-US" dirty="0"/>
              <a:t>Key Terminology</a:t>
            </a:r>
          </a:p>
        </p:txBody>
      </p:sp>
      <p:pic>
        <p:nvPicPr>
          <p:cNvPr id="8" name="Content Placeholder 7" descr="A picture containing graphical user interface&#10;&#10;Description automatically generated">
            <a:extLst>
              <a:ext uri="{FF2B5EF4-FFF2-40B4-BE49-F238E27FC236}">
                <a16:creationId xmlns:a16="http://schemas.microsoft.com/office/drawing/2014/main" id="{0161AE83-45AC-C2B2-15A0-6AB4F7A0F30D}"/>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8230282" y="176980"/>
            <a:ext cx="604028" cy="919173"/>
          </a:xfrm>
        </p:spPr>
      </p:pic>
      <p:graphicFrame>
        <p:nvGraphicFramePr>
          <p:cNvPr id="10" name="Table 9">
            <a:extLst>
              <a:ext uri="{FF2B5EF4-FFF2-40B4-BE49-F238E27FC236}">
                <a16:creationId xmlns:a16="http://schemas.microsoft.com/office/drawing/2014/main" id="{C48B8DDD-DA8A-07EF-87E7-5FD015D67B76}"/>
              </a:ext>
            </a:extLst>
          </p:cNvPr>
          <p:cNvGraphicFramePr>
            <a:graphicFrameLocks noGrp="1"/>
          </p:cNvGraphicFramePr>
          <p:nvPr>
            <p:extLst>
              <p:ext uri="{D42A27DB-BD31-4B8C-83A1-F6EECF244321}">
                <p14:modId xmlns:p14="http://schemas.microsoft.com/office/powerpoint/2010/main" val="2475440067"/>
              </p:ext>
            </p:extLst>
          </p:nvPr>
        </p:nvGraphicFramePr>
        <p:xfrm>
          <a:off x="756303" y="1187865"/>
          <a:ext cx="8214934" cy="5135090"/>
        </p:xfrm>
        <a:graphic>
          <a:graphicData uri="http://schemas.openxmlformats.org/drawingml/2006/table">
            <a:tbl>
              <a:tblPr firstRow="1" firstCol="1" bandRow="1">
                <a:tableStyleId>{93296810-A885-4BE3-A3E7-6D5BEEA58F35}</a:tableStyleId>
              </a:tblPr>
              <a:tblGrid>
                <a:gridCol w="1586303">
                  <a:extLst>
                    <a:ext uri="{9D8B030D-6E8A-4147-A177-3AD203B41FA5}">
                      <a16:colId xmlns:a16="http://schemas.microsoft.com/office/drawing/2014/main" val="1073873631"/>
                    </a:ext>
                  </a:extLst>
                </a:gridCol>
                <a:gridCol w="6628631">
                  <a:extLst>
                    <a:ext uri="{9D8B030D-6E8A-4147-A177-3AD203B41FA5}">
                      <a16:colId xmlns:a16="http://schemas.microsoft.com/office/drawing/2014/main" val="293242498"/>
                    </a:ext>
                  </a:extLst>
                </a:gridCol>
              </a:tblGrid>
              <a:tr h="372999">
                <a:tc>
                  <a:txBody>
                    <a:bodyPr/>
                    <a:lstStyle/>
                    <a:p>
                      <a:pPr marL="0" marR="0" algn="ctr">
                        <a:spcBef>
                          <a:spcPts val="200"/>
                        </a:spcBef>
                        <a:spcAft>
                          <a:spcPts val="200"/>
                        </a:spcAft>
                      </a:pPr>
                      <a:r>
                        <a:rPr lang="en-US" sz="1600" dirty="0">
                          <a:effectLst/>
                          <a:latin typeface="Segoe UI Bold" panose="020B0802040204020203" pitchFamily="34" charset="0"/>
                          <a:cs typeface="Segoe UI Bold" panose="020B0802040204020203" pitchFamily="34" charset="0"/>
                        </a:rPr>
                        <a:t>Term</a:t>
                      </a:r>
                      <a:endParaRPr lang="en-US" sz="1600" b="1" dirty="0">
                        <a:solidFill>
                          <a:srgbClr val="FFFFFF"/>
                        </a:solidFill>
                        <a:effectLst/>
                        <a:latin typeface="Segoe UI Bold" panose="020B0802040204020203" pitchFamily="34" charset="0"/>
                        <a:ea typeface="Arial" panose="020B0604020202020204" pitchFamily="34" charset="0"/>
                        <a:cs typeface="Segoe UI Bold" panose="020B0802040204020203" pitchFamily="34" charset="0"/>
                      </a:endParaRPr>
                    </a:p>
                  </a:txBody>
                  <a:tcPr marL="68580" marR="68580" marT="0" marB="0" anchor="ctr">
                    <a:solidFill>
                      <a:srgbClr val="F8A31A"/>
                    </a:solidFill>
                  </a:tcPr>
                </a:tc>
                <a:tc>
                  <a:txBody>
                    <a:bodyPr/>
                    <a:lstStyle/>
                    <a:p>
                      <a:pPr marL="0" marR="0" algn="ctr">
                        <a:spcBef>
                          <a:spcPts val="200"/>
                        </a:spcBef>
                        <a:spcAft>
                          <a:spcPts val="200"/>
                        </a:spcAft>
                      </a:pPr>
                      <a:r>
                        <a:rPr lang="en-US" sz="1600" dirty="0">
                          <a:effectLst/>
                          <a:latin typeface="Segoe UI Bold" panose="020B0802040204020203" pitchFamily="34" charset="0"/>
                          <a:cs typeface="Segoe UI Bold" panose="020B0802040204020203" pitchFamily="34" charset="0"/>
                        </a:rPr>
                        <a:t>Definition</a:t>
                      </a:r>
                      <a:endParaRPr lang="en-US" sz="1600" b="1" dirty="0">
                        <a:solidFill>
                          <a:srgbClr val="FFFFFF"/>
                        </a:solidFill>
                        <a:effectLst/>
                        <a:latin typeface="Segoe UI Bold" panose="020B0802040204020203" pitchFamily="34" charset="0"/>
                        <a:ea typeface="Arial" panose="020B0604020202020204" pitchFamily="34" charset="0"/>
                        <a:cs typeface="Segoe UI Bold" panose="020B0802040204020203" pitchFamily="34" charset="0"/>
                      </a:endParaRPr>
                    </a:p>
                  </a:txBody>
                  <a:tcPr marL="68580" marR="68580" marT="0" marB="0" anchor="ctr">
                    <a:solidFill>
                      <a:srgbClr val="F8A31A"/>
                    </a:solidFill>
                  </a:tcPr>
                </a:tc>
                <a:extLst>
                  <a:ext uri="{0D108BD9-81ED-4DB2-BD59-A6C34878D82A}">
                    <a16:rowId xmlns:a16="http://schemas.microsoft.com/office/drawing/2014/main" val="3035470356"/>
                  </a:ext>
                </a:extLst>
              </a:tr>
              <a:tr h="892466">
                <a:tc>
                  <a:txBody>
                    <a:bodyPr/>
                    <a:lstStyle/>
                    <a:p>
                      <a:pPr marL="0" marR="0">
                        <a:spcBef>
                          <a:spcPts val="200"/>
                        </a:spcBef>
                        <a:spcAft>
                          <a:spcPts val="200"/>
                        </a:spcAft>
                      </a:pPr>
                      <a:r>
                        <a:rPr lang="en-US" sz="1600" b="0" dirty="0">
                          <a:effectLst/>
                          <a:latin typeface="Segoe UI Bold" panose="020B0802040204020203" pitchFamily="34" charset="0"/>
                          <a:cs typeface="Segoe UI Bold" panose="020B0802040204020203" pitchFamily="34" charset="0"/>
                        </a:rPr>
                        <a:t>Mass Casualty Incident (MCI)</a:t>
                      </a:r>
                      <a:endParaRPr lang="en-US" sz="1600" b="0" dirty="0">
                        <a:effectLst/>
                        <a:latin typeface="Segoe UI Bold" panose="020B0802040204020203" pitchFamily="34" charset="0"/>
                        <a:ea typeface="Arial" panose="020B0604020202020204" pitchFamily="34" charset="0"/>
                        <a:cs typeface="Segoe UI Bold" panose="020B0802040204020203" pitchFamily="34" charset="0"/>
                      </a:endParaRPr>
                    </a:p>
                  </a:txBody>
                  <a:tcPr marL="68580" marR="68580" marT="0" marB="0" anchor="ctr">
                    <a:solidFill>
                      <a:srgbClr val="00456A"/>
                    </a:solidFill>
                  </a:tcPr>
                </a:tc>
                <a:tc>
                  <a:txBody>
                    <a:bodyPr/>
                    <a:lstStyle/>
                    <a:p>
                      <a:pPr marL="0" marR="0">
                        <a:spcBef>
                          <a:spcPts val="200"/>
                        </a:spcBef>
                        <a:spcAft>
                          <a:spcPts val="200"/>
                        </a:spcAft>
                      </a:pPr>
                      <a:r>
                        <a:rPr lang="en-US" sz="1600" dirty="0">
                          <a:effectLst/>
                          <a:latin typeface="Segoe UI" panose="020B0502040204020203" pitchFamily="34" charset="0"/>
                          <a:cs typeface="Segoe UI" panose="020B0502040204020203" pitchFamily="34" charset="0"/>
                        </a:rPr>
                        <a:t>An incident with multiple victims requiring intervention by medical responders; generally considered to include a large number of injured persons but not fatalities.</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txBody>
                  <a:tcPr marL="68580" marR="68580" marT="0" marB="0" anchor="ctr">
                    <a:solidFill>
                      <a:srgbClr val="C2C7C9"/>
                    </a:solidFill>
                  </a:tcPr>
                </a:tc>
                <a:extLst>
                  <a:ext uri="{0D108BD9-81ED-4DB2-BD59-A6C34878D82A}">
                    <a16:rowId xmlns:a16="http://schemas.microsoft.com/office/drawing/2014/main" val="596937689"/>
                  </a:ext>
                </a:extLst>
              </a:tr>
              <a:tr h="745995">
                <a:tc>
                  <a:txBody>
                    <a:bodyPr/>
                    <a:lstStyle/>
                    <a:p>
                      <a:pPr marL="0" marR="0">
                        <a:spcBef>
                          <a:spcPts val="200"/>
                        </a:spcBef>
                        <a:spcAft>
                          <a:spcPts val="200"/>
                        </a:spcAft>
                      </a:pPr>
                      <a:r>
                        <a:rPr lang="en-US" sz="1600" b="0" dirty="0">
                          <a:effectLst/>
                          <a:latin typeface="Segoe UI Bold" panose="020B0802040204020203" pitchFamily="34" charset="0"/>
                          <a:cs typeface="Segoe UI Bold" panose="020B0802040204020203" pitchFamily="34" charset="0"/>
                        </a:rPr>
                        <a:t>Mass Fatality Incident (MFI)</a:t>
                      </a:r>
                      <a:endParaRPr lang="en-US" sz="1600" b="0" dirty="0">
                        <a:effectLst/>
                        <a:latin typeface="Segoe UI Bold" panose="020B0802040204020203" pitchFamily="34" charset="0"/>
                        <a:ea typeface="Arial" panose="020B0604020202020204" pitchFamily="34" charset="0"/>
                        <a:cs typeface="Segoe UI Bold" panose="020B0802040204020203" pitchFamily="34" charset="0"/>
                      </a:endParaRPr>
                    </a:p>
                  </a:txBody>
                  <a:tcPr marL="68580" marR="68580" marT="0" marB="0" anchor="ctr">
                    <a:solidFill>
                      <a:srgbClr val="00456A"/>
                    </a:solidFill>
                  </a:tcPr>
                </a:tc>
                <a:tc>
                  <a:txBody>
                    <a:bodyPr/>
                    <a:lstStyle/>
                    <a:p>
                      <a:pPr marL="0" marR="0">
                        <a:spcBef>
                          <a:spcPts val="200"/>
                        </a:spcBef>
                        <a:spcAft>
                          <a:spcPts val="200"/>
                        </a:spcAft>
                      </a:pPr>
                      <a:r>
                        <a:rPr lang="en-US" sz="1600" dirty="0">
                          <a:effectLst/>
                          <a:latin typeface="Segoe UI" panose="020B0502040204020203" pitchFamily="34" charset="0"/>
                          <a:cs typeface="Segoe UI" panose="020B0502040204020203" pitchFamily="34" charset="0"/>
                        </a:rPr>
                        <a:t>An incident that produces more fatalities than can be managed with locally available resources.</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txBody>
                  <a:tcPr marL="68580" marR="68580" marT="0" marB="0" anchor="ctr">
                    <a:solidFill>
                      <a:srgbClr val="C2C7C9"/>
                    </a:solidFill>
                  </a:tcPr>
                </a:tc>
                <a:extLst>
                  <a:ext uri="{0D108BD9-81ED-4DB2-BD59-A6C34878D82A}">
                    <a16:rowId xmlns:a16="http://schemas.microsoft.com/office/drawing/2014/main" val="74814555"/>
                  </a:ext>
                </a:extLst>
              </a:tr>
              <a:tr h="892466">
                <a:tc>
                  <a:txBody>
                    <a:bodyPr/>
                    <a:lstStyle/>
                    <a:p>
                      <a:pPr marL="0" marR="0">
                        <a:spcBef>
                          <a:spcPts val="200"/>
                        </a:spcBef>
                        <a:spcAft>
                          <a:spcPts val="200"/>
                        </a:spcAft>
                      </a:pPr>
                      <a:r>
                        <a:rPr lang="en-US" sz="1600" b="0" dirty="0">
                          <a:effectLst/>
                          <a:latin typeface="Segoe UI Bold" panose="020B0802040204020203" pitchFamily="34" charset="0"/>
                          <a:cs typeface="Segoe UI Bold" panose="020B0802040204020203" pitchFamily="34" charset="0"/>
                        </a:rPr>
                        <a:t>Friends and Relatives Center (FRC)</a:t>
                      </a:r>
                      <a:endParaRPr lang="en-US" sz="1600" b="0" dirty="0">
                        <a:effectLst/>
                        <a:latin typeface="Segoe UI Bold" panose="020B0802040204020203" pitchFamily="34" charset="0"/>
                        <a:ea typeface="Arial" panose="020B0604020202020204" pitchFamily="34" charset="0"/>
                        <a:cs typeface="Segoe UI Bold" panose="020B0802040204020203" pitchFamily="34" charset="0"/>
                      </a:endParaRPr>
                    </a:p>
                  </a:txBody>
                  <a:tcPr marL="68580" marR="68580" marT="0" marB="0" anchor="ctr">
                    <a:solidFill>
                      <a:srgbClr val="00456A"/>
                    </a:solidFill>
                  </a:tcPr>
                </a:tc>
                <a:tc>
                  <a:txBody>
                    <a:bodyPr/>
                    <a:lstStyle/>
                    <a:p>
                      <a:pPr marL="0" marR="0">
                        <a:spcBef>
                          <a:spcPts val="200"/>
                        </a:spcBef>
                        <a:spcAft>
                          <a:spcPts val="200"/>
                        </a:spcAft>
                      </a:pPr>
                      <a:r>
                        <a:rPr lang="en-US" sz="1600" dirty="0">
                          <a:effectLst/>
                          <a:latin typeface="Segoe UI" panose="020B0502040204020203" pitchFamily="34" charset="0"/>
                          <a:cs typeface="Segoe UI" panose="020B0502040204020203" pitchFamily="34" charset="0"/>
                        </a:rPr>
                        <a:t>A centralized location for families and friends to gather and receive initial information about potential victims in the immediate hours after an incident.</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txBody>
                  <a:tcPr marL="68580" marR="68580" marT="0" marB="0" anchor="ctr">
                    <a:solidFill>
                      <a:srgbClr val="C2C7C9"/>
                    </a:solidFill>
                  </a:tcPr>
                </a:tc>
                <a:extLst>
                  <a:ext uri="{0D108BD9-81ED-4DB2-BD59-A6C34878D82A}">
                    <a16:rowId xmlns:a16="http://schemas.microsoft.com/office/drawing/2014/main" val="547145856"/>
                  </a:ext>
                </a:extLst>
              </a:tr>
              <a:tr h="1115582">
                <a:tc>
                  <a:txBody>
                    <a:bodyPr/>
                    <a:lstStyle/>
                    <a:p>
                      <a:pPr marL="0" marR="0">
                        <a:spcBef>
                          <a:spcPts val="200"/>
                        </a:spcBef>
                        <a:spcAft>
                          <a:spcPts val="200"/>
                        </a:spcAft>
                      </a:pPr>
                      <a:r>
                        <a:rPr lang="en-US" sz="1600" b="0" dirty="0">
                          <a:effectLst/>
                          <a:latin typeface="Segoe UI Bold" panose="020B0802040204020203" pitchFamily="34" charset="0"/>
                          <a:cs typeface="Segoe UI Bold" panose="020B0802040204020203" pitchFamily="34" charset="0"/>
                        </a:rPr>
                        <a:t>Family Assistance Center (FAC)</a:t>
                      </a:r>
                      <a:endParaRPr lang="en-US" sz="1600" b="0" dirty="0">
                        <a:effectLst/>
                        <a:latin typeface="Segoe UI Bold" panose="020B0802040204020203" pitchFamily="34" charset="0"/>
                        <a:ea typeface="Arial" panose="020B0604020202020204" pitchFamily="34" charset="0"/>
                        <a:cs typeface="Segoe UI Bold" panose="020B0802040204020203" pitchFamily="34" charset="0"/>
                      </a:endParaRPr>
                    </a:p>
                  </a:txBody>
                  <a:tcPr marL="68580" marR="68580" marT="0" marB="0" anchor="ctr">
                    <a:solidFill>
                      <a:srgbClr val="00456A"/>
                    </a:solidFill>
                  </a:tcPr>
                </a:tc>
                <a:tc>
                  <a:txBody>
                    <a:bodyPr/>
                    <a:lstStyle/>
                    <a:p>
                      <a:pPr marL="0" marR="0">
                        <a:spcBef>
                          <a:spcPts val="200"/>
                        </a:spcBef>
                        <a:spcAft>
                          <a:spcPts val="200"/>
                        </a:spcAft>
                      </a:pPr>
                      <a:r>
                        <a:rPr lang="en-US" sz="1600" dirty="0">
                          <a:effectLst/>
                          <a:latin typeface="Segoe UI" panose="020B0502040204020203" pitchFamily="34" charset="0"/>
                          <a:cs typeface="Segoe UI" panose="020B0502040204020203" pitchFamily="34" charset="0"/>
                        </a:rPr>
                        <a:t>A longer-term site that provides a wide range of services and information to family members of those injured, killed, missing, or otherwise impacted by the MCI/MFI, established 24–72 hours post- incident.</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txBody>
                  <a:tcPr marL="68580" marR="68580" marT="0" marB="0" anchor="ctr">
                    <a:solidFill>
                      <a:srgbClr val="C2C7C9"/>
                    </a:solidFill>
                  </a:tcPr>
                </a:tc>
                <a:extLst>
                  <a:ext uri="{0D108BD9-81ED-4DB2-BD59-A6C34878D82A}">
                    <a16:rowId xmlns:a16="http://schemas.microsoft.com/office/drawing/2014/main" val="4258634658"/>
                  </a:ext>
                </a:extLst>
              </a:tr>
              <a:tr h="1115582">
                <a:tc>
                  <a:txBody>
                    <a:bodyPr/>
                    <a:lstStyle/>
                    <a:p>
                      <a:pPr marL="0" marR="0">
                        <a:spcBef>
                          <a:spcPts val="200"/>
                        </a:spcBef>
                        <a:spcAft>
                          <a:spcPts val="200"/>
                        </a:spcAft>
                      </a:pPr>
                      <a:r>
                        <a:rPr lang="en-US" sz="1600" b="0" dirty="0">
                          <a:effectLst/>
                          <a:latin typeface="Segoe UI Bold" panose="020B0802040204020203" pitchFamily="34" charset="0"/>
                          <a:cs typeface="Segoe UI Bold" panose="020B0802040204020203" pitchFamily="34" charset="0"/>
                        </a:rPr>
                        <a:t>Family Member</a:t>
                      </a:r>
                      <a:endParaRPr lang="en-US" sz="1600" b="0" dirty="0">
                        <a:effectLst/>
                        <a:latin typeface="Segoe UI Bold" panose="020B0802040204020203" pitchFamily="34" charset="0"/>
                        <a:ea typeface="Arial" panose="020B0604020202020204" pitchFamily="34" charset="0"/>
                        <a:cs typeface="Segoe UI Bold" panose="020B0802040204020203" pitchFamily="34" charset="0"/>
                      </a:endParaRPr>
                    </a:p>
                  </a:txBody>
                  <a:tcPr marL="68580" marR="68580" marT="0" marB="0" anchor="ctr">
                    <a:solidFill>
                      <a:srgbClr val="00456A"/>
                    </a:solidFill>
                  </a:tcPr>
                </a:tc>
                <a:tc>
                  <a:txBody>
                    <a:bodyPr/>
                    <a:lstStyle/>
                    <a:p>
                      <a:pPr marL="0" marR="0">
                        <a:spcBef>
                          <a:spcPts val="200"/>
                        </a:spcBef>
                        <a:spcAft>
                          <a:spcPts val="200"/>
                        </a:spcAft>
                      </a:pPr>
                      <a:r>
                        <a:rPr lang="en-US" sz="1600" dirty="0">
                          <a:effectLst/>
                          <a:latin typeface="Segoe UI" panose="020B0502040204020203" pitchFamily="34" charset="0"/>
                          <a:cs typeface="Segoe UI" panose="020B0502040204020203" pitchFamily="34" charset="0"/>
                        </a:rPr>
                        <a:t>For purposes of family assistance, this term is defined broadly and includes the many individuals who consider themselves to be the victim’s “family,” even when the law does not formally recognize the relationship.</a:t>
                      </a:r>
                      <a:endParaRPr lang="en-US" sz="1600" dirty="0">
                        <a:effectLst/>
                        <a:latin typeface="Segoe UI" panose="020B0502040204020203" pitchFamily="34" charset="0"/>
                        <a:ea typeface="Arial" panose="020B0604020202020204" pitchFamily="34" charset="0"/>
                        <a:cs typeface="Segoe UI" panose="020B0502040204020203" pitchFamily="34" charset="0"/>
                      </a:endParaRPr>
                    </a:p>
                  </a:txBody>
                  <a:tcPr marL="68580" marR="68580" marT="0" marB="0" anchor="ctr">
                    <a:solidFill>
                      <a:srgbClr val="C2C7C9"/>
                    </a:solidFill>
                  </a:tcPr>
                </a:tc>
                <a:extLst>
                  <a:ext uri="{0D108BD9-81ED-4DB2-BD59-A6C34878D82A}">
                    <a16:rowId xmlns:a16="http://schemas.microsoft.com/office/drawing/2014/main" val="897440014"/>
                  </a:ext>
                </a:extLst>
              </a:tr>
            </a:tbl>
          </a:graphicData>
        </a:graphic>
      </p:graphicFrame>
      <p:sp>
        <p:nvSpPr>
          <p:cNvPr id="11" name="Rectangle 4">
            <a:extLst>
              <a:ext uri="{FF2B5EF4-FFF2-40B4-BE49-F238E27FC236}">
                <a16:creationId xmlns:a16="http://schemas.microsoft.com/office/drawing/2014/main" id="{8D93ECAE-4908-A8E9-9B60-67C951D3531C}"/>
              </a:ext>
            </a:extLst>
          </p:cNvPr>
          <p:cNvSpPr>
            <a:spLocks noChangeArrowheads="1"/>
          </p:cNvSpPr>
          <p:nvPr/>
        </p:nvSpPr>
        <p:spPr bwMode="auto">
          <a:xfrm>
            <a:off x="2590800" y="2173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38331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50</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FAC PIO</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5560233"/>
          </a:xfrm>
        </p:spPr>
        <p:txBody>
          <a:bodyPr>
            <a:normAutofit/>
          </a:bodyPr>
          <a:lstStyle/>
          <a:p>
            <a:r>
              <a:rPr lang="en-US" dirty="0"/>
              <a:t>Staffing</a:t>
            </a:r>
          </a:p>
          <a:p>
            <a:pPr lvl="1"/>
            <a:r>
              <a:rPr lang="en-US" dirty="0"/>
              <a:t>Activating jurisdiction’s PIO</a:t>
            </a:r>
          </a:p>
          <a:p>
            <a:pPr lvl="1"/>
            <a:r>
              <a:rPr lang="en-US" dirty="0"/>
              <a:t>PIO team should be consistent throughout the duration that the FAC is open</a:t>
            </a:r>
          </a:p>
          <a:p>
            <a:pPr lvl="1"/>
            <a:r>
              <a:rPr lang="en-US" dirty="0"/>
              <a:t>PIO may need assistants, including supporting PIOs who represent other responding agencies or jurisdictions</a:t>
            </a:r>
          </a:p>
          <a:p>
            <a:pPr lvl="1"/>
            <a:endParaRPr lang="en-US" dirty="0"/>
          </a:p>
          <a:p>
            <a:r>
              <a:rPr lang="en-US" dirty="0"/>
              <a:t>Mission</a:t>
            </a:r>
          </a:p>
          <a:p>
            <a:pPr lvl="1"/>
            <a:r>
              <a:rPr lang="en-US" dirty="0"/>
              <a:t>Primary dissemination and coordination point for media releases related to FAC operations</a:t>
            </a:r>
          </a:p>
          <a:p>
            <a:pPr lvl="1"/>
            <a:r>
              <a:rPr lang="en-US" dirty="0"/>
              <a:t>Identify and designate family briefing and media briefing areas </a:t>
            </a:r>
          </a:p>
          <a:p>
            <a:pPr lvl="1"/>
            <a:r>
              <a:rPr lang="en-US" dirty="0"/>
              <a:t>Provide media monitoring and rumor control</a:t>
            </a:r>
          </a:p>
        </p:txBody>
      </p:sp>
      <p:pic>
        <p:nvPicPr>
          <p:cNvPr id="10" name="Picture 9" descr="Icon&#10;&#10;Description automatically generated">
            <a:extLst>
              <a:ext uri="{FF2B5EF4-FFF2-40B4-BE49-F238E27FC236}">
                <a16:creationId xmlns:a16="http://schemas.microsoft.com/office/drawing/2014/main" id="{7916668A-22B1-6FF6-22F6-E92530BCF3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360296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FAC PIO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51</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0" y="1246158"/>
            <a:ext cx="7979946" cy="5560263"/>
          </a:xfrm>
        </p:spPr>
        <p:txBody>
          <a:bodyPr>
            <a:normAutofit fontScale="92500" lnSpcReduction="10000"/>
          </a:bodyPr>
          <a:lstStyle/>
          <a:p>
            <a:r>
              <a:rPr lang="en-US" sz="2600" dirty="0"/>
              <a:t>Activation</a:t>
            </a:r>
            <a:endParaRPr lang="en-US" dirty="0"/>
          </a:p>
          <a:p>
            <a:pPr lvl="1">
              <a:lnSpc>
                <a:spcPct val="120000"/>
              </a:lnSpc>
              <a:spcBef>
                <a:spcPts val="200"/>
              </a:spcBef>
            </a:pPr>
            <a:r>
              <a:rPr lang="en-US" sz="2400" dirty="0"/>
              <a:t>Attend just-in-time training and review pertinent position checklists</a:t>
            </a:r>
          </a:p>
          <a:p>
            <a:pPr lvl="1">
              <a:lnSpc>
                <a:spcPct val="120000"/>
              </a:lnSpc>
              <a:spcBef>
                <a:spcPts val="200"/>
              </a:spcBef>
            </a:pPr>
            <a:r>
              <a:rPr lang="en-US" sz="2400" dirty="0"/>
              <a:t>Coordinate with Liaison Officer and FAC Director to ensure key stakeholders notified of activation details</a:t>
            </a:r>
          </a:p>
          <a:p>
            <a:pPr lvl="1">
              <a:lnSpc>
                <a:spcPct val="120000"/>
              </a:lnSpc>
              <a:spcBef>
                <a:spcPts val="200"/>
              </a:spcBef>
            </a:pPr>
            <a:r>
              <a:rPr lang="en-US" sz="2400" dirty="0"/>
              <a:t>Develop press release to announce FAC activation</a:t>
            </a:r>
          </a:p>
          <a:p>
            <a:pPr lvl="1">
              <a:lnSpc>
                <a:spcPct val="120000"/>
              </a:lnSpc>
              <a:spcBef>
                <a:spcPts val="200"/>
              </a:spcBef>
            </a:pPr>
            <a:r>
              <a:rPr lang="en-US" sz="2400" dirty="0"/>
              <a:t>Ensure a media area is established outside of FAC</a:t>
            </a:r>
          </a:p>
          <a:p>
            <a:pPr lvl="1">
              <a:lnSpc>
                <a:spcPct val="120000"/>
              </a:lnSpc>
              <a:spcBef>
                <a:spcPts val="200"/>
              </a:spcBef>
            </a:pPr>
            <a:r>
              <a:rPr lang="en-US" sz="2400" dirty="0"/>
              <a:t>Develop rules of engagement for media personnel at FAC</a:t>
            </a:r>
          </a:p>
          <a:p>
            <a:pPr lvl="1">
              <a:lnSpc>
                <a:spcPct val="120000"/>
              </a:lnSpc>
              <a:spcBef>
                <a:spcPts val="200"/>
              </a:spcBef>
            </a:pPr>
            <a:r>
              <a:rPr lang="en-US" sz="2400" dirty="0"/>
              <a:t>Develop standardized messages and briefing templates for use in media briefings</a:t>
            </a:r>
          </a:p>
          <a:p>
            <a:pPr lvl="1">
              <a:lnSpc>
                <a:spcPct val="120000"/>
              </a:lnSpc>
              <a:spcBef>
                <a:spcPts val="200"/>
              </a:spcBef>
            </a:pPr>
            <a:r>
              <a:rPr lang="en-US" sz="2400" dirty="0"/>
              <a:t>Establish contact with EOC PIO</a:t>
            </a:r>
          </a:p>
          <a:p>
            <a:pPr lvl="1">
              <a:lnSpc>
                <a:spcPct val="120000"/>
              </a:lnSpc>
              <a:spcBef>
                <a:spcPts val="200"/>
              </a:spcBef>
            </a:pPr>
            <a:r>
              <a:rPr lang="en-US" sz="2400" dirty="0"/>
              <a:t>Develop strategy for public information management</a:t>
            </a:r>
          </a:p>
          <a:p>
            <a:pPr lvl="1">
              <a:lnSpc>
                <a:spcPct val="120000"/>
              </a:lnSpc>
              <a:spcBef>
                <a:spcPts val="200"/>
              </a:spcBef>
            </a:pPr>
            <a:r>
              <a:rPr lang="en-US" sz="2400" dirty="0"/>
              <a:t>Establish phone line for families</a:t>
            </a:r>
          </a:p>
          <a:p>
            <a:pPr lvl="1"/>
            <a:endParaRPr lang="en-US" dirty="0"/>
          </a:p>
        </p:txBody>
      </p:sp>
      <p:pic>
        <p:nvPicPr>
          <p:cNvPr id="13" name="Picture 12" descr="Icon&#10;&#10;Description automatically generated">
            <a:extLst>
              <a:ext uri="{FF2B5EF4-FFF2-40B4-BE49-F238E27FC236}">
                <a16:creationId xmlns:a16="http://schemas.microsoft.com/office/drawing/2014/main" id="{AB67F96F-36FE-D840-031A-41E8007E0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333401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FAC PIO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52</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129" y="1246158"/>
            <a:ext cx="4690209" cy="5711690"/>
          </a:xfrm>
        </p:spPr>
        <p:txBody>
          <a:bodyPr>
            <a:normAutofit fontScale="92500" lnSpcReduction="20000"/>
          </a:bodyPr>
          <a:lstStyle/>
          <a:p>
            <a:r>
              <a:rPr lang="en-US" sz="2600" dirty="0"/>
              <a:t>Operation</a:t>
            </a:r>
          </a:p>
          <a:p>
            <a:pPr lvl="1"/>
            <a:r>
              <a:rPr lang="en-US" sz="2400" dirty="0"/>
              <a:t>Coordinate release of information to public and media</a:t>
            </a:r>
          </a:p>
          <a:p>
            <a:pPr lvl="1"/>
            <a:r>
              <a:rPr lang="en-US" sz="2400" dirty="0"/>
              <a:t>Ensure families understand what to expect at the FAC</a:t>
            </a:r>
          </a:p>
          <a:p>
            <a:pPr lvl="1"/>
            <a:r>
              <a:rPr lang="en-US" sz="2400" dirty="0"/>
              <a:t>Oversee phone line for families </a:t>
            </a:r>
          </a:p>
          <a:p>
            <a:pPr lvl="1"/>
            <a:r>
              <a:rPr lang="en-US" sz="2400" dirty="0"/>
              <a:t>Dissemination of memorial service information</a:t>
            </a:r>
          </a:p>
          <a:p>
            <a:pPr lvl="1"/>
            <a:r>
              <a:rPr lang="en-US" sz="2400" dirty="0"/>
              <a:t>Ensure FAC staff know to refer media requests to PIO</a:t>
            </a:r>
          </a:p>
          <a:p>
            <a:pPr lvl="1"/>
            <a:r>
              <a:rPr lang="en-US" sz="2400" dirty="0"/>
              <a:t>Establish contact with all media upon their arrival at the FAC</a:t>
            </a:r>
          </a:p>
          <a:p>
            <a:pPr lvl="1"/>
            <a:r>
              <a:rPr lang="en-US" sz="2400" dirty="0"/>
              <a:t>Rumor control and responding to media requests</a:t>
            </a:r>
          </a:p>
        </p:txBody>
      </p:sp>
      <p:sp>
        <p:nvSpPr>
          <p:cNvPr id="6" name="Content Placeholder 5">
            <a:extLst>
              <a:ext uri="{FF2B5EF4-FFF2-40B4-BE49-F238E27FC236}">
                <a16:creationId xmlns:a16="http://schemas.microsoft.com/office/drawing/2014/main" id="{84FD7E08-F9BE-F8B6-3F27-07F8254A413D}"/>
              </a:ext>
            </a:extLst>
          </p:cNvPr>
          <p:cNvSpPr>
            <a:spLocks noGrp="1"/>
          </p:cNvSpPr>
          <p:nvPr>
            <p:ph sz="quarter" idx="12"/>
          </p:nvPr>
        </p:nvSpPr>
        <p:spPr>
          <a:xfrm>
            <a:off x="4974818" y="1246158"/>
            <a:ext cx="4022237" cy="5711690"/>
          </a:xfrm>
        </p:spPr>
        <p:txBody>
          <a:bodyPr>
            <a:normAutofit/>
          </a:bodyPr>
          <a:lstStyle/>
          <a:p>
            <a:r>
              <a:rPr lang="en-US" dirty="0"/>
              <a:t>Demobilization</a:t>
            </a:r>
          </a:p>
          <a:p>
            <a:pPr lvl="1"/>
            <a:r>
              <a:rPr lang="en-US" dirty="0"/>
              <a:t>Communicate demobilization information with stakeholders</a:t>
            </a:r>
          </a:p>
          <a:p>
            <a:pPr lvl="1"/>
            <a:r>
              <a:rPr lang="en-US" dirty="0"/>
              <a:t>Coordinate demobilization of media areas and phone lines</a:t>
            </a:r>
          </a:p>
          <a:p>
            <a:pPr lvl="1"/>
            <a:r>
              <a:rPr lang="en-US" dirty="0"/>
              <a:t>Ensure a point of contact is established for media and others seeking information after FAC demobilization</a:t>
            </a:r>
          </a:p>
        </p:txBody>
      </p:sp>
      <p:pic>
        <p:nvPicPr>
          <p:cNvPr id="13" name="Picture 12" descr="Icon&#10;&#10;Description automatically generated">
            <a:extLst>
              <a:ext uri="{FF2B5EF4-FFF2-40B4-BE49-F238E27FC236}">
                <a16:creationId xmlns:a16="http://schemas.microsoft.com/office/drawing/2014/main" id="{029A94D0-C3E0-C784-788E-A56AE27FE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5662329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769675-F65F-686A-C680-05314BD1BFC1}"/>
              </a:ext>
            </a:extLst>
          </p:cNvPr>
          <p:cNvSpPr>
            <a:spLocks noGrp="1"/>
          </p:cNvSpPr>
          <p:nvPr>
            <p:ph type="title"/>
          </p:nvPr>
        </p:nvSpPr>
        <p:spPr/>
        <p:txBody>
          <a:bodyPr>
            <a:noAutofit/>
          </a:bodyPr>
          <a:lstStyle/>
          <a:p>
            <a:r>
              <a:rPr lang="en-US" sz="4500" dirty="0">
                <a:effectLst>
                  <a:outerShdw blurRad="50800" dist="38100" dir="5400000" algn="t" rotWithShape="0">
                    <a:prstClr val="black">
                      <a:alpha val="40000"/>
                    </a:prstClr>
                  </a:outerShdw>
                </a:effectLst>
              </a:rPr>
              <a:t>Operations </a:t>
            </a:r>
            <a:br>
              <a:rPr lang="en-US" sz="4500" dirty="0">
                <a:effectLst>
                  <a:outerShdw blurRad="50800" dist="38100" dir="5400000" algn="t" rotWithShape="0">
                    <a:prstClr val="black">
                      <a:alpha val="40000"/>
                    </a:prstClr>
                  </a:outerShdw>
                </a:effectLst>
              </a:rPr>
            </a:br>
            <a:r>
              <a:rPr lang="en-US" sz="4500" dirty="0">
                <a:effectLst>
                  <a:outerShdw blurRad="50800" dist="38100" dir="5400000" algn="t" rotWithShape="0">
                    <a:prstClr val="black">
                      <a:alpha val="40000"/>
                    </a:prstClr>
                  </a:outerShdw>
                </a:effectLst>
              </a:rPr>
              <a:t>Section</a:t>
            </a:r>
          </a:p>
        </p:txBody>
      </p:sp>
      <p:pic>
        <p:nvPicPr>
          <p:cNvPr id="7" name="Picture 6" descr="Icon&#10;&#10;Description automatically generated">
            <a:extLst>
              <a:ext uri="{FF2B5EF4-FFF2-40B4-BE49-F238E27FC236}">
                <a16:creationId xmlns:a16="http://schemas.microsoft.com/office/drawing/2014/main" id="{98CFA417-8547-7333-3841-F4FD1F446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6243" y="5641257"/>
            <a:ext cx="993500" cy="993500"/>
          </a:xfrm>
          <a:prstGeom prst="rect">
            <a:avLst/>
          </a:prstGeom>
        </p:spPr>
      </p:pic>
    </p:spTree>
    <p:extLst>
      <p:ext uri="{BB962C8B-B14F-4D97-AF65-F5344CB8AC3E}">
        <p14:creationId xmlns:p14="http://schemas.microsoft.com/office/powerpoint/2010/main" val="2539483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4717F8-E4FE-6E4B-3A5A-08D86555233D}"/>
              </a:ext>
            </a:extLst>
          </p:cNvPr>
          <p:cNvSpPr>
            <a:spLocks noGrp="1"/>
          </p:cNvSpPr>
          <p:nvPr>
            <p:ph type="sldNum" sz="quarter" idx="4"/>
          </p:nvPr>
        </p:nvSpPr>
        <p:spPr/>
        <p:txBody>
          <a:bodyPr/>
          <a:lstStyle/>
          <a:p>
            <a:fld id="{ACCCA36D-925E-472C-AAC6-5045E5626F6B}" type="slidenum">
              <a:rPr lang="en-US" smtClean="0"/>
              <a:pPr/>
              <a:t>54</a:t>
            </a:fld>
            <a:endParaRPr lang="en-US" dirty="0"/>
          </a:p>
        </p:txBody>
      </p:sp>
      <p:sp>
        <p:nvSpPr>
          <p:cNvPr id="2" name="Title 1">
            <a:extLst>
              <a:ext uri="{FF2B5EF4-FFF2-40B4-BE49-F238E27FC236}">
                <a16:creationId xmlns:a16="http://schemas.microsoft.com/office/drawing/2014/main" id="{F85F8FC8-C399-BF64-3ACB-E00D57B6DB32}"/>
              </a:ext>
            </a:extLst>
          </p:cNvPr>
          <p:cNvSpPr>
            <a:spLocks noGrp="1"/>
          </p:cNvSpPr>
          <p:nvPr>
            <p:ph type="title"/>
          </p:nvPr>
        </p:nvSpPr>
        <p:spPr/>
        <p:txBody>
          <a:bodyPr/>
          <a:lstStyle/>
          <a:p>
            <a:r>
              <a:rPr lang="en-US" dirty="0"/>
              <a:t>Operations Section</a:t>
            </a:r>
          </a:p>
        </p:txBody>
      </p:sp>
      <p:graphicFrame>
        <p:nvGraphicFramePr>
          <p:cNvPr id="6" name="Content Placeholder 5">
            <a:extLst>
              <a:ext uri="{FF2B5EF4-FFF2-40B4-BE49-F238E27FC236}">
                <a16:creationId xmlns:a16="http://schemas.microsoft.com/office/drawing/2014/main" id="{9FB2AA9A-3672-816D-4531-A49D4914C2C4}"/>
              </a:ext>
            </a:extLst>
          </p:cNvPr>
          <p:cNvGraphicFramePr>
            <a:graphicFrameLocks noGrp="1"/>
          </p:cNvGraphicFramePr>
          <p:nvPr>
            <p:ph sz="quarter" idx="11"/>
            <p:extLst>
              <p:ext uri="{D42A27DB-BD31-4B8C-83A1-F6EECF244321}">
                <p14:modId xmlns:p14="http://schemas.microsoft.com/office/powerpoint/2010/main" val="3631314128"/>
              </p:ext>
            </p:extLst>
          </p:nvPr>
        </p:nvGraphicFramePr>
        <p:xfrm>
          <a:off x="733425" y="1246188"/>
          <a:ext cx="8277225" cy="4681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Background pattern&#10;&#10;Description automatically generated with low confidence">
            <a:extLst>
              <a:ext uri="{FF2B5EF4-FFF2-40B4-BE49-F238E27FC236}">
                <a16:creationId xmlns:a16="http://schemas.microsoft.com/office/drawing/2014/main" id="{4C120CE4-A7D9-6A19-1D47-63FCEF0216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54955" y="194679"/>
            <a:ext cx="1166931" cy="495546"/>
          </a:xfrm>
          <a:prstGeom prst="rect">
            <a:avLst/>
          </a:prstGeom>
        </p:spPr>
      </p:pic>
    </p:spTree>
    <p:extLst>
      <p:ext uri="{BB962C8B-B14F-4D97-AF65-F5344CB8AC3E}">
        <p14:creationId xmlns:p14="http://schemas.microsoft.com/office/powerpoint/2010/main" val="664739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55</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Operations Section Chief</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Identified by activating jurisdiction’s emergency management department/office</a:t>
            </a:r>
          </a:p>
          <a:p>
            <a:pPr marL="457200" lvl="1" indent="0">
              <a:buNone/>
            </a:pPr>
            <a:endParaRPr lang="en-US" dirty="0"/>
          </a:p>
          <a:p>
            <a:r>
              <a:rPr lang="en-US" dirty="0"/>
              <a:t>Mission</a:t>
            </a:r>
          </a:p>
          <a:p>
            <a:pPr lvl="1"/>
            <a:r>
              <a:rPr lang="en-US" dirty="0"/>
              <a:t>Manage FAC on-scene operations to meet incident objectives established by FAC Director</a:t>
            </a:r>
          </a:p>
        </p:txBody>
      </p:sp>
      <p:pic>
        <p:nvPicPr>
          <p:cNvPr id="11" name="Picture 10" descr="Icon&#10;&#10;Description automatically generated">
            <a:extLst>
              <a:ext uri="{FF2B5EF4-FFF2-40B4-BE49-F238E27FC236}">
                <a16:creationId xmlns:a16="http://schemas.microsoft.com/office/drawing/2014/main" id="{0FAC1724-C45A-630A-A6B2-030DA2517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4293832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Operations Section Chief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56</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546539" y="1246158"/>
            <a:ext cx="3064276" cy="5134501"/>
          </a:xfrm>
        </p:spPr>
        <p:txBody>
          <a:bodyPr/>
          <a:lstStyle/>
          <a:p>
            <a:r>
              <a:rPr lang="en-US" dirty="0"/>
              <a:t>Activation</a:t>
            </a:r>
            <a:endParaRPr lang="en-US" sz="2000" dirty="0"/>
          </a:p>
          <a:p>
            <a:pPr lvl="1"/>
            <a:r>
              <a:rPr lang="en-US" sz="2000" dirty="0"/>
              <a:t>Attend just-in-time training and review pertinent position checklists</a:t>
            </a:r>
          </a:p>
          <a:p>
            <a:pPr lvl="1"/>
            <a:r>
              <a:rPr lang="en-US" sz="2000" dirty="0"/>
              <a:t>Ensure staff understand incident objectives, the situation, and available resources</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3226039" y="1246158"/>
            <a:ext cx="3184188" cy="5560263"/>
          </a:xfrm>
        </p:spPr>
        <p:txBody>
          <a:bodyPr>
            <a:normAutofit fontScale="92500" lnSpcReduction="10000"/>
          </a:bodyPr>
          <a:lstStyle/>
          <a:p>
            <a:r>
              <a:rPr lang="en-US" sz="2600" dirty="0"/>
              <a:t>Operation</a:t>
            </a:r>
          </a:p>
          <a:p>
            <a:pPr lvl="1">
              <a:lnSpc>
                <a:spcPct val="120000"/>
              </a:lnSpc>
            </a:pPr>
            <a:r>
              <a:rPr lang="en-US" dirty="0"/>
              <a:t>Ensure sufficient resources available to support ongoing operations</a:t>
            </a:r>
          </a:p>
          <a:p>
            <a:pPr lvl="1">
              <a:lnSpc>
                <a:spcPct val="120000"/>
              </a:lnSpc>
            </a:pPr>
            <a:r>
              <a:rPr lang="en-US" dirty="0"/>
              <a:t>Develop and communicate a meeting schedule for Operations Section staff</a:t>
            </a:r>
          </a:p>
          <a:p>
            <a:pPr lvl="1">
              <a:lnSpc>
                <a:spcPct val="120000"/>
              </a:lnSpc>
            </a:pPr>
            <a:r>
              <a:rPr lang="en-US" dirty="0"/>
              <a:t>Provide information as necessary to FAC PIO for family/media briefings </a:t>
            </a:r>
          </a:p>
        </p:txBody>
      </p:sp>
      <p:sp>
        <p:nvSpPr>
          <p:cNvPr id="13" name="Content Placeholder 5">
            <a:extLst>
              <a:ext uri="{FF2B5EF4-FFF2-40B4-BE49-F238E27FC236}">
                <a16:creationId xmlns:a16="http://schemas.microsoft.com/office/drawing/2014/main" id="{018C1D6D-4E2B-EDF8-620A-579CF53708B1}"/>
              </a:ext>
            </a:extLst>
          </p:cNvPr>
          <p:cNvSpPr txBox="1">
            <a:spLocks/>
          </p:cNvSpPr>
          <p:nvPr/>
        </p:nvSpPr>
        <p:spPr>
          <a:xfrm>
            <a:off x="6071786" y="1246158"/>
            <a:ext cx="3017941" cy="5487877"/>
          </a:xfrm>
          <a:prstGeom prst="rect">
            <a:avLst/>
          </a:prstGeom>
        </p:spPr>
        <p:txBody>
          <a:bodyPr>
            <a:normAutofit/>
          </a:bodyPr>
          <a:lstStyle>
            <a:lvl1pPr marL="342900" indent="-342900" algn="l" rtl="0" fontAlgn="base">
              <a:spcBef>
                <a:spcPct val="20000"/>
              </a:spcBef>
              <a:spcAft>
                <a:spcPct val="0"/>
              </a:spcAft>
              <a:buClr>
                <a:srgbClr val="F8A31A"/>
              </a:buClr>
              <a:buFont typeface="Arial" charset="0"/>
              <a:buChar char="•"/>
              <a:defRPr sz="2400" kern="1200">
                <a:solidFill>
                  <a:srgbClr val="00456A"/>
                </a:solidFill>
                <a:latin typeface="Segoe UI Semibold" panose="020B0702040204020203" pitchFamily="34" charset="0"/>
                <a:ea typeface="+mn-ea"/>
                <a:cs typeface="Segoe UI Semibold" panose="020B0702040204020203" pitchFamily="34" charset="0"/>
              </a:defRPr>
            </a:lvl1pPr>
            <a:lvl2pPr marL="742950" indent="-285750" algn="l" rtl="0" fontAlgn="base">
              <a:spcBef>
                <a:spcPct val="20000"/>
              </a:spcBef>
              <a:spcAft>
                <a:spcPct val="0"/>
              </a:spcAft>
              <a:buClr>
                <a:srgbClr val="F8A31A"/>
              </a:buClr>
              <a:buFont typeface="Arial" charset="0"/>
              <a:buChar char="–"/>
              <a:defRPr sz="2200" kern="1200">
                <a:solidFill>
                  <a:srgbClr val="00456A"/>
                </a:solidFill>
                <a:latin typeface="Segoe UI" panose="020B0502040204020203" pitchFamily="34" charset="0"/>
                <a:ea typeface="+mn-ea"/>
                <a:cs typeface="Segoe UI" panose="020B0502040204020203" pitchFamily="34" charset="0"/>
              </a:defRPr>
            </a:lvl2pPr>
            <a:lvl3pPr marL="11430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3pPr>
            <a:lvl4pPr marL="16002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4pPr>
            <a:lvl5pPr marL="20574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Demobilization</a:t>
            </a:r>
          </a:p>
          <a:p>
            <a:pPr lvl="1"/>
            <a:r>
              <a:rPr lang="en-US" sz="2000" dirty="0"/>
              <a:t>Conduct demobilization meeting with Operations Section staff </a:t>
            </a:r>
          </a:p>
          <a:p>
            <a:pPr lvl="1"/>
            <a:r>
              <a:rPr lang="en-US" sz="2000" dirty="0"/>
              <a:t>Ensure equipment and supplies are returned to the Logistics Section</a:t>
            </a:r>
          </a:p>
        </p:txBody>
      </p:sp>
      <p:pic>
        <p:nvPicPr>
          <p:cNvPr id="15" name="Picture 14" descr="Icon&#10;&#10;Description automatically generated">
            <a:extLst>
              <a:ext uri="{FF2B5EF4-FFF2-40B4-BE49-F238E27FC236}">
                <a16:creationId xmlns:a16="http://schemas.microsoft.com/office/drawing/2014/main" id="{2F6E6D9F-5FFC-EF06-0CCC-732B9452DA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4134497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57</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Reception Branch Director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normAutofit/>
          </a:bodyPr>
          <a:lstStyle/>
          <a:p>
            <a:r>
              <a:rPr lang="en-US" dirty="0"/>
              <a:t>Staffing</a:t>
            </a:r>
          </a:p>
          <a:p>
            <a:pPr lvl="1"/>
            <a:r>
              <a:rPr lang="en-US" dirty="0"/>
              <a:t>Activating jurisdiction’s Department of Social Services </a:t>
            </a:r>
          </a:p>
          <a:p>
            <a:pPr marL="457200" lvl="1" indent="0">
              <a:buNone/>
            </a:pPr>
            <a:endParaRPr lang="en-US" dirty="0"/>
          </a:p>
          <a:p>
            <a:r>
              <a:rPr lang="en-US" dirty="0"/>
              <a:t>Mission</a:t>
            </a:r>
          </a:p>
          <a:p>
            <a:pPr lvl="1"/>
            <a:r>
              <a:rPr lang="en-US" dirty="0"/>
              <a:t>Coordinate client registration operations and provide intake services for arriving clients</a:t>
            </a:r>
          </a:p>
          <a:p>
            <a:pPr lvl="1"/>
            <a:r>
              <a:rPr lang="en-US" dirty="0"/>
              <a:t>Maintain database of all clients and staff who arrive at FAC</a:t>
            </a:r>
            <a:br>
              <a:rPr lang="en-US" dirty="0"/>
            </a:br>
            <a:endParaRPr lang="en-US" dirty="0"/>
          </a:p>
          <a:p>
            <a:r>
              <a:rPr lang="en-US" b="1" dirty="0">
                <a:solidFill>
                  <a:srgbClr val="F8A31A"/>
                </a:solidFill>
              </a:rPr>
              <a:t>Note:</a:t>
            </a:r>
            <a:r>
              <a:rPr lang="en-US" dirty="0"/>
              <a:t> This branch is responsible for registering all FAC staff and clients and must be among the first to arrive</a:t>
            </a:r>
          </a:p>
        </p:txBody>
      </p:sp>
      <p:pic>
        <p:nvPicPr>
          <p:cNvPr id="10" name="Picture 9" descr="Icon&#10;&#10;Description automatically generated">
            <a:extLst>
              <a:ext uri="{FF2B5EF4-FFF2-40B4-BE49-F238E27FC236}">
                <a16:creationId xmlns:a16="http://schemas.microsoft.com/office/drawing/2014/main" id="{9FBD402A-64EB-3825-E01F-804E29DD1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4936365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Reception Branch Director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58</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8"/>
            <a:ext cx="4321706" cy="5487877"/>
          </a:xfrm>
        </p:spPr>
        <p:txBody>
          <a:bodyPr>
            <a:normAutofit lnSpcReduction="10000"/>
          </a:bodyPr>
          <a:lstStyle/>
          <a:p>
            <a:r>
              <a:rPr lang="en-US" sz="2600" dirty="0"/>
              <a:t>Activation</a:t>
            </a:r>
            <a:endParaRPr lang="en-US" dirty="0"/>
          </a:p>
          <a:p>
            <a:pPr lvl="1">
              <a:lnSpc>
                <a:spcPct val="110000"/>
              </a:lnSpc>
            </a:pPr>
            <a:r>
              <a:rPr lang="en-US" dirty="0"/>
              <a:t>Attend just-in-time training and review pertinent position checklists</a:t>
            </a:r>
          </a:p>
          <a:p>
            <a:pPr lvl="1">
              <a:lnSpc>
                <a:spcPct val="110000"/>
              </a:lnSpc>
            </a:pPr>
            <a:r>
              <a:rPr lang="en-US" dirty="0"/>
              <a:t>Ensure staff familiar with key resources, including FAC forms, registration spreadsheets, and layout</a:t>
            </a:r>
          </a:p>
          <a:p>
            <a:pPr lvl="1">
              <a:lnSpc>
                <a:spcPct val="110000"/>
              </a:lnSpc>
            </a:pPr>
            <a:r>
              <a:rPr lang="en-US" dirty="0"/>
              <a:t>Review registration and flow strategy based on FAC layout and objectives </a:t>
            </a:r>
          </a:p>
          <a:p>
            <a:pPr lvl="1">
              <a:lnSpc>
                <a:spcPct val="110000"/>
              </a:lnSpc>
            </a:pPr>
            <a:r>
              <a:rPr lang="en-US" dirty="0"/>
              <a:t>Develop strategy to maintain comfortable environment for family members</a:t>
            </a:r>
          </a:p>
        </p:txBody>
      </p:sp>
      <p:sp>
        <p:nvSpPr>
          <p:cNvPr id="16" name="Content Placeholder 4">
            <a:extLst>
              <a:ext uri="{FF2B5EF4-FFF2-40B4-BE49-F238E27FC236}">
                <a16:creationId xmlns:a16="http://schemas.microsoft.com/office/drawing/2014/main" id="{6ED3815B-A67D-5C6E-8D6E-1F3A2DE4E249}"/>
              </a:ext>
            </a:extLst>
          </p:cNvPr>
          <p:cNvSpPr txBox="1">
            <a:spLocks/>
          </p:cNvSpPr>
          <p:nvPr/>
        </p:nvSpPr>
        <p:spPr>
          <a:xfrm>
            <a:off x="4986778" y="1169246"/>
            <a:ext cx="4157221" cy="5637175"/>
          </a:xfrm>
          <a:prstGeom prst="rect">
            <a:avLst/>
          </a:prstGeom>
        </p:spPr>
        <p:txBody>
          <a:bodyPr>
            <a:normAutofit/>
          </a:bodyPr>
          <a:lstStyle>
            <a:lvl1pPr marL="342900" indent="-342900" algn="l" rtl="0" fontAlgn="base">
              <a:spcBef>
                <a:spcPct val="20000"/>
              </a:spcBef>
              <a:spcAft>
                <a:spcPct val="0"/>
              </a:spcAft>
              <a:buClr>
                <a:srgbClr val="F8A31A"/>
              </a:buClr>
              <a:buFont typeface="Arial" charset="0"/>
              <a:buChar char="•"/>
              <a:defRPr sz="2400" kern="1200">
                <a:solidFill>
                  <a:srgbClr val="00456A"/>
                </a:solidFill>
                <a:latin typeface="Segoe UI Semibold" panose="020B0702040204020203" pitchFamily="34" charset="0"/>
                <a:ea typeface="+mn-ea"/>
                <a:cs typeface="Segoe UI Semibold" panose="020B0702040204020203" pitchFamily="34" charset="0"/>
              </a:defRPr>
            </a:lvl1pPr>
            <a:lvl2pPr marL="742950" indent="-285750" algn="l" rtl="0" fontAlgn="base">
              <a:spcBef>
                <a:spcPct val="20000"/>
              </a:spcBef>
              <a:spcAft>
                <a:spcPct val="0"/>
              </a:spcAft>
              <a:buClr>
                <a:srgbClr val="F8A31A"/>
              </a:buClr>
              <a:buFont typeface="Arial" charset="0"/>
              <a:buChar char="–"/>
              <a:defRPr sz="2200" kern="1200">
                <a:solidFill>
                  <a:srgbClr val="00456A"/>
                </a:solidFill>
                <a:latin typeface="Segoe UI" panose="020B0502040204020203" pitchFamily="34" charset="0"/>
                <a:ea typeface="+mn-ea"/>
                <a:cs typeface="Segoe UI" panose="020B0502040204020203" pitchFamily="34" charset="0"/>
              </a:defRPr>
            </a:lvl2pPr>
            <a:lvl3pPr marL="11430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3pPr>
            <a:lvl4pPr marL="16002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4pPr>
            <a:lvl5pPr marL="20574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Operation</a:t>
            </a:r>
          </a:p>
          <a:p>
            <a:pPr lvl="1"/>
            <a:r>
              <a:rPr lang="en-US" dirty="0"/>
              <a:t>Ensure staff coordinate with other group supervisors to accommodate family members’ needs</a:t>
            </a:r>
          </a:p>
          <a:p>
            <a:pPr lvl="1"/>
            <a:r>
              <a:rPr lang="en-US" dirty="0"/>
              <a:t>Receive completed FAC forms and submit to Information Branch Director</a:t>
            </a:r>
          </a:p>
        </p:txBody>
      </p:sp>
      <p:pic>
        <p:nvPicPr>
          <p:cNvPr id="24" name="Picture 23" descr="Icon&#10;&#10;Description automatically generated">
            <a:extLst>
              <a:ext uri="{FF2B5EF4-FFF2-40B4-BE49-F238E27FC236}">
                <a16:creationId xmlns:a16="http://schemas.microsoft.com/office/drawing/2014/main" id="{50259C8B-7788-9C67-8023-358B95BD42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1144543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Reception Branch Director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59</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p:txBody>
          <a:bodyPr/>
          <a:lstStyle/>
          <a:p>
            <a:r>
              <a:rPr lang="en-US" dirty="0"/>
              <a:t>Demobilization</a:t>
            </a:r>
          </a:p>
          <a:p>
            <a:pPr lvl="1"/>
            <a:r>
              <a:rPr lang="en-US" dirty="0"/>
              <a:t>Ensure staff aware of demobilization details</a:t>
            </a:r>
          </a:p>
          <a:p>
            <a:pPr lvl="1"/>
            <a:r>
              <a:rPr lang="en-US" dirty="0"/>
              <a:t>Ensure follow-up services clearly communicated</a:t>
            </a:r>
          </a:p>
          <a:p>
            <a:pPr lvl="1"/>
            <a:r>
              <a:rPr lang="en-US" dirty="0"/>
              <a:t>Ensure equipment and supplies returned to Logistics Section</a:t>
            </a:r>
          </a:p>
          <a:p>
            <a:pPr lvl="1"/>
            <a:r>
              <a:rPr lang="en-US" dirty="0"/>
              <a:t>Collect and submit activity logs</a:t>
            </a:r>
          </a:p>
        </p:txBody>
      </p:sp>
      <p:pic>
        <p:nvPicPr>
          <p:cNvPr id="10" name="Picture 9" descr="Icon&#10;&#10;Description automatically generated">
            <a:extLst>
              <a:ext uri="{FF2B5EF4-FFF2-40B4-BE49-F238E27FC236}">
                <a16:creationId xmlns:a16="http://schemas.microsoft.com/office/drawing/2014/main" id="{A7CEB984-2E59-FA2E-6BA8-86BDFA948B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69621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38C8ED-3896-A26D-4289-BC1459197859}"/>
              </a:ext>
            </a:extLst>
          </p:cNvPr>
          <p:cNvSpPr>
            <a:spLocks noGrp="1"/>
          </p:cNvSpPr>
          <p:nvPr>
            <p:ph type="title"/>
          </p:nvPr>
        </p:nvSpPr>
        <p:spPr>
          <a:xfrm>
            <a:off x="498447" y="2857500"/>
            <a:ext cx="8147105" cy="1352966"/>
          </a:xfrm>
        </p:spPr>
        <p:txBody>
          <a:bodyPr>
            <a:noAutofit/>
          </a:bodyPr>
          <a:lstStyle/>
          <a:p>
            <a:r>
              <a:rPr lang="en-US" sz="4500" dirty="0">
                <a:effectLst>
                  <a:outerShdw blurRad="50800" dist="38100" dir="5400000" algn="t" rotWithShape="0">
                    <a:prstClr val="black">
                      <a:alpha val="40000"/>
                    </a:prstClr>
                  </a:outerShdw>
                </a:effectLst>
              </a:rPr>
              <a:t>Overview of </a:t>
            </a:r>
            <a:br>
              <a:rPr lang="en-US" sz="4500" dirty="0">
                <a:effectLst>
                  <a:outerShdw blurRad="50800" dist="38100" dir="5400000" algn="t" rotWithShape="0">
                    <a:prstClr val="black">
                      <a:alpha val="40000"/>
                    </a:prstClr>
                  </a:outerShdw>
                </a:effectLst>
              </a:rPr>
            </a:br>
            <a:r>
              <a:rPr lang="en-US" sz="4500" dirty="0">
                <a:effectLst>
                  <a:outerShdw blurRad="50800" dist="38100" dir="5400000" algn="t" rotWithShape="0">
                    <a:prstClr val="black">
                      <a:alpha val="40000"/>
                    </a:prstClr>
                  </a:outerShdw>
                </a:effectLst>
              </a:rPr>
              <a:t>Family Assistance </a:t>
            </a:r>
          </a:p>
        </p:txBody>
      </p:sp>
      <p:sp>
        <p:nvSpPr>
          <p:cNvPr id="2" name="Subtitle 1">
            <a:extLst>
              <a:ext uri="{FF2B5EF4-FFF2-40B4-BE49-F238E27FC236}">
                <a16:creationId xmlns:a16="http://schemas.microsoft.com/office/drawing/2014/main" id="{4E142512-2E80-6C91-F9E9-F9C208256F63}"/>
              </a:ext>
            </a:extLst>
          </p:cNvPr>
          <p:cNvSpPr>
            <a:spLocks noGrp="1"/>
          </p:cNvSpPr>
          <p:nvPr>
            <p:ph type="subTitle" idx="4294967295"/>
          </p:nvPr>
        </p:nvSpPr>
        <p:spPr>
          <a:xfrm>
            <a:off x="2072851" y="2090323"/>
            <a:ext cx="4654550" cy="557212"/>
          </a:xfrm>
          <a:prstGeom prst="rect">
            <a:avLst/>
          </a:prstGeom>
        </p:spPr>
        <p:txBody>
          <a:bodyPr>
            <a:noAutofit/>
          </a:bodyPr>
          <a:lstStyle/>
          <a:p>
            <a:pPr marL="0" indent="0" algn="ctr">
              <a:buNone/>
            </a:pPr>
            <a:r>
              <a:rPr lang="en-US" sz="3400" b="1" dirty="0">
                <a:solidFill>
                  <a:srgbClr val="F8A31A"/>
                </a:solidFill>
              </a:rPr>
              <a:t>Module I</a:t>
            </a:r>
          </a:p>
        </p:txBody>
      </p:sp>
      <p:pic>
        <p:nvPicPr>
          <p:cNvPr id="7" name="Picture 6" descr="Icon&#10;&#10;Description automatically generated">
            <a:extLst>
              <a:ext uri="{FF2B5EF4-FFF2-40B4-BE49-F238E27FC236}">
                <a16:creationId xmlns:a16="http://schemas.microsoft.com/office/drawing/2014/main" id="{7E640DBD-930C-FB27-D4F5-943AA463F7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8073" y="381943"/>
            <a:ext cx="1267963" cy="1270134"/>
          </a:xfrm>
          <a:prstGeom prst="rect">
            <a:avLst/>
          </a:prstGeom>
        </p:spPr>
      </p:pic>
    </p:spTree>
    <p:extLst>
      <p:ext uri="{BB962C8B-B14F-4D97-AF65-F5344CB8AC3E}">
        <p14:creationId xmlns:p14="http://schemas.microsoft.com/office/powerpoint/2010/main" val="34860991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Registration Group Supervisor</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60</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normAutofit/>
          </a:bodyPr>
          <a:lstStyle/>
          <a:p>
            <a:r>
              <a:rPr lang="en-US" dirty="0"/>
              <a:t>Staffing</a:t>
            </a:r>
          </a:p>
          <a:p>
            <a:pPr lvl="1"/>
            <a:r>
              <a:rPr lang="en-US" dirty="0"/>
              <a:t>Impacted jurisdiction's Department of Social Services/Human Services, emergency management department/office, or Non-Governmental Organizations</a:t>
            </a:r>
          </a:p>
          <a:p>
            <a:pPr marL="457200" lvl="1" indent="0">
              <a:buNone/>
            </a:pPr>
            <a:endParaRPr lang="en-US" dirty="0"/>
          </a:p>
          <a:p>
            <a:r>
              <a:rPr lang="en-US" dirty="0"/>
              <a:t>Mission</a:t>
            </a:r>
          </a:p>
          <a:p>
            <a:pPr lvl="1"/>
            <a:r>
              <a:rPr lang="en-US" dirty="0"/>
              <a:t>Register and verify identification of clients and FAC staff</a:t>
            </a:r>
          </a:p>
          <a:p>
            <a:pPr lvl="1"/>
            <a:r>
              <a:rPr lang="en-US" dirty="0"/>
              <a:t>Provide appropriate access to services, waiting area assignments, and FAC forms</a:t>
            </a:r>
          </a:p>
        </p:txBody>
      </p:sp>
      <p:pic>
        <p:nvPicPr>
          <p:cNvPr id="11" name="Picture 10" descr="Icon&#10;&#10;Description automatically generated">
            <a:extLst>
              <a:ext uri="{FF2B5EF4-FFF2-40B4-BE49-F238E27FC236}">
                <a16:creationId xmlns:a16="http://schemas.microsoft.com/office/drawing/2014/main" id="{8AA2E58F-9FBE-8900-F361-2FE572E1D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1699215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Registration Group Supervisor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61</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637880" y="1330825"/>
            <a:ext cx="4228410" cy="5527175"/>
          </a:xfrm>
        </p:spPr>
        <p:txBody>
          <a:bodyPr lIns="91440" tIns="45720" rIns="91440" bIns="45720" anchor="t">
            <a:normAutofit fontScale="85000" lnSpcReduction="10000"/>
          </a:bodyPr>
          <a:lstStyle/>
          <a:p>
            <a:r>
              <a:rPr lang="en-US" sz="2600" dirty="0">
                <a:latin typeface="Segoe UI Semibold"/>
                <a:cs typeface="Segoe UI Semibold"/>
              </a:rPr>
              <a:t>Activation</a:t>
            </a:r>
            <a:endParaRPr lang="en-US" dirty="0">
              <a:latin typeface="Segoe UI Semibold"/>
              <a:cs typeface="Segoe UI Semibold"/>
            </a:endParaRPr>
          </a:p>
          <a:p>
            <a:pPr lvl="1">
              <a:lnSpc>
                <a:spcPct val="110000"/>
              </a:lnSpc>
            </a:pPr>
            <a:r>
              <a:rPr lang="en-US" sz="2400" dirty="0"/>
              <a:t>Attend just-in-time training and review pertinent position checklists</a:t>
            </a:r>
          </a:p>
          <a:p>
            <a:pPr lvl="1">
              <a:lnSpc>
                <a:spcPct val="110000"/>
              </a:lnSpc>
            </a:pPr>
            <a:r>
              <a:rPr lang="en-US" sz="2400" dirty="0">
                <a:latin typeface="Segoe UI"/>
                <a:cs typeface="Segoe UI"/>
              </a:rPr>
              <a:t>Ensure Check-in Specialists assigned appropriately</a:t>
            </a:r>
          </a:p>
          <a:p>
            <a:pPr lvl="1">
              <a:lnSpc>
                <a:spcPct val="110000"/>
              </a:lnSpc>
            </a:pPr>
            <a:r>
              <a:rPr lang="en-US" sz="2400" dirty="0">
                <a:latin typeface="Segoe UI"/>
                <a:cs typeface="Segoe UI"/>
              </a:rPr>
              <a:t>Ensure Greeters know where to refer family members who request support </a:t>
            </a:r>
          </a:p>
          <a:p>
            <a:pPr lvl="1">
              <a:lnSpc>
                <a:spcPct val="110000"/>
              </a:lnSpc>
            </a:pPr>
            <a:r>
              <a:rPr lang="en-US" sz="2400" dirty="0">
                <a:latin typeface="Segoe UI"/>
                <a:cs typeface="Segoe UI"/>
              </a:rPr>
              <a:t>Ensure Registration Group staff know how to use and submit FAC forms</a:t>
            </a:r>
          </a:p>
          <a:p>
            <a:pPr lvl="1">
              <a:lnSpc>
                <a:spcPct val="110000"/>
              </a:lnSpc>
            </a:pPr>
            <a:r>
              <a:rPr lang="en-US" sz="2400" dirty="0">
                <a:latin typeface="Segoe UI"/>
                <a:cs typeface="Segoe UI"/>
              </a:rPr>
              <a:t>Proper protection of FAC forms that include sensitive or personal identifying information</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466167" y="1330825"/>
            <a:ext cx="4306139" cy="5487877"/>
          </a:xfrm>
        </p:spPr>
        <p:txBody>
          <a:bodyPr>
            <a:normAutofit/>
          </a:bodyPr>
          <a:lstStyle/>
          <a:p>
            <a:r>
              <a:rPr lang="en-US" dirty="0"/>
              <a:t>Operation</a:t>
            </a:r>
          </a:p>
          <a:p>
            <a:pPr lvl="1">
              <a:lnSpc>
                <a:spcPct val="110000"/>
              </a:lnSpc>
            </a:pPr>
            <a:r>
              <a:rPr lang="en-US" dirty="0">
                <a:latin typeface="Segoe UI"/>
                <a:cs typeface="Segoe UI"/>
              </a:rPr>
              <a:t>Develop strategy to coordinate activities of Registration Group personnel </a:t>
            </a:r>
          </a:p>
          <a:p>
            <a:pPr lvl="1">
              <a:lnSpc>
                <a:spcPct val="110000"/>
              </a:lnSpc>
            </a:pPr>
            <a:r>
              <a:rPr lang="en-US" dirty="0">
                <a:latin typeface="Segoe UI"/>
                <a:cs typeface="Segoe UI"/>
              </a:rPr>
              <a:t>Ensure coordination among Check-in Specialists, Greeters, Family Hosts, and FAC staff who monitor the check-in line </a:t>
            </a:r>
          </a:p>
          <a:p>
            <a:pPr lvl="1">
              <a:lnSpc>
                <a:spcPct val="110000"/>
              </a:lnSpc>
            </a:pPr>
            <a:r>
              <a:rPr lang="en-US" dirty="0">
                <a:latin typeface="Segoe UI"/>
                <a:cs typeface="Segoe UI"/>
              </a:rPr>
              <a:t>Inspect and organize registration area</a:t>
            </a:r>
          </a:p>
        </p:txBody>
      </p:sp>
      <p:pic>
        <p:nvPicPr>
          <p:cNvPr id="13" name="Picture 12" descr="Icon&#10;&#10;Description automatically generated">
            <a:extLst>
              <a:ext uri="{FF2B5EF4-FFF2-40B4-BE49-F238E27FC236}">
                <a16:creationId xmlns:a16="http://schemas.microsoft.com/office/drawing/2014/main" id="{D3A5ACB3-141C-5CBE-FAF0-71F32AB3FD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9542763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62</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Registration Group Supervisor Special Instructions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459833"/>
            <a:ext cx="8335161" cy="4681537"/>
          </a:xfrm>
        </p:spPr>
        <p:txBody>
          <a:bodyPr>
            <a:normAutofit/>
          </a:bodyPr>
          <a:lstStyle/>
          <a:p>
            <a:r>
              <a:rPr lang="en-US" dirty="0"/>
              <a:t>Request resources to ensure requests for access and functional needs accommodations are met</a:t>
            </a:r>
          </a:p>
          <a:p>
            <a:r>
              <a:rPr lang="en-US" dirty="0"/>
              <a:t>Acquire equipment, personnel, and space to support accommodation requests</a:t>
            </a:r>
          </a:p>
          <a:p>
            <a:r>
              <a:rPr lang="en-US" dirty="0"/>
              <a:t>Ensure identification of needed accommodations</a:t>
            </a:r>
          </a:p>
          <a:p>
            <a:r>
              <a:rPr lang="en-US" dirty="0"/>
              <a:t>Ensure clients with incident information are referred to Security Branch</a:t>
            </a:r>
          </a:p>
          <a:p>
            <a:r>
              <a:rPr lang="en-US" dirty="0"/>
              <a:t>Review and submit registration forms regularly </a:t>
            </a:r>
          </a:p>
        </p:txBody>
      </p:sp>
      <p:pic>
        <p:nvPicPr>
          <p:cNvPr id="10" name="Picture 9" descr="Icon&#10;&#10;Description automatically generated">
            <a:extLst>
              <a:ext uri="{FF2B5EF4-FFF2-40B4-BE49-F238E27FC236}">
                <a16:creationId xmlns:a16="http://schemas.microsoft.com/office/drawing/2014/main" id="{6202D013-25D5-5C32-1728-8BA02784DD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008031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63</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Registration Group Supervisor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a:lstStyle/>
          <a:p>
            <a:r>
              <a:rPr lang="en-US" dirty="0"/>
              <a:t>Demobilization</a:t>
            </a:r>
          </a:p>
          <a:p>
            <a:pPr lvl="1"/>
            <a:r>
              <a:rPr lang="en-US" dirty="0"/>
              <a:t>Ensure staff are aware of demobilization details</a:t>
            </a:r>
          </a:p>
          <a:p>
            <a:pPr lvl="1"/>
            <a:r>
              <a:rPr lang="en-US" dirty="0"/>
              <a:t>Ensure follow-up services are clearly communicated</a:t>
            </a:r>
          </a:p>
          <a:p>
            <a:pPr lvl="1"/>
            <a:r>
              <a:rPr lang="en-US" dirty="0"/>
              <a:t>Ensure equipment and supplies are returned to Logistics Section</a:t>
            </a:r>
          </a:p>
          <a:p>
            <a:pPr lvl="1"/>
            <a:r>
              <a:rPr lang="en-US" dirty="0"/>
              <a:t>Collect and submit activity logs</a:t>
            </a:r>
          </a:p>
        </p:txBody>
      </p:sp>
      <p:pic>
        <p:nvPicPr>
          <p:cNvPr id="10" name="Picture 9" descr="Icon&#10;&#10;Description automatically generated">
            <a:extLst>
              <a:ext uri="{FF2B5EF4-FFF2-40B4-BE49-F238E27FC236}">
                <a16:creationId xmlns:a16="http://schemas.microsoft.com/office/drawing/2014/main" id="{E65C30AC-2B4C-1EDC-0C4B-05EBD5409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3188383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Family Host Group Supervisor</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64</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a:t>
            </a:r>
          </a:p>
          <a:p>
            <a:pPr lvl="1"/>
            <a:r>
              <a:rPr lang="en-US" dirty="0"/>
              <a:t>Activating jurisdiction’s Department of Social/Human Services or NGOs</a:t>
            </a:r>
          </a:p>
          <a:p>
            <a:pPr marL="457200" lvl="1" indent="0">
              <a:buNone/>
            </a:pPr>
            <a:endParaRPr lang="en-US" dirty="0"/>
          </a:p>
          <a:p>
            <a:r>
              <a:rPr lang="en-US" dirty="0"/>
              <a:t>Mission</a:t>
            </a:r>
          </a:p>
          <a:p>
            <a:pPr lvl="1"/>
            <a:r>
              <a:rPr lang="en-US" dirty="0"/>
              <a:t>Serve as partner/guide for clients, ensuring they are aware of services available at the FAC</a:t>
            </a:r>
          </a:p>
          <a:p>
            <a:pPr lvl="1"/>
            <a:r>
              <a:rPr lang="en-US" dirty="0"/>
              <a:t>Address and track requests of clients</a:t>
            </a:r>
          </a:p>
        </p:txBody>
      </p:sp>
      <p:pic>
        <p:nvPicPr>
          <p:cNvPr id="10" name="Picture 9" descr="Icon&#10;&#10;Description automatically generated">
            <a:extLst>
              <a:ext uri="{FF2B5EF4-FFF2-40B4-BE49-F238E27FC236}">
                <a16:creationId xmlns:a16="http://schemas.microsoft.com/office/drawing/2014/main" id="{8DBF44F8-2AD0-8FBD-1A02-DA71B0B7F2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5417550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Family Host Group Supervisor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65</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0" y="1246158"/>
            <a:ext cx="4128900" cy="5560263"/>
          </a:xfrm>
        </p:spPr>
        <p:txBody>
          <a:bodyPr>
            <a:normAutofit lnSpcReduction="10000"/>
          </a:bodyPr>
          <a:lstStyle/>
          <a:p>
            <a:r>
              <a:rPr lang="en-US" dirty="0"/>
              <a:t>Activation</a:t>
            </a:r>
          </a:p>
          <a:p>
            <a:pPr lvl="1">
              <a:lnSpc>
                <a:spcPct val="110000"/>
              </a:lnSpc>
            </a:pPr>
            <a:r>
              <a:rPr lang="en-US" dirty="0"/>
              <a:t>Attend just-in-time training and review pertinent position checklists</a:t>
            </a:r>
          </a:p>
          <a:p>
            <a:pPr lvl="1"/>
            <a:r>
              <a:rPr lang="en-US" dirty="0"/>
              <a:t>Ensure familiarity of Family Hosts with FAC resources location </a:t>
            </a:r>
          </a:p>
          <a:p>
            <a:pPr lvl="1"/>
            <a:r>
              <a:rPr lang="en-US" dirty="0"/>
              <a:t>Ensure adequate number of Family Hosts identified and prepared to receive families; adjust staffing levels as necessary</a:t>
            </a:r>
          </a:p>
          <a:p>
            <a:pPr lvl="1"/>
            <a:r>
              <a:rPr lang="en-US" dirty="0"/>
              <a:t>Obtain incident briefing to understand situation and resources required</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477731" y="1246158"/>
            <a:ext cx="4519323" cy="5487877"/>
          </a:xfrm>
        </p:spPr>
        <p:txBody>
          <a:bodyPr>
            <a:normAutofit fontScale="92500" lnSpcReduction="20000"/>
          </a:bodyPr>
          <a:lstStyle/>
          <a:p>
            <a:r>
              <a:rPr lang="en-US" sz="2800" dirty="0"/>
              <a:t>Operation</a:t>
            </a:r>
          </a:p>
          <a:p>
            <a:pPr lvl="1"/>
            <a:r>
              <a:rPr lang="en-US" sz="2400" dirty="0"/>
              <a:t>Coordinate activities of Family Host Group personnel</a:t>
            </a:r>
          </a:p>
          <a:p>
            <a:pPr lvl="1"/>
            <a:r>
              <a:rPr lang="en-US" sz="2400" dirty="0"/>
              <a:t>Develop strategy to “hand-off” families during FAC shift change</a:t>
            </a:r>
          </a:p>
          <a:p>
            <a:pPr lvl="1"/>
            <a:r>
              <a:rPr lang="en-US" sz="2400" dirty="0"/>
              <a:t>Ideally, assign two family hosts to each family to rotate breaks and off-shift periods</a:t>
            </a:r>
          </a:p>
          <a:p>
            <a:pPr lvl="1"/>
            <a:r>
              <a:rPr lang="en-US" sz="2400" dirty="0"/>
              <a:t>Ensure family members aware of resources available at FAC</a:t>
            </a:r>
          </a:p>
          <a:p>
            <a:pPr lvl="1"/>
            <a:r>
              <a:rPr lang="en-US" sz="2400" dirty="0"/>
              <a:t>Announce briefing times and available support services at regular intervals – clearly display key messages to ensure visibility</a:t>
            </a:r>
          </a:p>
          <a:p>
            <a:pPr lvl="1"/>
            <a:endParaRPr lang="en-US" dirty="0"/>
          </a:p>
        </p:txBody>
      </p:sp>
      <p:pic>
        <p:nvPicPr>
          <p:cNvPr id="12" name="Picture 11" descr="Icon&#10;&#10;Description automatically generated">
            <a:extLst>
              <a:ext uri="{FF2B5EF4-FFF2-40B4-BE49-F238E27FC236}">
                <a16:creationId xmlns:a16="http://schemas.microsoft.com/office/drawing/2014/main" id="{8B0334BF-2E82-C41E-F601-8BA0FE97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529961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66</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Family Host Group Supervisor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a:lstStyle/>
          <a:p>
            <a:r>
              <a:rPr lang="en-US" dirty="0"/>
              <a:t>Demobilization</a:t>
            </a:r>
          </a:p>
          <a:p>
            <a:pPr lvl="1"/>
            <a:r>
              <a:rPr lang="en-US" dirty="0"/>
              <a:t>Ensure staff aware of demobilization details</a:t>
            </a:r>
          </a:p>
          <a:p>
            <a:pPr lvl="1"/>
            <a:r>
              <a:rPr lang="en-US" dirty="0"/>
              <a:t>Ensure follow-up services clearly communicated</a:t>
            </a:r>
          </a:p>
          <a:p>
            <a:pPr lvl="1"/>
            <a:r>
              <a:rPr lang="en-US" dirty="0"/>
              <a:t>Ensure equipment and supplies returned to Logistics Section</a:t>
            </a:r>
          </a:p>
          <a:p>
            <a:pPr lvl="1"/>
            <a:r>
              <a:rPr lang="en-US" dirty="0"/>
              <a:t>Collect and submit activity logs</a:t>
            </a:r>
          </a:p>
        </p:txBody>
      </p:sp>
      <p:pic>
        <p:nvPicPr>
          <p:cNvPr id="9" name="Picture 8" descr="Icon&#10;&#10;Description automatically generated">
            <a:extLst>
              <a:ext uri="{FF2B5EF4-FFF2-40B4-BE49-F238E27FC236}">
                <a16:creationId xmlns:a16="http://schemas.microsoft.com/office/drawing/2014/main" id="{A1C2FA03-E6B8-6FBE-4710-6936D453C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4247509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67</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Services Branch Director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Department of Social Services</a:t>
            </a:r>
          </a:p>
          <a:p>
            <a:endParaRPr lang="en-US" dirty="0"/>
          </a:p>
          <a:p>
            <a:r>
              <a:rPr lang="en-US" dirty="0"/>
              <a:t>Mission</a:t>
            </a:r>
          </a:p>
          <a:p>
            <a:pPr lvl="1"/>
            <a:r>
              <a:rPr lang="en-US" dirty="0"/>
              <a:t>Oversee provision of mental health, public health, social services, spiritual care, and victim support services</a:t>
            </a:r>
          </a:p>
          <a:p>
            <a:pPr lvl="1"/>
            <a:r>
              <a:rPr lang="en-US" dirty="0"/>
              <a:t>Ensure all religious and cultural considerations are made as necessary</a:t>
            </a:r>
          </a:p>
        </p:txBody>
      </p:sp>
      <p:pic>
        <p:nvPicPr>
          <p:cNvPr id="9" name="Picture 8" descr="Icon&#10;&#10;Description automatically generated">
            <a:extLst>
              <a:ext uri="{FF2B5EF4-FFF2-40B4-BE49-F238E27FC236}">
                <a16:creationId xmlns:a16="http://schemas.microsoft.com/office/drawing/2014/main" id="{8672A028-BF59-D182-85B8-589677D2E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792033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Services Branch Director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68</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0" y="1246158"/>
            <a:ext cx="4300783" cy="5324324"/>
          </a:xfrm>
        </p:spPr>
        <p:txBody>
          <a:bodyPr>
            <a:normAutofit fontScale="92500"/>
          </a:bodyPr>
          <a:lstStyle/>
          <a:p>
            <a:r>
              <a:rPr lang="en-US" dirty="0"/>
              <a:t>Activation</a:t>
            </a:r>
          </a:p>
          <a:p>
            <a:pPr lvl="1">
              <a:lnSpc>
                <a:spcPct val="110000"/>
              </a:lnSpc>
            </a:pPr>
            <a:r>
              <a:rPr lang="en-US" dirty="0"/>
              <a:t>Attend just-in-time training and review pertinent position checklists</a:t>
            </a:r>
          </a:p>
          <a:p>
            <a:pPr lvl="1"/>
            <a:r>
              <a:rPr lang="en-US" dirty="0"/>
              <a:t>Meet with Operations Section Chief to understand operational objectives and assignments</a:t>
            </a:r>
          </a:p>
          <a:p>
            <a:pPr lvl="1"/>
            <a:r>
              <a:rPr lang="en-US" dirty="0"/>
              <a:t>Obtain computers and equipment from Resources Branch</a:t>
            </a:r>
          </a:p>
          <a:p>
            <a:pPr lvl="1"/>
            <a:r>
              <a:rPr lang="en-US" dirty="0"/>
              <a:t>Ensure subordinate staff aware of responsibilities and resources</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853972" y="1246158"/>
            <a:ext cx="4143083" cy="4680817"/>
          </a:xfrm>
        </p:spPr>
        <p:txBody>
          <a:bodyPr/>
          <a:lstStyle/>
          <a:p>
            <a:r>
              <a:rPr lang="en-US" dirty="0"/>
              <a:t>Operation</a:t>
            </a:r>
          </a:p>
          <a:p>
            <a:pPr lvl="1"/>
            <a:r>
              <a:rPr lang="en-US" sz="2000" dirty="0"/>
              <a:t>Ensure mental health, public health, and social services are readily accessible to families –  follow up to ensure requests for support are met</a:t>
            </a:r>
          </a:p>
          <a:p>
            <a:pPr lvl="1"/>
            <a:r>
              <a:rPr lang="en-US" sz="2000" dirty="0"/>
              <a:t>Ensure Operations Section Chief is aware of activities</a:t>
            </a:r>
          </a:p>
        </p:txBody>
      </p:sp>
      <p:pic>
        <p:nvPicPr>
          <p:cNvPr id="12" name="Picture 11" descr="Icon&#10;&#10;Description automatically generated">
            <a:extLst>
              <a:ext uri="{FF2B5EF4-FFF2-40B4-BE49-F238E27FC236}">
                <a16:creationId xmlns:a16="http://schemas.microsoft.com/office/drawing/2014/main" id="{EB1B20FE-7887-9A3A-F75B-C5C3F2AA51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532673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Services Branch Director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69</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p:txBody>
          <a:bodyPr/>
          <a:lstStyle/>
          <a:p>
            <a:r>
              <a:rPr lang="en-US" dirty="0"/>
              <a:t>Demobilization</a:t>
            </a:r>
          </a:p>
          <a:p>
            <a:pPr lvl="1"/>
            <a:r>
              <a:rPr lang="en-US" dirty="0"/>
              <a:t>Ensure staff are aware of demobilization details</a:t>
            </a:r>
          </a:p>
          <a:p>
            <a:pPr lvl="1"/>
            <a:r>
              <a:rPr lang="en-US" dirty="0"/>
              <a:t>Ensure follow-up services are clearly communicated</a:t>
            </a:r>
          </a:p>
          <a:p>
            <a:pPr lvl="1"/>
            <a:r>
              <a:rPr lang="en-US" dirty="0"/>
              <a:t>Ensure equipment and supplies are returned to Logistics Section</a:t>
            </a:r>
          </a:p>
          <a:p>
            <a:pPr lvl="1"/>
            <a:r>
              <a:rPr lang="en-US" dirty="0"/>
              <a:t>Collect and submit activity logs</a:t>
            </a:r>
          </a:p>
        </p:txBody>
      </p:sp>
      <p:pic>
        <p:nvPicPr>
          <p:cNvPr id="10" name="Picture 9" descr="Icon&#10;&#10;Description automatically generated">
            <a:extLst>
              <a:ext uri="{FF2B5EF4-FFF2-40B4-BE49-F238E27FC236}">
                <a16:creationId xmlns:a16="http://schemas.microsoft.com/office/drawing/2014/main" id="{8E1E2755-47A1-88ED-5B50-75CDB4066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89992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8F216A-C0ED-45A8-AADC-E44769507D35}"/>
              </a:ext>
            </a:extLst>
          </p:cNvPr>
          <p:cNvSpPr>
            <a:spLocks noGrp="1"/>
          </p:cNvSpPr>
          <p:nvPr>
            <p:ph type="sldNum" sz="quarter" idx="4"/>
          </p:nvPr>
        </p:nvSpPr>
        <p:spPr/>
        <p:txBody>
          <a:bodyPr/>
          <a:lstStyle/>
          <a:p>
            <a:fld id="{ACCCA36D-925E-472C-AAC6-5045E5626F6B}" type="slidenum">
              <a:rPr lang="en-US" smtClean="0"/>
              <a:pPr/>
              <a:t>7</a:t>
            </a:fld>
            <a:endParaRPr lang="en-US" dirty="0"/>
          </a:p>
        </p:txBody>
      </p:sp>
      <p:sp>
        <p:nvSpPr>
          <p:cNvPr id="2" name="Title 1">
            <a:extLst>
              <a:ext uri="{FF2B5EF4-FFF2-40B4-BE49-F238E27FC236}">
                <a16:creationId xmlns:a16="http://schemas.microsoft.com/office/drawing/2014/main" id="{EA88DFB3-27DF-4156-A2EF-32378B84F6C2}"/>
              </a:ext>
            </a:extLst>
          </p:cNvPr>
          <p:cNvSpPr>
            <a:spLocks noGrp="1"/>
          </p:cNvSpPr>
          <p:nvPr>
            <p:ph type="title"/>
          </p:nvPr>
        </p:nvSpPr>
        <p:spPr/>
        <p:txBody>
          <a:bodyPr/>
          <a:lstStyle/>
          <a:p>
            <a:r>
              <a:rPr lang="en-US" dirty="0"/>
              <a:t>Why FRC/FAC Planning?</a:t>
            </a:r>
          </a:p>
        </p:txBody>
      </p:sp>
      <p:sp>
        <p:nvSpPr>
          <p:cNvPr id="5" name="Content Placeholder 4">
            <a:extLst>
              <a:ext uri="{FF2B5EF4-FFF2-40B4-BE49-F238E27FC236}">
                <a16:creationId xmlns:a16="http://schemas.microsoft.com/office/drawing/2014/main" id="{8FCA4FF6-5AB5-4C98-9B75-4969D4B24CD2}"/>
              </a:ext>
            </a:extLst>
          </p:cNvPr>
          <p:cNvSpPr>
            <a:spLocks noGrp="1"/>
          </p:cNvSpPr>
          <p:nvPr>
            <p:ph sz="quarter" idx="11"/>
          </p:nvPr>
        </p:nvSpPr>
        <p:spPr>
          <a:xfrm>
            <a:off x="733425" y="1418897"/>
            <a:ext cx="7653829" cy="4508828"/>
          </a:xfrm>
        </p:spPr>
        <p:txBody>
          <a:bodyPr/>
          <a:lstStyle/>
          <a:p>
            <a:r>
              <a:rPr lang="en-US" dirty="0"/>
              <a:t>Support response operations following emergency event</a:t>
            </a:r>
          </a:p>
          <a:p>
            <a:r>
              <a:rPr lang="en-US" dirty="0"/>
              <a:t>Identify and coordinate support services and basic assistance to those impacted and loved ones</a:t>
            </a:r>
          </a:p>
          <a:p>
            <a:endParaRPr lang="en-US" dirty="0"/>
          </a:p>
        </p:txBody>
      </p:sp>
      <p:pic>
        <p:nvPicPr>
          <p:cNvPr id="9" name="Picture 8" descr="Icon&#10;&#10;Description automatically generated">
            <a:extLst>
              <a:ext uri="{FF2B5EF4-FFF2-40B4-BE49-F238E27FC236}">
                <a16:creationId xmlns:a16="http://schemas.microsoft.com/office/drawing/2014/main" id="{8CC871DB-1FB4-C8A9-4669-D45CF9663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5210" y="133965"/>
            <a:ext cx="791856" cy="992934"/>
          </a:xfrm>
          <a:prstGeom prst="rect">
            <a:avLst/>
          </a:prstGeom>
        </p:spPr>
      </p:pic>
    </p:spTree>
    <p:extLst>
      <p:ext uri="{BB962C8B-B14F-4D97-AF65-F5344CB8AC3E}">
        <p14:creationId xmlns:p14="http://schemas.microsoft.com/office/powerpoint/2010/main" val="395035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70</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normAutofit fontScale="90000"/>
          </a:bodyPr>
          <a:lstStyle/>
          <a:p>
            <a:r>
              <a:rPr lang="en-US" dirty="0"/>
              <a:t>Mental Health Services Group Supervisor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Department of Social Services, mental health agency, or NGOs</a:t>
            </a:r>
          </a:p>
          <a:p>
            <a:pPr marL="0" indent="0">
              <a:buNone/>
            </a:pPr>
            <a:endParaRPr lang="en-US" dirty="0"/>
          </a:p>
          <a:p>
            <a:r>
              <a:rPr lang="en-US" dirty="0"/>
              <a:t>Mission</a:t>
            </a:r>
          </a:p>
          <a:p>
            <a:pPr lvl="1"/>
            <a:r>
              <a:rPr lang="en-US" dirty="0"/>
              <a:t>Ensure services provided for emotional, mental, and spiritual needs of clients and FAC staff</a:t>
            </a:r>
          </a:p>
          <a:p>
            <a:pPr lvl="1"/>
            <a:r>
              <a:rPr lang="en-US" dirty="0"/>
              <a:t>Manage spiritual care personnel</a:t>
            </a:r>
          </a:p>
        </p:txBody>
      </p:sp>
      <p:pic>
        <p:nvPicPr>
          <p:cNvPr id="9" name="Picture 8" descr="Icon&#10;&#10;Description automatically generated">
            <a:extLst>
              <a:ext uri="{FF2B5EF4-FFF2-40B4-BE49-F238E27FC236}">
                <a16:creationId xmlns:a16="http://schemas.microsoft.com/office/drawing/2014/main" id="{AC8EC06D-5419-B45B-B369-16F2DB63C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8023993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Mental Health Services Group Supervisor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71</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7"/>
            <a:ext cx="4007035" cy="5776943"/>
          </a:xfrm>
        </p:spPr>
        <p:txBody>
          <a:bodyPr>
            <a:normAutofit/>
          </a:bodyPr>
          <a:lstStyle/>
          <a:p>
            <a:r>
              <a:rPr lang="en-US" dirty="0"/>
              <a:t>Activation</a:t>
            </a:r>
          </a:p>
          <a:p>
            <a:pPr lvl="1">
              <a:spcBef>
                <a:spcPts val="200"/>
              </a:spcBef>
            </a:pPr>
            <a:r>
              <a:rPr lang="en-US" sz="2000" dirty="0"/>
              <a:t>Attend just-in-time training and review pertinent position checklists</a:t>
            </a:r>
          </a:p>
          <a:p>
            <a:pPr lvl="1">
              <a:spcBef>
                <a:spcPts val="200"/>
              </a:spcBef>
            </a:pPr>
            <a:r>
              <a:rPr lang="en-US" sz="2000" dirty="0"/>
              <a:t>Review key resources, processes, or documentation </a:t>
            </a:r>
          </a:p>
          <a:p>
            <a:pPr lvl="1">
              <a:spcBef>
                <a:spcPts val="200"/>
              </a:spcBef>
            </a:pPr>
            <a:r>
              <a:rPr lang="en-US" sz="2000" dirty="0"/>
              <a:t>Ensure staff understand social and mental health services available to support families </a:t>
            </a:r>
          </a:p>
          <a:p>
            <a:pPr lvl="1">
              <a:spcBef>
                <a:spcPts val="200"/>
              </a:spcBef>
            </a:pPr>
            <a:r>
              <a:rPr lang="en-US" sz="2000" dirty="0"/>
              <a:t>Obtain equipment from Resources Branch</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645572" y="1246156"/>
            <a:ext cx="4234663" cy="5560265"/>
          </a:xfrm>
        </p:spPr>
        <p:txBody>
          <a:bodyPr lIns="91440" tIns="45720" rIns="91440" bIns="45720" anchor="t">
            <a:normAutofit fontScale="32500" lnSpcReduction="20000"/>
          </a:bodyPr>
          <a:lstStyle/>
          <a:p>
            <a:r>
              <a:rPr lang="en-US" sz="7400" dirty="0">
                <a:latin typeface="Segoe UI Semibold"/>
                <a:cs typeface="Segoe UI Semibold"/>
              </a:rPr>
              <a:t>Operation</a:t>
            </a:r>
          </a:p>
          <a:p>
            <a:pPr lvl="1">
              <a:lnSpc>
                <a:spcPct val="120000"/>
              </a:lnSpc>
              <a:spcBef>
                <a:spcPts val="200"/>
              </a:spcBef>
            </a:pPr>
            <a:r>
              <a:rPr lang="en-US" sz="6200" dirty="0">
                <a:latin typeface="Segoe UI"/>
                <a:cs typeface="Segoe UI"/>
              </a:rPr>
              <a:t>Identify staff who are bilingual, child specialists, and/or clinicians experienced in working in a crisis</a:t>
            </a:r>
          </a:p>
          <a:p>
            <a:pPr lvl="1">
              <a:lnSpc>
                <a:spcPct val="120000"/>
              </a:lnSpc>
              <a:spcBef>
                <a:spcPts val="200"/>
              </a:spcBef>
            </a:pPr>
            <a:r>
              <a:rPr lang="en-US" sz="6200" dirty="0">
                <a:latin typeface="Segoe UI"/>
                <a:cs typeface="Segoe UI"/>
              </a:rPr>
              <a:t>Encourage staff to float to family areas (e.g., waiting area, lines) and assist as needed</a:t>
            </a:r>
          </a:p>
          <a:p>
            <a:pPr lvl="1">
              <a:lnSpc>
                <a:spcPct val="120000"/>
              </a:lnSpc>
              <a:spcBef>
                <a:spcPts val="200"/>
              </a:spcBef>
            </a:pPr>
            <a:r>
              <a:rPr lang="en-US" sz="6200" dirty="0">
                <a:latin typeface="Segoe UI"/>
                <a:cs typeface="Segoe UI"/>
              </a:rPr>
              <a:t>Observe families when arriving and while waiting in the reception area to identify mental health and other support service needs</a:t>
            </a:r>
          </a:p>
          <a:p>
            <a:pPr lvl="1">
              <a:lnSpc>
                <a:spcPct val="120000"/>
              </a:lnSpc>
              <a:spcBef>
                <a:spcPts val="200"/>
              </a:spcBef>
            </a:pPr>
            <a:r>
              <a:rPr lang="en-US" sz="6200" dirty="0">
                <a:latin typeface="Segoe UI"/>
                <a:cs typeface="Segoe UI"/>
              </a:rPr>
              <a:t>Ensure staff develop plan for follow-up support to all families requiring services</a:t>
            </a:r>
          </a:p>
        </p:txBody>
      </p:sp>
      <p:pic>
        <p:nvPicPr>
          <p:cNvPr id="12" name="Picture 11" descr="Icon&#10;&#10;Description automatically generated">
            <a:extLst>
              <a:ext uri="{FF2B5EF4-FFF2-40B4-BE49-F238E27FC236}">
                <a16:creationId xmlns:a16="http://schemas.microsoft.com/office/drawing/2014/main" id="{D9231BE4-7F07-885D-D725-2FC7AFDFC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13980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Mental Health Services Group Supervisor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72</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p:txBody>
          <a:bodyPr/>
          <a:lstStyle/>
          <a:p>
            <a:r>
              <a:rPr lang="en-US" dirty="0"/>
              <a:t>Demobilization</a:t>
            </a:r>
          </a:p>
          <a:p>
            <a:pPr lvl="1"/>
            <a:r>
              <a:rPr lang="en-US" dirty="0"/>
              <a:t>Ensure staff are aware of demobilization details</a:t>
            </a:r>
          </a:p>
          <a:p>
            <a:pPr lvl="1"/>
            <a:r>
              <a:rPr lang="en-US" dirty="0"/>
              <a:t>Ensure follow-up services are clearly communicated</a:t>
            </a:r>
          </a:p>
          <a:p>
            <a:pPr lvl="1"/>
            <a:r>
              <a:rPr lang="en-US" dirty="0"/>
              <a:t>Ensure equipment and supplies are returned to Logistics Section</a:t>
            </a:r>
          </a:p>
          <a:p>
            <a:pPr lvl="1"/>
            <a:r>
              <a:rPr lang="en-US" dirty="0"/>
              <a:t>Collect and submit activity logs</a:t>
            </a:r>
          </a:p>
        </p:txBody>
      </p:sp>
      <p:pic>
        <p:nvPicPr>
          <p:cNvPr id="9" name="Picture 8" descr="Icon&#10;&#10;Description automatically generated">
            <a:extLst>
              <a:ext uri="{FF2B5EF4-FFF2-40B4-BE49-F238E27FC236}">
                <a16:creationId xmlns:a16="http://schemas.microsoft.com/office/drawing/2014/main" id="{42347197-BB05-12C8-9E18-CD0372831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420343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73</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Spiritual Care Unit Leader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Spiritual care providers from government agencies, partner volunteer groups, or NGOs that meet spiritual care provider criteria</a:t>
            </a:r>
          </a:p>
          <a:p>
            <a:endParaRPr lang="en-US" dirty="0"/>
          </a:p>
          <a:p>
            <a:r>
              <a:rPr lang="en-US" dirty="0"/>
              <a:t>Mission</a:t>
            </a:r>
          </a:p>
          <a:p>
            <a:pPr lvl="1"/>
            <a:r>
              <a:rPr lang="en-US" dirty="0"/>
              <a:t>Ensure spiritual care services are made available to and meet the needs of clients at FAC</a:t>
            </a:r>
          </a:p>
        </p:txBody>
      </p:sp>
      <p:pic>
        <p:nvPicPr>
          <p:cNvPr id="9" name="Picture 8" descr="Icon&#10;&#10;Description automatically generated">
            <a:extLst>
              <a:ext uri="{FF2B5EF4-FFF2-40B4-BE49-F238E27FC236}">
                <a16:creationId xmlns:a16="http://schemas.microsoft.com/office/drawing/2014/main" id="{597D6948-34F4-5232-8551-718880552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957892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74</a:t>
            </a:fld>
            <a:endParaRPr lang="en-US" dirty="0"/>
          </a:p>
        </p:txBody>
      </p:sp>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Spiritual Care Unit Leader Roles</a:t>
            </a:r>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1" y="1246158"/>
            <a:ext cx="3838869" cy="5443567"/>
          </a:xfrm>
        </p:spPr>
        <p:txBody>
          <a:bodyPr>
            <a:normAutofit/>
          </a:bodyPr>
          <a:lstStyle/>
          <a:p>
            <a:r>
              <a:rPr lang="en-US" dirty="0"/>
              <a:t>Activation</a:t>
            </a:r>
          </a:p>
          <a:p>
            <a:pPr lvl="1"/>
            <a:r>
              <a:rPr lang="en-US" sz="2000" dirty="0"/>
              <a:t>Attend just-in-time training and review pertinent position checklists</a:t>
            </a:r>
          </a:p>
          <a:p>
            <a:pPr lvl="1"/>
            <a:r>
              <a:rPr lang="en-US" sz="2000" dirty="0"/>
              <a:t>Coordinate with Mental Health Services Group to understand operational objectives</a:t>
            </a:r>
          </a:p>
          <a:p>
            <a:pPr lvl="1"/>
            <a:r>
              <a:rPr lang="en-US" sz="2000" dirty="0"/>
              <a:t>Obtain equipment and resources from Resources Branch; request additional resources such as spiritual texts or items</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572000" y="1246157"/>
            <a:ext cx="4088524" cy="5560263"/>
          </a:xfrm>
        </p:spPr>
        <p:txBody>
          <a:bodyPr>
            <a:normAutofit fontScale="92500" lnSpcReduction="20000"/>
          </a:bodyPr>
          <a:lstStyle/>
          <a:p>
            <a:r>
              <a:rPr lang="en-US" sz="2600" dirty="0"/>
              <a:t>Operation</a:t>
            </a:r>
          </a:p>
          <a:p>
            <a:pPr lvl="1">
              <a:lnSpc>
                <a:spcPct val="120000"/>
              </a:lnSpc>
            </a:pPr>
            <a:r>
              <a:rPr lang="en-US" dirty="0"/>
              <a:t>Develop strategy for providing spiritual care </a:t>
            </a:r>
          </a:p>
          <a:p>
            <a:pPr lvl="1">
              <a:lnSpc>
                <a:spcPct val="120000"/>
              </a:lnSpc>
            </a:pPr>
            <a:r>
              <a:rPr lang="en-US" dirty="0"/>
              <a:t>Coordinate with Notification Group on strategies for providing spiritual care support to families as needed</a:t>
            </a:r>
          </a:p>
          <a:p>
            <a:pPr lvl="1">
              <a:lnSpc>
                <a:spcPct val="120000"/>
              </a:lnSpc>
            </a:pPr>
            <a:r>
              <a:rPr lang="en-US" dirty="0"/>
              <a:t>Support coordination efforts for site visits and memorial services </a:t>
            </a:r>
          </a:p>
          <a:p>
            <a:pPr lvl="1">
              <a:lnSpc>
                <a:spcPct val="120000"/>
              </a:lnSpc>
            </a:pPr>
            <a:r>
              <a:rPr lang="en-US" dirty="0"/>
              <a:t>Encourage staff to float between family areas to ensure services are provided to all family members</a:t>
            </a:r>
          </a:p>
        </p:txBody>
      </p:sp>
      <p:pic>
        <p:nvPicPr>
          <p:cNvPr id="12" name="Picture 11" descr="Icon&#10;&#10;Description automatically generated">
            <a:extLst>
              <a:ext uri="{FF2B5EF4-FFF2-40B4-BE49-F238E27FC236}">
                <a16:creationId xmlns:a16="http://schemas.microsoft.com/office/drawing/2014/main" id="{D8989E43-FDEB-5DEB-2DE3-457155B041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825358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75</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Spiritual Care Unit Leader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a:lstStyle/>
          <a:p>
            <a:r>
              <a:rPr lang="en-US" dirty="0"/>
              <a:t>Demobilization</a:t>
            </a:r>
          </a:p>
          <a:p>
            <a:pPr lvl="1"/>
            <a:r>
              <a:rPr lang="en-US" dirty="0"/>
              <a:t>Ensure staff are aware of demobilization details</a:t>
            </a:r>
          </a:p>
          <a:p>
            <a:pPr lvl="1"/>
            <a:r>
              <a:rPr lang="en-US" dirty="0"/>
              <a:t>Ensure follow-up services are clearly communicated</a:t>
            </a:r>
          </a:p>
          <a:p>
            <a:pPr lvl="1"/>
            <a:r>
              <a:rPr lang="en-US" dirty="0"/>
              <a:t>Ensure equipment and supplies are returned to Logistics Section</a:t>
            </a:r>
          </a:p>
          <a:p>
            <a:pPr lvl="1"/>
            <a:r>
              <a:rPr lang="en-US" dirty="0"/>
              <a:t>Collect and submit activity logs</a:t>
            </a:r>
          </a:p>
        </p:txBody>
      </p:sp>
      <p:pic>
        <p:nvPicPr>
          <p:cNvPr id="9" name="Picture 8" descr="Icon&#10;&#10;Description automatically generated">
            <a:extLst>
              <a:ext uri="{FF2B5EF4-FFF2-40B4-BE49-F238E27FC236}">
                <a16:creationId xmlns:a16="http://schemas.microsoft.com/office/drawing/2014/main" id="{97D898CE-902D-79AF-E2A5-D9B70DFFEE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259859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normAutofit fontScale="90000"/>
          </a:bodyPr>
          <a:lstStyle/>
          <a:p>
            <a:r>
              <a:rPr lang="en-US" dirty="0"/>
              <a:t>Public Health Services Group Supervisor</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76</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 Sources</a:t>
            </a:r>
          </a:p>
          <a:p>
            <a:pPr lvl="1"/>
            <a:r>
              <a:rPr lang="en-US" dirty="0"/>
              <a:t>Activating jurisdiction’s health department. </a:t>
            </a:r>
          </a:p>
          <a:p>
            <a:pPr lvl="1"/>
            <a:r>
              <a:rPr lang="en-US" dirty="0"/>
              <a:t>First aid may be provided by a different organization, such as EMS/Fire.</a:t>
            </a:r>
          </a:p>
          <a:p>
            <a:pPr marL="0" indent="0">
              <a:buNone/>
            </a:pPr>
            <a:endParaRPr lang="en-US" dirty="0"/>
          </a:p>
          <a:p>
            <a:r>
              <a:rPr lang="en-US" dirty="0"/>
              <a:t>Mission</a:t>
            </a:r>
          </a:p>
          <a:p>
            <a:pPr lvl="1"/>
            <a:r>
              <a:rPr lang="en-US" dirty="0"/>
              <a:t>Oversee provision of public health services for clients</a:t>
            </a:r>
          </a:p>
          <a:p>
            <a:pPr lvl="1"/>
            <a:r>
              <a:rPr lang="en-US" dirty="0"/>
              <a:t>Provide advice and support with community-based health referrals</a:t>
            </a:r>
          </a:p>
        </p:txBody>
      </p:sp>
      <p:pic>
        <p:nvPicPr>
          <p:cNvPr id="9" name="Picture 8" descr="Icon&#10;&#10;Description automatically generated">
            <a:extLst>
              <a:ext uri="{FF2B5EF4-FFF2-40B4-BE49-F238E27FC236}">
                <a16:creationId xmlns:a16="http://schemas.microsoft.com/office/drawing/2014/main" id="{DD922E23-3C07-59D6-8EBA-0F5B382487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7301636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Public Health Services Group Supervisor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77</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0" y="1246158"/>
            <a:ext cx="4225575" cy="5487877"/>
          </a:xfrm>
        </p:spPr>
        <p:txBody>
          <a:bodyPr>
            <a:normAutofit fontScale="92500"/>
          </a:bodyPr>
          <a:lstStyle/>
          <a:p>
            <a:r>
              <a:rPr lang="en-US" sz="2600" dirty="0"/>
              <a:t>Activation</a:t>
            </a:r>
            <a:endParaRPr lang="en-US" dirty="0"/>
          </a:p>
          <a:p>
            <a:pPr lvl="1">
              <a:lnSpc>
                <a:spcPct val="110000"/>
              </a:lnSpc>
            </a:pPr>
            <a:r>
              <a:rPr lang="en-US" dirty="0"/>
              <a:t>Attend just-in-time training and review pertinent position checklists</a:t>
            </a:r>
          </a:p>
          <a:p>
            <a:pPr lvl="1">
              <a:lnSpc>
                <a:spcPct val="110000"/>
              </a:lnSpc>
            </a:pPr>
            <a:r>
              <a:rPr lang="en-US" dirty="0"/>
              <a:t>Meet with Operations Section Chief to understand operational objectives and assignments</a:t>
            </a:r>
          </a:p>
          <a:p>
            <a:pPr lvl="1">
              <a:lnSpc>
                <a:spcPct val="110000"/>
              </a:lnSpc>
            </a:pPr>
            <a:r>
              <a:rPr lang="en-US" dirty="0"/>
              <a:t>Obtain computers and equipment from Resources Branch</a:t>
            </a:r>
          </a:p>
          <a:p>
            <a:pPr lvl="1">
              <a:lnSpc>
                <a:spcPct val="110000"/>
              </a:lnSpc>
            </a:pPr>
            <a:r>
              <a:rPr lang="en-US" dirty="0"/>
              <a:t>Ensure subordinate staff are aware of responsibilities and resources</a:t>
            </a:r>
          </a:p>
          <a:p>
            <a:endParaRPr lang="en-US" dirty="0"/>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958706" y="1246158"/>
            <a:ext cx="3927490" cy="5487876"/>
          </a:xfrm>
        </p:spPr>
        <p:txBody>
          <a:bodyPr>
            <a:normAutofit fontScale="92500" lnSpcReduction="20000"/>
          </a:bodyPr>
          <a:lstStyle/>
          <a:p>
            <a:r>
              <a:rPr lang="en-US" sz="2800" dirty="0"/>
              <a:t>Operation</a:t>
            </a:r>
          </a:p>
          <a:p>
            <a:pPr lvl="1">
              <a:lnSpc>
                <a:spcPct val="130000"/>
              </a:lnSpc>
            </a:pPr>
            <a:r>
              <a:rPr lang="en-US" dirty="0"/>
              <a:t>Oversee provision of public health services for those at the FAC </a:t>
            </a:r>
          </a:p>
          <a:p>
            <a:pPr lvl="1">
              <a:lnSpc>
                <a:spcPct val="130000"/>
              </a:lnSpc>
            </a:pPr>
            <a:r>
              <a:rPr lang="en-US" dirty="0"/>
              <a:t>Ensure FAC facility is a healthy environment for staff and families</a:t>
            </a:r>
          </a:p>
          <a:p>
            <a:pPr lvl="1">
              <a:lnSpc>
                <a:spcPct val="130000"/>
              </a:lnSpc>
            </a:pPr>
            <a:r>
              <a:rPr lang="en-US" dirty="0"/>
              <a:t>Provide basic first aid or arrange for it to be provided by other agencies/organizations</a:t>
            </a:r>
          </a:p>
          <a:p>
            <a:pPr lvl="1">
              <a:lnSpc>
                <a:spcPct val="130000"/>
              </a:lnSpc>
            </a:pPr>
            <a:r>
              <a:rPr lang="en-US" dirty="0"/>
              <a:t>If food is to be prepared in the facility, arrange for an inspection by local Public Health</a:t>
            </a:r>
          </a:p>
        </p:txBody>
      </p:sp>
      <p:pic>
        <p:nvPicPr>
          <p:cNvPr id="12" name="Picture 11" descr="Icon&#10;&#10;Description automatically generated">
            <a:extLst>
              <a:ext uri="{FF2B5EF4-FFF2-40B4-BE49-F238E27FC236}">
                <a16:creationId xmlns:a16="http://schemas.microsoft.com/office/drawing/2014/main" id="{E7A1A5B6-0424-1750-74F5-9BECEA5E5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699380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78</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Public Health Services Group Supervisor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a:lstStyle/>
          <a:p>
            <a:r>
              <a:rPr lang="en-US" dirty="0"/>
              <a:t>Demobilization</a:t>
            </a:r>
          </a:p>
          <a:p>
            <a:pPr lvl="1"/>
            <a:r>
              <a:rPr lang="en-US" dirty="0"/>
              <a:t>Ensure staff are aware of demobilization details</a:t>
            </a:r>
          </a:p>
          <a:p>
            <a:pPr lvl="1"/>
            <a:r>
              <a:rPr lang="en-US" dirty="0"/>
              <a:t>Clearly communicate follow-up service options</a:t>
            </a:r>
          </a:p>
          <a:p>
            <a:pPr lvl="1"/>
            <a:r>
              <a:rPr lang="en-US" dirty="0"/>
              <a:t>Ensure first aid area is returned to original condition</a:t>
            </a:r>
          </a:p>
          <a:p>
            <a:pPr lvl="1"/>
            <a:r>
              <a:rPr lang="en-US" dirty="0"/>
              <a:t>Ensure equipment and supplies are returned to Logistics Section</a:t>
            </a:r>
          </a:p>
          <a:p>
            <a:pPr lvl="1"/>
            <a:r>
              <a:rPr lang="en-US" dirty="0"/>
              <a:t>Collect and submit activity logs</a:t>
            </a:r>
          </a:p>
        </p:txBody>
      </p:sp>
      <p:pic>
        <p:nvPicPr>
          <p:cNvPr id="9" name="Picture 8" descr="Icon&#10;&#10;Description automatically generated">
            <a:extLst>
              <a:ext uri="{FF2B5EF4-FFF2-40B4-BE49-F238E27FC236}">
                <a16:creationId xmlns:a16="http://schemas.microsoft.com/office/drawing/2014/main" id="{FCCDA7C4-6DE7-EF6E-EAA7-9C28EE5C39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6251804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79</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Social Services Group Supervisor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 Sources</a:t>
            </a:r>
          </a:p>
          <a:p>
            <a:pPr lvl="1"/>
            <a:r>
              <a:rPr lang="en-US" dirty="0"/>
              <a:t>Activating jurisdiction’s Department of Social/Human Services or NGOs</a:t>
            </a:r>
          </a:p>
          <a:p>
            <a:endParaRPr lang="en-US" dirty="0"/>
          </a:p>
          <a:p>
            <a:r>
              <a:rPr lang="en-US" dirty="0"/>
              <a:t>Mission</a:t>
            </a:r>
          </a:p>
          <a:p>
            <a:pPr lvl="1"/>
            <a:r>
              <a:rPr lang="en-US" dirty="0"/>
              <a:t>Ensure social service needs are met, including childcare and memorial service support</a:t>
            </a:r>
          </a:p>
          <a:p>
            <a:pPr lvl="1"/>
            <a:r>
              <a:rPr lang="en-US" dirty="0"/>
              <a:t>Facilitate FAC activities of private sector participants and coordinate with other support agencies/organizations</a:t>
            </a:r>
          </a:p>
          <a:p>
            <a:pPr lvl="1"/>
            <a:r>
              <a:rPr lang="en-US" dirty="0"/>
              <a:t>Coordinate provision of long-term social services until long-term assistance is identified</a:t>
            </a:r>
          </a:p>
        </p:txBody>
      </p:sp>
      <p:pic>
        <p:nvPicPr>
          <p:cNvPr id="9" name="Picture 8" descr="Icon&#10;&#10;Description automatically generated">
            <a:extLst>
              <a:ext uri="{FF2B5EF4-FFF2-40B4-BE49-F238E27FC236}">
                <a16:creationId xmlns:a16="http://schemas.microsoft.com/office/drawing/2014/main" id="{D233EEE1-9B87-BA4C-BFA9-2202AD5B35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46428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8F0C-CFCC-F757-A4C6-9B15FE1BBC9A}"/>
              </a:ext>
            </a:extLst>
          </p:cNvPr>
          <p:cNvSpPr>
            <a:spLocks noGrp="1"/>
          </p:cNvSpPr>
          <p:nvPr>
            <p:ph type="title"/>
          </p:nvPr>
        </p:nvSpPr>
        <p:spPr/>
        <p:txBody>
          <a:bodyPr/>
          <a:lstStyle/>
          <a:p>
            <a:r>
              <a:rPr lang="en-US" dirty="0"/>
              <a:t>Triggers for FRC/FAC Activation</a:t>
            </a:r>
          </a:p>
        </p:txBody>
      </p:sp>
      <p:sp>
        <p:nvSpPr>
          <p:cNvPr id="4" name="Slide Number Placeholder 3">
            <a:extLst>
              <a:ext uri="{FF2B5EF4-FFF2-40B4-BE49-F238E27FC236}">
                <a16:creationId xmlns:a16="http://schemas.microsoft.com/office/drawing/2014/main" id="{C7C17F71-0986-5AF9-3456-695A78F07435}"/>
              </a:ext>
            </a:extLst>
          </p:cNvPr>
          <p:cNvSpPr>
            <a:spLocks noGrp="1"/>
          </p:cNvSpPr>
          <p:nvPr>
            <p:ph type="sldNum" sz="quarter" idx="4"/>
          </p:nvPr>
        </p:nvSpPr>
        <p:spPr/>
        <p:txBody>
          <a:bodyPr/>
          <a:lstStyle/>
          <a:p>
            <a:fld id="{ACCCA36D-925E-472C-AAC6-5045E5626F6B}" type="slidenum">
              <a:rPr lang="en-US" smtClean="0"/>
              <a:pPr/>
              <a:t>8</a:t>
            </a:fld>
            <a:endParaRPr lang="en-US" dirty="0"/>
          </a:p>
        </p:txBody>
      </p:sp>
      <p:sp>
        <p:nvSpPr>
          <p:cNvPr id="5" name="Content Placeholder 4">
            <a:extLst>
              <a:ext uri="{FF2B5EF4-FFF2-40B4-BE49-F238E27FC236}">
                <a16:creationId xmlns:a16="http://schemas.microsoft.com/office/drawing/2014/main" id="{5B0F4B72-3286-0CC5-8ACB-AE1E4A5FD5E3}"/>
              </a:ext>
            </a:extLst>
          </p:cNvPr>
          <p:cNvSpPr>
            <a:spLocks noGrp="1"/>
          </p:cNvSpPr>
          <p:nvPr>
            <p:ph sz="quarter" idx="11"/>
          </p:nvPr>
        </p:nvSpPr>
        <p:spPr/>
        <p:txBody>
          <a:bodyPr>
            <a:normAutofit/>
          </a:bodyPr>
          <a:lstStyle/>
          <a:p>
            <a:r>
              <a:rPr lang="en-US" dirty="0"/>
              <a:t>Jurisdiction-specific, based on:</a:t>
            </a:r>
          </a:p>
          <a:p>
            <a:pPr lvl="1"/>
            <a:r>
              <a:rPr lang="en-US" dirty="0"/>
              <a:t>Number of casualties/fatalities</a:t>
            </a:r>
          </a:p>
          <a:p>
            <a:pPr lvl="1"/>
            <a:r>
              <a:rPr lang="en-US" dirty="0"/>
              <a:t>Nature of incident</a:t>
            </a:r>
          </a:p>
          <a:p>
            <a:pPr lvl="1"/>
            <a:r>
              <a:rPr lang="en-US" dirty="0"/>
              <a:t>Resource capacity to staff FRC/FAC</a:t>
            </a:r>
          </a:p>
          <a:p>
            <a:pPr lvl="1"/>
            <a:r>
              <a:rPr lang="en-US" dirty="0"/>
              <a:t>Anticipated volume of requests for information from public</a:t>
            </a:r>
          </a:p>
          <a:p>
            <a:r>
              <a:rPr lang="en-US" dirty="0"/>
              <a:t>Guideline examples include incidents resulting in:</a:t>
            </a:r>
          </a:p>
          <a:p>
            <a:pPr lvl="1"/>
            <a:r>
              <a:rPr lang="en-US" dirty="0"/>
              <a:t>Need for reunification and associated services </a:t>
            </a:r>
          </a:p>
          <a:p>
            <a:pPr lvl="1"/>
            <a:r>
              <a:rPr lang="en-US" dirty="0"/>
              <a:t>Many displaced individuals</a:t>
            </a:r>
          </a:p>
          <a:p>
            <a:pPr lvl="1"/>
            <a:r>
              <a:rPr lang="en-US" dirty="0"/>
              <a:t>Casualties and/or fatalities that overwhelm local resources</a:t>
            </a:r>
          </a:p>
          <a:p>
            <a:pPr lvl="1"/>
            <a:r>
              <a:rPr lang="en-US" dirty="0"/>
              <a:t>FRC and/or FAC is expected to enhance response operations</a:t>
            </a:r>
          </a:p>
        </p:txBody>
      </p:sp>
      <p:pic>
        <p:nvPicPr>
          <p:cNvPr id="9" name="Picture 8" descr="Icon&#10;&#10;Description automatically generated">
            <a:extLst>
              <a:ext uri="{FF2B5EF4-FFF2-40B4-BE49-F238E27FC236}">
                <a16:creationId xmlns:a16="http://schemas.microsoft.com/office/drawing/2014/main" id="{4849660C-C1C6-337F-E1C2-493BE4653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002" y="1250663"/>
            <a:ext cx="1372593" cy="711162"/>
          </a:xfrm>
          <a:prstGeom prst="rect">
            <a:avLst/>
          </a:prstGeom>
        </p:spPr>
      </p:pic>
    </p:spTree>
    <p:extLst>
      <p:ext uri="{BB962C8B-B14F-4D97-AF65-F5344CB8AC3E}">
        <p14:creationId xmlns:p14="http://schemas.microsoft.com/office/powerpoint/2010/main" val="2459841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a:xfrm>
            <a:off x="733130" y="51579"/>
            <a:ext cx="8316866" cy="1143000"/>
          </a:xfrm>
        </p:spPr>
        <p:txBody>
          <a:bodyPr>
            <a:normAutofit fontScale="90000"/>
          </a:bodyPr>
          <a:lstStyle/>
          <a:p>
            <a:r>
              <a:rPr lang="en-US" dirty="0"/>
              <a:t>Social Services Group Supervisor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80</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578069" y="1246158"/>
            <a:ext cx="4099034" cy="5611842"/>
          </a:xfrm>
        </p:spPr>
        <p:txBody>
          <a:bodyPr>
            <a:normAutofit fontScale="92500"/>
          </a:bodyPr>
          <a:lstStyle/>
          <a:p>
            <a:r>
              <a:rPr lang="en-US" sz="2600" dirty="0"/>
              <a:t>Activation</a:t>
            </a:r>
          </a:p>
          <a:p>
            <a:pPr lvl="1">
              <a:lnSpc>
                <a:spcPct val="120000"/>
              </a:lnSpc>
            </a:pPr>
            <a:r>
              <a:rPr lang="en-US" dirty="0"/>
              <a:t>Attend just-in-time training and review pertinent position checklists</a:t>
            </a:r>
          </a:p>
          <a:p>
            <a:pPr lvl="1">
              <a:lnSpc>
                <a:spcPct val="120000"/>
              </a:lnSpc>
            </a:pPr>
            <a:r>
              <a:rPr lang="en-US" dirty="0"/>
              <a:t>Ensure staff understand resources available through Services Branch in addition to those provided in the Social Services Group</a:t>
            </a:r>
          </a:p>
          <a:p>
            <a:pPr lvl="1">
              <a:lnSpc>
                <a:spcPct val="120000"/>
              </a:lnSpc>
            </a:pPr>
            <a:r>
              <a:rPr lang="en-US" dirty="0"/>
              <a:t>Obtain equipment from the Resources Branch</a:t>
            </a:r>
          </a:p>
          <a:p>
            <a:pPr lvl="1">
              <a:lnSpc>
                <a:spcPct val="120000"/>
              </a:lnSpc>
            </a:pPr>
            <a:r>
              <a:rPr lang="en-US" dirty="0"/>
              <a:t>Ensure set-up and logistics are complete for subordinate areas</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078014" y="1246158"/>
            <a:ext cx="5065985" cy="5611842"/>
          </a:xfrm>
        </p:spPr>
        <p:txBody>
          <a:bodyPr lIns="91440" tIns="45720" rIns="91440" bIns="45720" anchor="t">
            <a:normAutofit fontScale="85000" lnSpcReduction="10000"/>
          </a:bodyPr>
          <a:lstStyle/>
          <a:p>
            <a:r>
              <a:rPr lang="en-US" sz="2800" dirty="0">
                <a:latin typeface="Segoe UI Semibold"/>
                <a:cs typeface="Segoe UI Semibold"/>
              </a:rPr>
              <a:t>Operation</a:t>
            </a:r>
          </a:p>
          <a:p>
            <a:pPr lvl="1">
              <a:lnSpc>
                <a:spcPct val="120000"/>
              </a:lnSpc>
              <a:spcBef>
                <a:spcPts val="0"/>
              </a:spcBef>
            </a:pPr>
            <a:r>
              <a:rPr lang="en-US" sz="2300" dirty="0">
                <a:latin typeface="Segoe UI"/>
                <a:cs typeface="Segoe UI"/>
              </a:rPr>
              <a:t>Make referrals to external resources</a:t>
            </a:r>
          </a:p>
          <a:p>
            <a:pPr lvl="1">
              <a:lnSpc>
                <a:spcPct val="120000"/>
              </a:lnSpc>
              <a:spcBef>
                <a:spcPts val="0"/>
              </a:spcBef>
            </a:pPr>
            <a:r>
              <a:rPr lang="en-US" sz="2300" dirty="0">
                <a:latin typeface="Segoe UI"/>
                <a:cs typeface="Segoe UI"/>
              </a:rPr>
              <a:t>Help families schedule appointments for service providers</a:t>
            </a:r>
          </a:p>
          <a:p>
            <a:pPr lvl="1">
              <a:lnSpc>
                <a:spcPct val="120000"/>
              </a:lnSpc>
              <a:spcBef>
                <a:spcPts val="0"/>
              </a:spcBef>
            </a:pPr>
            <a:r>
              <a:rPr lang="en-US" sz="2300" dirty="0">
                <a:latin typeface="Segoe UI"/>
                <a:cs typeface="Segoe UI"/>
              </a:rPr>
              <a:t>Encourage staff to float to family areas to inform about FAC programs </a:t>
            </a:r>
          </a:p>
          <a:p>
            <a:pPr lvl="1">
              <a:lnSpc>
                <a:spcPct val="120000"/>
              </a:lnSpc>
              <a:spcBef>
                <a:spcPts val="0"/>
              </a:spcBef>
            </a:pPr>
            <a:r>
              <a:rPr lang="en-US" sz="2300" dirty="0">
                <a:latin typeface="Segoe UI"/>
                <a:cs typeface="Segoe UI"/>
              </a:rPr>
              <a:t>Arrange transportation/provide directions </a:t>
            </a:r>
          </a:p>
          <a:p>
            <a:pPr lvl="1">
              <a:lnSpc>
                <a:spcPct val="120000"/>
              </a:lnSpc>
              <a:spcBef>
                <a:spcPts val="0"/>
              </a:spcBef>
            </a:pPr>
            <a:r>
              <a:rPr lang="en-US" sz="2300" dirty="0">
                <a:latin typeface="Segoe UI"/>
                <a:cs typeface="Segoe UI"/>
              </a:rPr>
              <a:t>Plan for pets/service animals at FAC</a:t>
            </a:r>
          </a:p>
          <a:p>
            <a:pPr lvl="1"/>
            <a:r>
              <a:rPr lang="en-US" sz="2300" dirty="0">
                <a:latin typeface="Segoe UI"/>
                <a:cs typeface="Segoe UI"/>
              </a:rPr>
              <a:t>Appoint coordinator to address memorial services</a:t>
            </a:r>
          </a:p>
          <a:p>
            <a:pPr lvl="1"/>
            <a:r>
              <a:rPr lang="en-US" sz="2300" dirty="0">
                <a:latin typeface="Segoe UI"/>
                <a:cs typeface="Segoe UI"/>
              </a:rPr>
              <a:t>Identify/maintain liaison between FAC and disaster assistance center</a:t>
            </a:r>
          </a:p>
          <a:p>
            <a:pPr lvl="1"/>
            <a:r>
              <a:rPr lang="en-US" sz="2300" dirty="0">
                <a:latin typeface="Segoe UI"/>
                <a:cs typeface="Segoe UI"/>
              </a:rPr>
              <a:t>Arrange translation/interpretation services </a:t>
            </a:r>
          </a:p>
          <a:p>
            <a:pPr lvl="1"/>
            <a:r>
              <a:rPr lang="en-US" sz="2300" dirty="0">
                <a:latin typeface="Segoe UI"/>
                <a:cs typeface="Segoe UI"/>
              </a:rPr>
              <a:t>Ensure safe and appropriate set up of childcare/play area</a:t>
            </a:r>
          </a:p>
        </p:txBody>
      </p:sp>
      <p:pic>
        <p:nvPicPr>
          <p:cNvPr id="12" name="Picture 11" descr="Icon&#10;&#10;Description automatically generated">
            <a:extLst>
              <a:ext uri="{FF2B5EF4-FFF2-40B4-BE49-F238E27FC236}">
                <a16:creationId xmlns:a16="http://schemas.microsoft.com/office/drawing/2014/main" id="{3C7CF33D-3D78-9D5F-1663-FBF96A7B0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2510818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Social Services Group Supervisor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81</a:t>
            </a:fld>
            <a:endParaRPr lang="en-US" dirty="0"/>
          </a:p>
        </p:txBody>
      </p:sp>
      <p:sp>
        <p:nvSpPr>
          <p:cNvPr id="6" name="Content Placeholder 5">
            <a:extLst>
              <a:ext uri="{FF2B5EF4-FFF2-40B4-BE49-F238E27FC236}">
                <a16:creationId xmlns:a16="http://schemas.microsoft.com/office/drawing/2014/main" id="{84FD7E08-F9BE-F8B6-3F27-07F8254A413D}"/>
              </a:ext>
            </a:extLst>
          </p:cNvPr>
          <p:cNvSpPr>
            <a:spLocks noGrp="1"/>
          </p:cNvSpPr>
          <p:nvPr>
            <p:ph sz="quarter" idx="12"/>
          </p:nvPr>
        </p:nvSpPr>
        <p:spPr>
          <a:xfrm>
            <a:off x="830317" y="1246158"/>
            <a:ext cx="8055879" cy="4680817"/>
          </a:xfrm>
        </p:spPr>
        <p:txBody>
          <a:bodyPr lIns="91440" tIns="45720" rIns="91440" bIns="45720" anchor="t">
            <a:normAutofit/>
          </a:bodyPr>
          <a:lstStyle/>
          <a:p>
            <a:r>
              <a:rPr lang="en-US" dirty="0">
                <a:latin typeface="Segoe UI Semibold"/>
                <a:cs typeface="Segoe UI Semibold"/>
              </a:rPr>
              <a:t>Demobilization</a:t>
            </a:r>
          </a:p>
          <a:p>
            <a:pPr lvl="1"/>
            <a:r>
              <a:rPr lang="en-US" sz="2000" dirty="0">
                <a:latin typeface="Segoe UI"/>
                <a:cs typeface="Segoe UI"/>
              </a:rPr>
              <a:t>Ensure demobilization of childcare center or play area, if established</a:t>
            </a:r>
          </a:p>
          <a:p>
            <a:pPr lvl="1"/>
            <a:r>
              <a:rPr lang="en-US" sz="2000" dirty="0">
                <a:latin typeface="Segoe UI"/>
                <a:cs typeface="Segoe UI"/>
              </a:rPr>
              <a:t>Demobilize animal care services, if established</a:t>
            </a:r>
          </a:p>
          <a:p>
            <a:pPr lvl="1"/>
            <a:r>
              <a:rPr lang="en-US" sz="2000" dirty="0">
                <a:latin typeface="Segoe UI"/>
                <a:cs typeface="Segoe UI"/>
              </a:rPr>
              <a:t>Notify social service providers that FAC is being demobilized</a:t>
            </a:r>
            <a:endParaRPr lang="en-US" sz="2000" dirty="0"/>
          </a:p>
          <a:p>
            <a:pPr lvl="1"/>
            <a:r>
              <a:rPr lang="en-US" sz="2000" dirty="0">
                <a:latin typeface="Segoe UI"/>
                <a:cs typeface="Segoe UI"/>
              </a:rPr>
              <a:t>Arrange for ongoing service provision for families who require continuing support</a:t>
            </a:r>
          </a:p>
        </p:txBody>
      </p:sp>
      <p:pic>
        <p:nvPicPr>
          <p:cNvPr id="12" name="Picture 11" descr="Icon&#10;&#10;Description automatically generated">
            <a:extLst>
              <a:ext uri="{FF2B5EF4-FFF2-40B4-BE49-F238E27FC236}">
                <a16:creationId xmlns:a16="http://schemas.microsoft.com/office/drawing/2014/main" id="{E6CC253A-7BA3-25E0-CCC4-F4CB9FDEA8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0744582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82</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Childcare Unit Leader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Department of Social/Human Services, NGOs, and/or VOAD members</a:t>
            </a:r>
          </a:p>
          <a:p>
            <a:pPr lvl="1"/>
            <a:r>
              <a:rPr lang="en-US" dirty="0"/>
              <a:t>Must be pre-identified, qualified, and background checked</a:t>
            </a:r>
          </a:p>
          <a:p>
            <a:endParaRPr lang="en-US" dirty="0"/>
          </a:p>
          <a:p>
            <a:r>
              <a:rPr lang="en-US" dirty="0"/>
              <a:t>Mission</a:t>
            </a:r>
          </a:p>
          <a:p>
            <a:pPr lvl="1"/>
            <a:r>
              <a:rPr lang="en-US" dirty="0"/>
              <a:t>Coordinate childcare services at FAC and ensure personnel are vetted and qualified</a:t>
            </a:r>
          </a:p>
        </p:txBody>
      </p:sp>
      <p:pic>
        <p:nvPicPr>
          <p:cNvPr id="9" name="Picture 8" descr="Icon&#10;&#10;Description automatically generated">
            <a:extLst>
              <a:ext uri="{FF2B5EF4-FFF2-40B4-BE49-F238E27FC236}">
                <a16:creationId xmlns:a16="http://schemas.microsoft.com/office/drawing/2014/main" id="{21BA1336-955A-E7CA-C354-95C31B993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7906081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Childcare Unit Leader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83</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578069" y="1246158"/>
            <a:ext cx="4379512" cy="5690670"/>
          </a:xfrm>
        </p:spPr>
        <p:txBody>
          <a:bodyPr lIns="91440" tIns="45720" rIns="91440" bIns="45720" anchor="t">
            <a:normAutofit fontScale="85000" lnSpcReduction="20000"/>
          </a:bodyPr>
          <a:lstStyle/>
          <a:p>
            <a:r>
              <a:rPr lang="en-US" sz="2800" dirty="0">
                <a:latin typeface="Segoe UI Semibold"/>
                <a:cs typeface="Segoe UI Semibold"/>
              </a:rPr>
              <a:t>Activation</a:t>
            </a:r>
          </a:p>
          <a:p>
            <a:pPr lvl="1">
              <a:lnSpc>
                <a:spcPct val="120000"/>
              </a:lnSpc>
            </a:pPr>
            <a:r>
              <a:rPr lang="en-US" dirty="0"/>
              <a:t>Attend just-in-time training and review pertinent position checklists</a:t>
            </a:r>
            <a:endParaRPr lang="en-US" dirty="0">
              <a:latin typeface="Segoe UI"/>
              <a:cs typeface="Segoe UI"/>
            </a:endParaRPr>
          </a:p>
          <a:p>
            <a:pPr lvl="1">
              <a:lnSpc>
                <a:spcPct val="120000"/>
              </a:lnSpc>
            </a:pPr>
            <a:r>
              <a:rPr lang="en-US" dirty="0">
                <a:latin typeface="Segoe UI"/>
                <a:cs typeface="Segoe UI"/>
              </a:rPr>
              <a:t>Follow setup guidelines for childcare area</a:t>
            </a:r>
          </a:p>
          <a:p>
            <a:pPr lvl="1">
              <a:lnSpc>
                <a:spcPct val="120000"/>
              </a:lnSpc>
            </a:pPr>
            <a:r>
              <a:rPr lang="en-US" dirty="0">
                <a:latin typeface="Segoe UI"/>
                <a:cs typeface="Segoe UI"/>
              </a:rPr>
              <a:t>Obtain resources from Resources Branch and request others as necessary</a:t>
            </a:r>
          </a:p>
          <a:p>
            <a:pPr lvl="1">
              <a:lnSpc>
                <a:spcPct val="120000"/>
              </a:lnSpc>
            </a:pPr>
            <a:r>
              <a:rPr lang="en-US" dirty="0"/>
              <a:t>Ensure childcare team is vetted and qualified</a:t>
            </a:r>
          </a:p>
          <a:p>
            <a:pPr lvl="1">
              <a:lnSpc>
                <a:spcPct val="120000"/>
              </a:lnSpc>
            </a:pPr>
            <a:r>
              <a:rPr lang="en-US" dirty="0">
                <a:latin typeface="Segoe UI"/>
                <a:cs typeface="Segoe UI"/>
              </a:rPr>
              <a:t>Work with Facility Liaison to develop emergency exit plan for childcare staff and clients</a:t>
            </a:r>
          </a:p>
          <a:p>
            <a:pPr lvl="1">
              <a:lnSpc>
                <a:spcPct val="120000"/>
              </a:lnSpc>
            </a:pPr>
            <a:r>
              <a:rPr lang="en-US" dirty="0"/>
              <a:t>Determine number of clients from FAC leadership and forecast childcare needs based on size of disaster</a:t>
            </a:r>
          </a:p>
          <a:p>
            <a:pPr lvl="1"/>
            <a:endParaRPr lang="en-US" dirty="0"/>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5076497" y="1246158"/>
            <a:ext cx="3801642" cy="5611842"/>
          </a:xfrm>
        </p:spPr>
        <p:txBody>
          <a:bodyPr>
            <a:normAutofit/>
          </a:bodyPr>
          <a:lstStyle/>
          <a:p>
            <a:r>
              <a:rPr lang="en-US" dirty="0"/>
              <a:t>Operation</a:t>
            </a:r>
          </a:p>
          <a:p>
            <a:pPr lvl="1"/>
            <a:r>
              <a:rPr lang="en-US" sz="1900" dirty="0"/>
              <a:t>Obtain information from Social Services Group Supervisor</a:t>
            </a:r>
          </a:p>
          <a:p>
            <a:pPr lvl="1"/>
            <a:r>
              <a:rPr lang="en-US" sz="1900" dirty="0"/>
              <a:t>Provide recreational activities for children</a:t>
            </a:r>
          </a:p>
          <a:p>
            <a:pPr lvl="1"/>
            <a:r>
              <a:rPr lang="en-US" sz="1900" dirty="0"/>
              <a:t>Identify and arrange for appropriate procedures to pick up children </a:t>
            </a:r>
          </a:p>
          <a:p>
            <a:pPr lvl="1"/>
            <a:r>
              <a:rPr lang="en-US" sz="1900" dirty="0"/>
              <a:t>Prepare reports of numbers under childcare and other information on a regular basis</a:t>
            </a:r>
          </a:p>
        </p:txBody>
      </p:sp>
      <p:pic>
        <p:nvPicPr>
          <p:cNvPr id="12" name="Picture 11" descr="Icon&#10;&#10;Description automatically generated">
            <a:extLst>
              <a:ext uri="{FF2B5EF4-FFF2-40B4-BE49-F238E27FC236}">
                <a16:creationId xmlns:a16="http://schemas.microsoft.com/office/drawing/2014/main" id="{47DAAFAE-9863-7CBA-BA49-3CB1A590F1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4335562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84</a:t>
            </a:fld>
            <a:endParaRPr lang="en-US" dirty="0"/>
          </a:p>
        </p:txBody>
      </p:sp>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Childcare Unit Leader Roles</a:t>
            </a:r>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425" y="1246188"/>
            <a:ext cx="8277225" cy="4681537"/>
          </a:xfrm>
        </p:spPr>
        <p:txBody>
          <a:bodyPr/>
          <a:lstStyle/>
          <a:p>
            <a:r>
              <a:rPr lang="en-US" dirty="0"/>
              <a:t>Demobilization</a:t>
            </a:r>
          </a:p>
          <a:p>
            <a:pPr lvl="1"/>
            <a:r>
              <a:rPr lang="en-US" dirty="0"/>
              <a:t>Ensure staff are aware of demobilization details</a:t>
            </a:r>
          </a:p>
          <a:p>
            <a:pPr lvl="1"/>
            <a:r>
              <a:rPr lang="en-US" dirty="0"/>
              <a:t>Ensure all children are picked up by verified adults</a:t>
            </a:r>
          </a:p>
          <a:p>
            <a:pPr lvl="1"/>
            <a:r>
              <a:rPr lang="en-US" dirty="0"/>
              <a:t>Ensure equipment and supplies are returned to Logistics Section</a:t>
            </a:r>
          </a:p>
          <a:p>
            <a:pPr lvl="1"/>
            <a:r>
              <a:rPr lang="en-US" dirty="0"/>
              <a:t>Collect and submit activity logs</a:t>
            </a:r>
          </a:p>
        </p:txBody>
      </p:sp>
      <p:pic>
        <p:nvPicPr>
          <p:cNvPr id="9" name="Picture 8" descr="Icon&#10;&#10;Description automatically generated">
            <a:extLst>
              <a:ext uri="{FF2B5EF4-FFF2-40B4-BE49-F238E27FC236}">
                <a16:creationId xmlns:a16="http://schemas.microsoft.com/office/drawing/2014/main" id="{9DAA8560-F98C-6DC9-4D23-A458B66688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4061828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85</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Information Branch Director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lIns="91440" tIns="45720" rIns="91440" bIns="45720" anchor="t">
            <a:normAutofit/>
          </a:bodyPr>
          <a:lstStyle/>
          <a:p>
            <a:r>
              <a:rPr lang="en-US" dirty="0">
                <a:latin typeface="Segoe UI Semibold"/>
                <a:cs typeface="Segoe UI Semibold"/>
              </a:rPr>
              <a:t>Staffing</a:t>
            </a:r>
          </a:p>
          <a:p>
            <a:pPr lvl="1"/>
            <a:r>
              <a:rPr lang="en-US" dirty="0">
                <a:latin typeface="Segoe UI"/>
                <a:cs typeface="Segoe UI"/>
              </a:rPr>
              <a:t>Activating jurisdiction’s Medical Examiner/Coroner/Justice of the Peace, Fire/EMS, law enforcement, and/or emergency management</a:t>
            </a:r>
          </a:p>
          <a:p>
            <a:pPr lvl="1"/>
            <a:endParaRPr lang="en-US" dirty="0">
              <a:latin typeface="Segoe UI Semibold"/>
              <a:cs typeface="Segoe UI Semibold"/>
            </a:endParaRPr>
          </a:p>
          <a:p>
            <a:r>
              <a:rPr lang="en-US" dirty="0">
                <a:latin typeface="Segoe UI Semibold"/>
                <a:cs typeface="Segoe UI Semibold"/>
              </a:rPr>
              <a:t>Mission</a:t>
            </a:r>
          </a:p>
          <a:p>
            <a:pPr lvl="1"/>
            <a:r>
              <a:rPr lang="en-US" dirty="0">
                <a:latin typeface="Segoe UI"/>
                <a:cs typeface="Segoe UI"/>
              </a:rPr>
              <a:t>Provide information to clients about status and location of loved ones</a:t>
            </a:r>
          </a:p>
        </p:txBody>
      </p:sp>
      <p:pic>
        <p:nvPicPr>
          <p:cNvPr id="9" name="Picture 8" descr="Icon&#10;&#10;Description automatically generated">
            <a:extLst>
              <a:ext uri="{FF2B5EF4-FFF2-40B4-BE49-F238E27FC236}">
                <a16:creationId xmlns:a16="http://schemas.microsoft.com/office/drawing/2014/main" id="{B8221E68-7267-F12B-0077-A6A9112885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8680532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Information Branch Director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86</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599091" y="1167195"/>
            <a:ext cx="4267198" cy="5696960"/>
          </a:xfrm>
        </p:spPr>
        <p:txBody>
          <a:bodyPr>
            <a:normAutofit fontScale="92500" lnSpcReduction="10000"/>
          </a:bodyPr>
          <a:lstStyle/>
          <a:p>
            <a:r>
              <a:rPr lang="en-US" sz="2600" dirty="0"/>
              <a:t>Activation</a:t>
            </a:r>
          </a:p>
          <a:p>
            <a:pPr lvl="1">
              <a:lnSpc>
                <a:spcPct val="110000"/>
              </a:lnSpc>
            </a:pPr>
            <a:r>
              <a:rPr lang="en-US" dirty="0"/>
              <a:t>Attend just-in-time training and review pertinent position checklists</a:t>
            </a:r>
          </a:p>
          <a:p>
            <a:pPr lvl="1">
              <a:lnSpc>
                <a:spcPct val="110000"/>
              </a:lnSpc>
            </a:pPr>
            <a:r>
              <a:rPr lang="en-US" dirty="0"/>
              <a:t>Advise group supervisors to review position checklists with staff, familiarize staff with layout of area, and review key processes or documentation </a:t>
            </a:r>
          </a:p>
          <a:p>
            <a:pPr lvl="1">
              <a:lnSpc>
                <a:spcPct val="110000"/>
              </a:lnSpc>
            </a:pPr>
            <a:r>
              <a:rPr lang="en-US" dirty="0"/>
              <a:t>Confirm strategy for managing/sharing information related to those impacted by the incident</a:t>
            </a:r>
          </a:p>
          <a:p>
            <a:pPr lvl="1">
              <a:lnSpc>
                <a:spcPct val="110000"/>
              </a:lnSpc>
            </a:pPr>
            <a:r>
              <a:rPr lang="en-US" dirty="0"/>
              <a:t>Ensure staff are briefed on process for requesting and obtaining information</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866290" y="1196137"/>
            <a:ext cx="4013944" cy="5487877"/>
          </a:xfrm>
        </p:spPr>
        <p:txBody>
          <a:bodyPr>
            <a:normAutofit/>
          </a:bodyPr>
          <a:lstStyle/>
          <a:p>
            <a:r>
              <a:rPr lang="en-US" dirty="0"/>
              <a:t>Operation</a:t>
            </a:r>
          </a:p>
          <a:p>
            <a:pPr lvl="1">
              <a:lnSpc>
                <a:spcPct val="120000"/>
              </a:lnSpc>
              <a:spcBef>
                <a:spcPts val="200"/>
              </a:spcBef>
            </a:pPr>
            <a:r>
              <a:rPr lang="en-US" sz="2000" dirty="0"/>
              <a:t>Identify staff for victim notification activities</a:t>
            </a:r>
          </a:p>
          <a:p>
            <a:pPr lvl="1">
              <a:lnSpc>
                <a:spcPct val="120000"/>
              </a:lnSpc>
              <a:spcBef>
                <a:spcPts val="200"/>
              </a:spcBef>
            </a:pPr>
            <a:r>
              <a:rPr lang="en-US" sz="2000" dirty="0"/>
              <a:t>Arrange site visits and memorial services if requested </a:t>
            </a:r>
          </a:p>
          <a:p>
            <a:pPr lvl="1">
              <a:lnSpc>
                <a:spcPct val="120000"/>
              </a:lnSpc>
              <a:spcBef>
                <a:spcPts val="200"/>
              </a:spcBef>
            </a:pPr>
            <a:r>
              <a:rPr lang="en-US" sz="2000" dirty="0"/>
              <a:t>Share victim and family lists with agencies that provide victim services</a:t>
            </a:r>
          </a:p>
          <a:p>
            <a:pPr lvl="1">
              <a:lnSpc>
                <a:spcPct val="120000"/>
              </a:lnSpc>
              <a:spcBef>
                <a:spcPts val="200"/>
              </a:spcBef>
            </a:pPr>
            <a:r>
              <a:rPr lang="en-US" sz="2000" dirty="0"/>
              <a:t>Ensure information is provided at briefings upon request and if authorized</a:t>
            </a:r>
          </a:p>
        </p:txBody>
      </p:sp>
      <p:pic>
        <p:nvPicPr>
          <p:cNvPr id="12" name="Picture 11" descr="Icon&#10;&#10;Description automatically generated">
            <a:extLst>
              <a:ext uri="{FF2B5EF4-FFF2-40B4-BE49-F238E27FC236}">
                <a16:creationId xmlns:a16="http://schemas.microsoft.com/office/drawing/2014/main" id="{C8E671F7-EAAA-CC64-C6C5-C693B9700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21817567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Information Branch Director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87</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p:txBody>
          <a:bodyPr/>
          <a:lstStyle/>
          <a:p>
            <a:r>
              <a:rPr lang="en-US" dirty="0"/>
              <a:t>Demobilization</a:t>
            </a:r>
          </a:p>
          <a:p>
            <a:pPr lvl="1"/>
            <a:r>
              <a:rPr lang="en-US" dirty="0"/>
              <a:t>Ensure staff are aware of demobilization details</a:t>
            </a:r>
          </a:p>
          <a:p>
            <a:pPr lvl="1"/>
            <a:r>
              <a:rPr lang="en-US" dirty="0"/>
              <a:t>Ensure follow-up services are clearly communicated</a:t>
            </a:r>
          </a:p>
          <a:p>
            <a:pPr lvl="1"/>
            <a:r>
              <a:rPr lang="en-US" dirty="0"/>
              <a:t>Ensure equipment and supplies are returned to Logistics Section</a:t>
            </a:r>
          </a:p>
          <a:p>
            <a:pPr lvl="1"/>
            <a:r>
              <a:rPr lang="en-US" dirty="0"/>
              <a:t>Collect and submit activity logs</a:t>
            </a:r>
          </a:p>
        </p:txBody>
      </p:sp>
      <p:pic>
        <p:nvPicPr>
          <p:cNvPr id="9" name="Picture 8" descr="Icon&#10;&#10;Description automatically generated">
            <a:extLst>
              <a:ext uri="{FF2B5EF4-FFF2-40B4-BE49-F238E27FC236}">
                <a16:creationId xmlns:a16="http://schemas.microsoft.com/office/drawing/2014/main" id="{9116B281-79CC-51C2-DD60-755EB40E8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6795894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Communications Center Leader</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88</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a:t>
            </a:r>
          </a:p>
          <a:p>
            <a:pPr lvl="1"/>
            <a:r>
              <a:rPr lang="en-US" dirty="0"/>
              <a:t>Support personnel as designated by activating jurisdiction as well as NGOs such as the Red Cross</a:t>
            </a:r>
          </a:p>
          <a:p>
            <a:pPr lvl="1"/>
            <a:endParaRPr lang="en-US" dirty="0"/>
          </a:p>
          <a:p>
            <a:r>
              <a:rPr lang="en-US" dirty="0"/>
              <a:t>Mission</a:t>
            </a:r>
          </a:p>
          <a:p>
            <a:pPr lvl="1"/>
            <a:r>
              <a:rPr lang="en-US" dirty="0"/>
              <a:t>Establish and maintain a call center for inquiries and information for friends and families</a:t>
            </a:r>
          </a:p>
        </p:txBody>
      </p:sp>
      <p:pic>
        <p:nvPicPr>
          <p:cNvPr id="9" name="Picture 8" descr="Icon&#10;&#10;Description automatically generated">
            <a:extLst>
              <a:ext uri="{FF2B5EF4-FFF2-40B4-BE49-F238E27FC236}">
                <a16:creationId xmlns:a16="http://schemas.microsoft.com/office/drawing/2014/main" id="{F5A2A221-B1F7-25BE-CD3B-600CBA27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5089866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Communications Center Leader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89</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620110" y="1158593"/>
            <a:ext cx="4288221" cy="5699407"/>
          </a:xfrm>
        </p:spPr>
        <p:txBody>
          <a:bodyPr/>
          <a:lstStyle/>
          <a:p>
            <a:r>
              <a:rPr lang="en-US" sz="2600" dirty="0"/>
              <a:t>Activation</a:t>
            </a:r>
          </a:p>
          <a:p>
            <a:pPr lvl="1"/>
            <a:r>
              <a:rPr lang="en-US" dirty="0"/>
              <a:t>Attend just-in-time training and review pertinent position checklists</a:t>
            </a:r>
          </a:p>
          <a:p>
            <a:pPr lvl="1"/>
            <a:r>
              <a:rPr lang="en-US" dirty="0"/>
              <a:t>Ensure call center infrastructure is operational</a:t>
            </a:r>
          </a:p>
          <a:p>
            <a:pPr lvl="1"/>
            <a:r>
              <a:rPr lang="en-US" dirty="0"/>
              <a:t>Contact FAC PIO to ensure contact information and services are provided for public messaging</a:t>
            </a:r>
          </a:p>
          <a:p>
            <a:pPr lvl="1"/>
            <a:r>
              <a:rPr lang="en-US" dirty="0"/>
              <a:t>Review Call Center FAQs and scripts</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445031" y="1071028"/>
            <a:ext cx="4548224" cy="5487877"/>
          </a:xfrm>
        </p:spPr>
        <p:txBody>
          <a:bodyPr>
            <a:normAutofit fontScale="85000" lnSpcReduction="20000"/>
          </a:bodyPr>
          <a:lstStyle/>
          <a:p>
            <a:r>
              <a:rPr lang="en-US" sz="3100" dirty="0"/>
              <a:t>Operation</a:t>
            </a:r>
          </a:p>
          <a:p>
            <a:pPr lvl="1">
              <a:lnSpc>
                <a:spcPct val="110000"/>
              </a:lnSpc>
            </a:pPr>
            <a:r>
              <a:rPr lang="en-US" sz="2600" dirty="0"/>
              <a:t>Ensure efficient operation of call center</a:t>
            </a:r>
          </a:p>
          <a:p>
            <a:pPr lvl="1">
              <a:lnSpc>
                <a:spcPct val="110000"/>
              </a:lnSpc>
            </a:pPr>
            <a:r>
              <a:rPr lang="en-US" sz="2600" dirty="0"/>
              <a:t>Support call center staff in taking calls and providing/obtaining information</a:t>
            </a:r>
          </a:p>
          <a:p>
            <a:pPr lvl="1">
              <a:lnSpc>
                <a:spcPct val="110000"/>
              </a:lnSpc>
            </a:pPr>
            <a:r>
              <a:rPr lang="en-US" sz="2600" dirty="0"/>
              <a:t>Gather information regarding incident objectives and strategy</a:t>
            </a:r>
          </a:p>
          <a:p>
            <a:pPr lvl="1">
              <a:lnSpc>
                <a:spcPct val="110000"/>
              </a:lnSpc>
            </a:pPr>
            <a:r>
              <a:rPr lang="en-US" sz="2600" dirty="0"/>
              <a:t>Elevate status of victims as provided by callers to FAC staff for tracking and identification</a:t>
            </a:r>
          </a:p>
          <a:p>
            <a:pPr lvl="1">
              <a:lnSpc>
                <a:spcPct val="110000"/>
              </a:lnSpc>
            </a:pPr>
            <a:r>
              <a:rPr lang="en-US" sz="2600" dirty="0"/>
              <a:t>Debrief call center personnel and prepare reports</a:t>
            </a:r>
          </a:p>
        </p:txBody>
      </p:sp>
      <p:pic>
        <p:nvPicPr>
          <p:cNvPr id="12" name="Picture 11" descr="Icon&#10;&#10;Description automatically generated">
            <a:extLst>
              <a:ext uri="{FF2B5EF4-FFF2-40B4-BE49-F238E27FC236}">
                <a16:creationId xmlns:a16="http://schemas.microsoft.com/office/drawing/2014/main" id="{7EB84B5C-6898-7D27-9241-6E83FD8FF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91848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5124F-7F88-D2C2-DA10-951D75554092}"/>
              </a:ext>
            </a:extLst>
          </p:cNvPr>
          <p:cNvSpPr>
            <a:spLocks noGrp="1"/>
          </p:cNvSpPr>
          <p:nvPr>
            <p:ph type="title"/>
          </p:nvPr>
        </p:nvSpPr>
        <p:spPr/>
        <p:txBody>
          <a:bodyPr>
            <a:normAutofit/>
          </a:bodyPr>
          <a:lstStyle/>
          <a:p>
            <a:r>
              <a:rPr lang="en-US" dirty="0"/>
              <a:t>FRC vs. FAC</a:t>
            </a:r>
          </a:p>
        </p:txBody>
      </p:sp>
      <p:sp>
        <p:nvSpPr>
          <p:cNvPr id="4" name="Slide Number Placeholder 3">
            <a:extLst>
              <a:ext uri="{FF2B5EF4-FFF2-40B4-BE49-F238E27FC236}">
                <a16:creationId xmlns:a16="http://schemas.microsoft.com/office/drawing/2014/main" id="{2EC91872-5822-6EEF-721F-A31B20275FF8}"/>
              </a:ext>
            </a:extLst>
          </p:cNvPr>
          <p:cNvSpPr>
            <a:spLocks noGrp="1"/>
          </p:cNvSpPr>
          <p:nvPr>
            <p:ph type="sldNum" sz="quarter" idx="4"/>
          </p:nvPr>
        </p:nvSpPr>
        <p:spPr/>
        <p:txBody>
          <a:bodyPr/>
          <a:lstStyle/>
          <a:p>
            <a:fld id="{ACCCA36D-925E-472C-AAC6-5045E5626F6B}" type="slidenum">
              <a:rPr lang="en-US" smtClean="0"/>
              <a:pPr/>
              <a:t>9</a:t>
            </a:fld>
            <a:endParaRPr lang="en-US" dirty="0"/>
          </a:p>
        </p:txBody>
      </p:sp>
      <p:sp>
        <p:nvSpPr>
          <p:cNvPr id="6" name="Content Placeholder 5">
            <a:extLst>
              <a:ext uri="{FF2B5EF4-FFF2-40B4-BE49-F238E27FC236}">
                <a16:creationId xmlns:a16="http://schemas.microsoft.com/office/drawing/2014/main" id="{9D794D77-0BDB-2118-8B02-68EC41AACAEF}"/>
              </a:ext>
            </a:extLst>
          </p:cNvPr>
          <p:cNvSpPr>
            <a:spLocks noGrp="1"/>
          </p:cNvSpPr>
          <p:nvPr>
            <p:ph sz="quarter" idx="11"/>
          </p:nvPr>
        </p:nvSpPr>
        <p:spPr>
          <a:xfrm>
            <a:off x="733130" y="2680192"/>
            <a:ext cx="3999997" cy="4134581"/>
          </a:xfrm>
        </p:spPr>
        <p:txBody>
          <a:bodyPr>
            <a:normAutofit/>
          </a:bodyPr>
          <a:lstStyle/>
          <a:p>
            <a:r>
              <a:rPr lang="en-US" dirty="0"/>
              <a:t>FRC</a:t>
            </a:r>
          </a:p>
          <a:p>
            <a:pPr lvl="1"/>
            <a:r>
              <a:rPr lang="en-US" sz="1600" dirty="0"/>
              <a:t>Quickly activated, providing centralized information-sharing </a:t>
            </a:r>
          </a:p>
          <a:p>
            <a:pPr lvl="1"/>
            <a:r>
              <a:rPr lang="en-US" sz="1600" dirty="0"/>
              <a:t>Away from incident site and media </a:t>
            </a:r>
          </a:p>
          <a:p>
            <a:pPr lvl="1"/>
            <a:r>
              <a:rPr lang="en-US" sz="1600" dirty="0"/>
              <a:t>Limits people going to incident site and/or hospitals</a:t>
            </a:r>
          </a:p>
          <a:p>
            <a:pPr lvl="1"/>
            <a:r>
              <a:rPr lang="en-US" sz="1600" dirty="0"/>
              <a:t>Provides facilitated reunification (if possible)</a:t>
            </a:r>
          </a:p>
          <a:p>
            <a:r>
              <a:rPr lang="en-US" dirty="0">
                <a:solidFill>
                  <a:srgbClr val="F8A31A"/>
                </a:solidFill>
              </a:rPr>
              <a:t>IMPORTANT: </a:t>
            </a:r>
            <a:br>
              <a:rPr lang="en-US" dirty="0"/>
            </a:br>
            <a:r>
              <a:rPr lang="en-US" sz="1800" b="1" dirty="0"/>
              <a:t>Avoid use of term “reunification center” </a:t>
            </a:r>
          </a:p>
          <a:p>
            <a:endParaRPr lang="en-US" dirty="0"/>
          </a:p>
        </p:txBody>
      </p:sp>
      <p:pic>
        <p:nvPicPr>
          <p:cNvPr id="8" name="Picture 7">
            <a:extLst>
              <a:ext uri="{FF2B5EF4-FFF2-40B4-BE49-F238E27FC236}">
                <a16:creationId xmlns:a16="http://schemas.microsoft.com/office/drawing/2014/main" id="{836CD46B-E9D5-5F6F-16ED-FDB7089CFAC6}"/>
              </a:ext>
            </a:extLst>
          </p:cNvPr>
          <p:cNvPicPr>
            <a:picLocks noChangeAspect="1"/>
          </p:cNvPicPr>
          <p:nvPr/>
        </p:nvPicPr>
        <p:blipFill rotWithShape="1">
          <a:blip r:embed="rId3">
            <a:extLst>
              <a:ext uri="{28A0092B-C50C-407E-A947-70E740481C1C}">
                <a14:useLocalDpi xmlns:a14="http://schemas.microsoft.com/office/drawing/2010/main" val="0"/>
              </a:ext>
            </a:extLst>
          </a:blip>
          <a:srcRect t="9480" r="2986" b="2810"/>
          <a:stretch/>
        </p:blipFill>
        <p:spPr bwMode="auto">
          <a:xfrm>
            <a:off x="2019040" y="942833"/>
            <a:ext cx="5105920" cy="1737360"/>
          </a:xfrm>
          <a:prstGeom prst="rect">
            <a:avLst/>
          </a:prstGeom>
          <a:noFill/>
          <a:ln>
            <a:noFill/>
          </a:ln>
          <a:extLst>
            <a:ext uri="{53640926-AAD7-44D8-BBD7-CCE9431645EC}">
              <a14:shadowObscured xmlns:a14="http://schemas.microsoft.com/office/drawing/2010/main"/>
            </a:ext>
          </a:extLst>
        </p:spPr>
      </p:pic>
      <p:sp>
        <p:nvSpPr>
          <p:cNvPr id="14" name="Content Placeholder 5">
            <a:extLst>
              <a:ext uri="{FF2B5EF4-FFF2-40B4-BE49-F238E27FC236}">
                <a16:creationId xmlns:a16="http://schemas.microsoft.com/office/drawing/2014/main" id="{F73ECB78-4622-14F9-5487-99936084CB66}"/>
              </a:ext>
            </a:extLst>
          </p:cNvPr>
          <p:cNvSpPr txBox="1">
            <a:spLocks/>
          </p:cNvSpPr>
          <p:nvPr/>
        </p:nvSpPr>
        <p:spPr>
          <a:xfrm>
            <a:off x="4572000" y="2680192"/>
            <a:ext cx="4467625" cy="4177807"/>
          </a:xfrm>
          <a:prstGeom prst="rect">
            <a:avLst/>
          </a:prstGeom>
        </p:spPr>
        <p:txBody>
          <a:bodyPr>
            <a:normAutofit/>
          </a:bodyPr>
          <a:lstStyle>
            <a:lvl1pPr marL="342900" indent="-342900" algn="l" rtl="0" fontAlgn="base">
              <a:spcBef>
                <a:spcPct val="20000"/>
              </a:spcBef>
              <a:spcAft>
                <a:spcPct val="0"/>
              </a:spcAft>
              <a:buClr>
                <a:srgbClr val="F8A31A"/>
              </a:buClr>
              <a:buFont typeface="Arial" charset="0"/>
              <a:buChar char="•"/>
              <a:defRPr sz="2400" kern="1200">
                <a:solidFill>
                  <a:srgbClr val="00456A"/>
                </a:solidFill>
                <a:latin typeface="Segoe UI Semibold" panose="020B0702040204020203" pitchFamily="34" charset="0"/>
                <a:ea typeface="+mn-ea"/>
                <a:cs typeface="Segoe UI Semibold" panose="020B0702040204020203" pitchFamily="34" charset="0"/>
              </a:defRPr>
            </a:lvl1pPr>
            <a:lvl2pPr marL="742950" indent="-285750" algn="l" rtl="0" fontAlgn="base">
              <a:spcBef>
                <a:spcPct val="20000"/>
              </a:spcBef>
              <a:spcAft>
                <a:spcPct val="0"/>
              </a:spcAft>
              <a:buClr>
                <a:srgbClr val="F8A31A"/>
              </a:buClr>
              <a:buFont typeface="Arial" charset="0"/>
              <a:buChar char="–"/>
              <a:defRPr sz="2200" kern="1200">
                <a:solidFill>
                  <a:srgbClr val="00456A"/>
                </a:solidFill>
                <a:latin typeface="Segoe UI" panose="020B0502040204020203" pitchFamily="34" charset="0"/>
                <a:ea typeface="+mn-ea"/>
                <a:cs typeface="Segoe UI" panose="020B0502040204020203" pitchFamily="34" charset="0"/>
              </a:defRPr>
            </a:lvl2pPr>
            <a:lvl3pPr marL="11430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3pPr>
            <a:lvl4pPr marL="16002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4pPr>
            <a:lvl5pPr marL="2057400" indent="-228600" algn="l" rtl="0" fontAlgn="base">
              <a:spcBef>
                <a:spcPct val="20000"/>
              </a:spcBef>
              <a:spcAft>
                <a:spcPct val="0"/>
              </a:spcAft>
              <a:buClr>
                <a:srgbClr val="F8A31A"/>
              </a:buClr>
              <a:buFont typeface="Arial" charset="0"/>
              <a:buChar char="»"/>
              <a:defRPr sz="2000" kern="1200">
                <a:solidFill>
                  <a:srgbClr val="00456A"/>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FAC</a:t>
            </a:r>
          </a:p>
          <a:p>
            <a:pPr lvl="1"/>
            <a:r>
              <a:rPr lang="en-US" sz="1600" dirty="0"/>
              <a:t>Longer-term site opened 24–72 </a:t>
            </a:r>
            <a:br>
              <a:rPr lang="en-US" sz="1600" dirty="0"/>
            </a:br>
            <a:r>
              <a:rPr lang="en-US" sz="1600" dirty="0"/>
              <a:t>hours after incident</a:t>
            </a:r>
          </a:p>
          <a:p>
            <a:pPr lvl="1"/>
            <a:r>
              <a:rPr lang="en-US" sz="1600" dirty="0"/>
              <a:t>Provides many services (e.g., mental health support, spiritual care, social services, investigative support)</a:t>
            </a:r>
          </a:p>
          <a:p>
            <a:pPr lvl="1"/>
            <a:r>
              <a:rPr lang="en-US" sz="1600" dirty="0"/>
              <a:t>Secure location to provide vetted information to families</a:t>
            </a:r>
          </a:p>
          <a:p>
            <a:pPr lvl="1"/>
            <a:r>
              <a:rPr lang="en-US" sz="1600" dirty="0"/>
              <a:t>Coordination between law enforcement, EMS, hospitals, Medical Examiner/Coroner/Justice of the Peace</a:t>
            </a:r>
          </a:p>
          <a:p>
            <a:pPr lvl="1"/>
            <a:r>
              <a:rPr lang="en-US" sz="1600" dirty="0"/>
              <a:t>Located away from FRC (if possible)</a:t>
            </a:r>
          </a:p>
          <a:p>
            <a:endParaRPr lang="en-US" dirty="0"/>
          </a:p>
        </p:txBody>
      </p:sp>
    </p:spTree>
    <p:extLst>
      <p:ext uri="{BB962C8B-B14F-4D97-AF65-F5344CB8AC3E}">
        <p14:creationId xmlns:p14="http://schemas.microsoft.com/office/powerpoint/2010/main" val="31736838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Communications Center Leader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90</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130" y="1246158"/>
            <a:ext cx="8060492" cy="4680817"/>
          </a:xfrm>
        </p:spPr>
        <p:txBody>
          <a:bodyPr>
            <a:normAutofit/>
          </a:bodyPr>
          <a:lstStyle/>
          <a:p>
            <a:r>
              <a:rPr lang="en-US" dirty="0"/>
              <a:t>Demobilization</a:t>
            </a:r>
          </a:p>
          <a:p>
            <a:pPr lvl="1"/>
            <a:r>
              <a:rPr lang="en-US" dirty="0"/>
              <a:t>Work with FAC PIO to ensure demobilization operations publicized, as appropriate</a:t>
            </a:r>
          </a:p>
          <a:p>
            <a:pPr lvl="1"/>
            <a:r>
              <a:rPr lang="en-US" dirty="0"/>
              <a:t>Ensure remaining support services are provided for public</a:t>
            </a:r>
          </a:p>
          <a:p>
            <a:pPr lvl="1"/>
            <a:r>
              <a:rPr lang="en-US" dirty="0"/>
              <a:t>Ensure staff are aware of demobilization details</a:t>
            </a:r>
          </a:p>
          <a:p>
            <a:pPr lvl="1"/>
            <a:r>
              <a:rPr lang="en-US" dirty="0"/>
              <a:t>Ensure follow-up services are clearly communicated</a:t>
            </a:r>
          </a:p>
          <a:p>
            <a:pPr lvl="1"/>
            <a:r>
              <a:rPr lang="en-US" dirty="0"/>
              <a:t>Ensure equipment and supplies are returned to Logistics Section</a:t>
            </a:r>
          </a:p>
          <a:p>
            <a:pPr lvl="1"/>
            <a:r>
              <a:rPr lang="en-US" dirty="0"/>
              <a:t>Collect and submit activity logs</a:t>
            </a:r>
          </a:p>
        </p:txBody>
      </p:sp>
      <p:pic>
        <p:nvPicPr>
          <p:cNvPr id="10" name="Picture 9" descr="Icon&#10;&#10;Description automatically generated">
            <a:extLst>
              <a:ext uri="{FF2B5EF4-FFF2-40B4-BE49-F238E27FC236}">
                <a16:creationId xmlns:a16="http://schemas.microsoft.com/office/drawing/2014/main" id="{2C68492F-E3E8-1658-1725-19EB4BA73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6224314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Victim Status Group Supervisor</a:t>
            </a:r>
          </a:p>
        </p:txBody>
      </p:sp>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91</a:t>
            </a:fld>
            <a:endParaRPr lang="en-US" dirty="0"/>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p:txBody>
          <a:bodyPr/>
          <a:lstStyle/>
          <a:p>
            <a:r>
              <a:rPr lang="en-US" dirty="0"/>
              <a:t>Staffing</a:t>
            </a:r>
          </a:p>
          <a:p>
            <a:pPr lvl="1"/>
            <a:r>
              <a:rPr lang="en-US" dirty="0"/>
              <a:t>Activating jurisdiction’s law enforcement, fire/EMS, Medical Examiner/Coroner/Justice of the Peace, health department, or personnel skilled in records or case management</a:t>
            </a:r>
          </a:p>
          <a:p>
            <a:endParaRPr lang="en-US" dirty="0"/>
          </a:p>
          <a:p>
            <a:r>
              <a:rPr lang="en-US" dirty="0"/>
              <a:t>Mission</a:t>
            </a:r>
          </a:p>
          <a:p>
            <a:pPr lvl="1"/>
            <a:r>
              <a:rPr lang="en-US" dirty="0"/>
              <a:t>Collect and analyze information from hospitals, Medical Examiner/Coroner/Justice of the Peace, and EMS to develop a detailed understanding and status of each victim</a:t>
            </a:r>
          </a:p>
        </p:txBody>
      </p:sp>
      <p:pic>
        <p:nvPicPr>
          <p:cNvPr id="9" name="Picture 8" descr="Icon&#10;&#10;Description automatically generated">
            <a:extLst>
              <a:ext uri="{FF2B5EF4-FFF2-40B4-BE49-F238E27FC236}">
                <a16:creationId xmlns:a16="http://schemas.microsoft.com/office/drawing/2014/main" id="{E33A0C0D-0541-081C-EBFB-FA62E7F427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426367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Victim Status Group Supervisor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92</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p:txBody>
          <a:bodyPr>
            <a:normAutofit fontScale="85000" lnSpcReduction="10000"/>
          </a:bodyPr>
          <a:lstStyle/>
          <a:p>
            <a:r>
              <a:rPr lang="en-US" sz="2600" dirty="0"/>
              <a:t>Activation</a:t>
            </a:r>
          </a:p>
          <a:p>
            <a:pPr lvl="1"/>
            <a:r>
              <a:rPr lang="en-US" sz="2200" dirty="0"/>
              <a:t>Attend just-in-time training and review pertinent position checklists</a:t>
            </a:r>
          </a:p>
          <a:p>
            <a:pPr lvl="1"/>
            <a:r>
              <a:rPr lang="en-US" sz="2200" dirty="0"/>
              <a:t>Ensure staff are familiar with location of key resources, </a:t>
            </a:r>
          </a:p>
          <a:p>
            <a:pPr lvl="1"/>
            <a:r>
              <a:rPr lang="en-US" sz="2200" dirty="0"/>
              <a:t>Establish tracking system for family registration forms</a:t>
            </a:r>
          </a:p>
          <a:p>
            <a:pPr lvl="1"/>
            <a:r>
              <a:rPr lang="en-US" sz="2200" dirty="0"/>
              <a:t>Determine, with help of Liaison Officer and on-site law enforcement, if a temporary location has been established for uninjured victims and identify individuals in this location</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p:txBody>
          <a:bodyPr>
            <a:normAutofit fontScale="77500" lnSpcReduction="20000"/>
          </a:bodyPr>
          <a:lstStyle/>
          <a:p>
            <a:r>
              <a:rPr lang="en-US" dirty="0"/>
              <a:t>Operation</a:t>
            </a:r>
          </a:p>
          <a:p>
            <a:pPr lvl="1"/>
            <a:r>
              <a:rPr lang="en-US" dirty="0"/>
              <a:t>Establish communication with North Central Texas Trauma Regional Advisory Council </a:t>
            </a:r>
          </a:p>
          <a:p>
            <a:pPr lvl="1"/>
            <a:r>
              <a:rPr lang="en-US" dirty="0"/>
              <a:t>Confirm whether hospitals have activated internal family information center protocols </a:t>
            </a:r>
          </a:p>
          <a:p>
            <a:pPr lvl="1"/>
            <a:r>
              <a:rPr lang="en-US" dirty="0"/>
              <a:t>Use patient tracking tools</a:t>
            </a:r>
          </a:p>
          <a:p>
            <a:pPr lvl="1"/>
            <a:r>
              <a:rPr lang="en-US" dirty="0"/>
              <a:t>Direct staff to review forms to determine status of individuals and provide information </a:t>
            </a:r>
          </a:p>
          <a:p>
            <a:pPr lvl="1"/>
            <a:r>
              <a:rPr lang="en-US" dirty="0"/>
              <a:t>Monitor/track number of decedents at incident site and regularly report to Information Branch Director</a:t>
            </a:r>
          </a:p>
          <a:p>
            <a:pPr lvl="1"/>
            <a:r>
              <a:rPr lang="en-US" dirty="0"/>
              <a:t>Develop missing person messages to send to hospitals</a:t>
            </a:r>
          </a:p>
        </p:txBody>
      </p:sp>
      <p:pic>
        <p:nvPicPr>
          <p:cNvPr id="12" name="Picture 11" descr="Icon&#10;&#10;Description automatically generated">
            <a:extLst>
              <a:ext uri="{FF2B5EF4-FFF2-40B4-BE49-F238E27FC236}">
                <a16:creationId xmlns:a16="http://schemas.microsoft.com/office/drawing/2014/main" id="{694B73A4-6F5C-ACFC-90BD-43FB7030A1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4382079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Victim Status Group Supervisor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93</a:t>
            </a:fld>
            <a:endParaRPr lang="en-US" dirty="0"/>
          </a:p>
        </p:txBody>
      </p:sp>
      <p:pic>
        <p:nvPicPr>
          <p:cNvPr id="13" name="Picture 12" descr="Icon&#10;&#10;Description automatically generated">
            <a:extLst>
              <a:ext uri="{FF2B5EF4-FFF2-40B4-BE49-F238E27FC236}">
                <a16:creationId xmlns:a16="http://schemas.microsoft.com/office/drawing/2014/main" id="{FCFFF19E-6CE5-F126-3E08-4DCB0F400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
        <p:nvSpPr>
          <p:cNvPr id="7" name="Content Placeholder 6">
            <a:extLst>
              <a:ext uri="{FF2B5EF4-FFF2-40B4-BE49-F238E27FC236}">
                <a16:creationId xmlns:a16="http://schemas.microsoft.com/office/drawing/2014/main" id="{6B99244A-9D78-6E40-7281-473E2750B6C6}"/>
              </a:ext>
            </a:extLst>
          </p:cNvPr>
          <p:cNvSpPr>
            <a:spLocks noGrp="1"/>
          </p:cNvSpPr>
          <p:nvPr>
            <p:ph sz="quarter" idx="11"/>
          </p:nvPr>
        </p:nvSpPr>
        <p:spPr>
          <a:xfrm>
            <a:off x="733130" y="1246158"/>
            <a:ext cx="7623470" cy="4680817"/>
          </a:xfrm>
        </p:spPr>
        <p:txBody>
          <a:bodyPr lIns="91440" tIns="45720" rIns="91440" bIns="45720" anchor="t">
            <a:normAutofit/>
          </a:bodyPr>
          <a:lstStyle/>
          <a:p>
            <a:r>
              <a:rPr lang="en-US" dirty="0">
                <a:latin typeface="Segoe UI Semibold"/>
                <a:cs typeface="Segoe UI Semibold"/>
              </a:rPr>
              <a:t>Demobilization</a:t>
            </a:r>
            <a:endParaRPr lang="en-US" dirty="0"/>
          </a:p>
          <a:p>
            <a:pPr lvl="1"/>
            <a:r>
              <a:rPr lang="en-US" sz="2400" dirty="0">
                <a:latin typeface="Segoe UI"/>
                <a:cs typeface="Segoe UI"/>
              </a:rPr>
              <a:t>Ensure staff are aware of demobilization details</a:t>
            </a:r>
          </a:p>
          <a:p>
            <a:pPr lvl="1"/>
            <a:r>
              <a:rPr lang="en-US" sz="2400" dirty="0">
                <a:latin typeface="Segoe UI"/>
                <a:cs typeface="Segoe UI"/>
              </a:rPr>
              <a:t>Ensure follow-up services are clearly communicated</a:t>
            </a:r>
          </a:p>
          <a:p>
            <a:pPr lvl="1"/>
            <a:r>
              <a:rPr lang="en-US" sz="2400" dirty="0">
                <a:latin typeface="Segoe UI"/>
                <a:cs typeface="Segoe UI"/>
              </a:rPr>
              <a:t>Ensure equipment and supplies are returned to Logistics Section</a:t>
            </a:r>
          </a:p>
          <a:p>
            <a:pPr lvl="1"/>
            <a:r>
              <a:rPr lang="en-US" sz="2400" dirty="0">
                <a:latin typeface="Segoe UI"/>
                <a:cs typeface="Segoe UI"/>
              </a:rPr>
              <a:t>Collect and submit activity logs</a:t>
            </a:r>
          </a:p>
        </p:txBody>
      </p:sp>
    </p:spTree>
    <p:extLst>
      <p:ext uri="{BB962C8B-B14F-4D97-AF65-F5344CB8AC3E}">
        <p14:creationId xmlns:p14="http://schemas.microsoft.com/office/powerpoint/2010/main" val="17777236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94</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Notification Group Supervisor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normAutofit/>
          </a:bodyPr>
          <a:lstStyle/>
          <a:p>
            <a:r>
              <a:rPr lang="en-US" dirty="0"/>
              <a:t>Staffing</a:t>
            </a:r>
          </a:p>
          <a:p>
            <a:pPr lvl="1"/>
            <a:r>
              <a:rPr lang="en-US" dirty="0"/>
              <a:t>Notification Group Teams include: </a:t>
            </a:r>
          </a:p>
          <a:p>
            <a:pPr lvl="2"/>
            <a:r>
              <a:rPr lang="en-US" dirty="0"/>
              <a:t>Mental health</a:t>
            </a:r>
          </a:p>
          <a:p>
            <a:pPr lvl="2"/>
            <a:r>
              <a:rPr lang="en-US" dirty="0"/>
              <a:t>Medical Examiner/Coroner/Justice of the Peace (if notifying next of kin), </a:t>
            </a:r>
          </a:p>
          <a:p>
            <a:pPr lvl="2"/>
            <a:r>
              <a:rPr lang="en-US" dirty="0"/>
              <a:t>Fire/EMS (if advising of hospital location) </a:t>
            </a:r>
          </a:p>
          <a:p>
            <a:pPr lvl="2"/>
            <a:r>
              <a:rPr lang="en-US" dirty="0"/>
              <a:t>Law enforcement (if advising victims are missing)</a:t>
            </a:r>
          </a:p>
          <a:p>
            <a:pPr marL="0" indent="0">
              <a:buNone/>
            </a:pPr>
            <a:endParaRPr lang="en-US" dirty="0"/>
          </a:p>
          <a:p>
            <a:r>
              <a:rPr lang="en-US" dirty="0"/>
              <a:t>Mission</a:t>
            </a:r>
          </a:p>
          <a:p>
            <a:pPr lvl="1"/>
            <a:r>
              <a:rPr lang="en-US" dirty="0"/>
              <a:t>Notify loved ones regarding status of family members</a:t>
            </a:r>
          </a:p>
          <a:p>
            <a:pPr lvl="1"/>
            <a:r>
              <a:rPr lang="en-US" dirty="0"/>
              <a:t>Track status of completed client forms</a:t>
            </a:r>
            <a:br>
              <a:rPr lang="en-US" dirty="0"/>
            </a:br>
            <a:endParaRPr lang="en-US" dirty="0"/>
          </a:p>
        </p:txBody>
      </p:sp>
      <p:pic>
        <p:nvPicPr>
          <p:cNvPr id="9" name="Picture 8" descr="Icon&#10;&#10;Description automatically generated">
            <a:extLst>
              <a:ext uri="{FF2B5EF4-FFF2-40B4-BE49-F238E27FC236}">
                <a16:creationId xmlns:a16="http://schemas.microsoft.com/office/drawing/2014/main" id="{70F2A36C-7024-F633-FB59-BE836E9D16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2376753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normAutofit fontScale="90000"/>
          </a:bodyPr>
          <a:lstStyle/>
          <a:p>
            <a:r>
              <a:rPr lang="en-US" dirty="0"/>
              <a:t>Notification Group Supervisor Roles</a:t>
            </a:r>
          </a:p>
        </p:txBody>
      </p:sp>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95</a:t>
            </a:fld>
            <a:endParaRPr lang="en-US" dirty="0"/>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2" y="1246158"/>
            <a:ext cx="4175200" cy="5611842"/>
          </a:xfrm>
        </p:spPr>
        <p:txBody>
          <a:bodyPr>
            <a:normAutofit fontScale="92500" lnSpcReduction="10000"/>
          </a:bodyPr>
          <a:lstStyle/>
          <a:p>
            <a:r>
              <a:rPr lang="en-US" dirty="0"/>
              <a:t>Activation</a:t>
            </a:r>
          </a:p>
          <a:p>
            <a:pPr lvl="1">
              <a:lnSpc>
                <a:spcPct val="120000"/>
              </a:lnSpc>
            </a:pPr>
            <a:r>
              <a:rPr lang="en-US" sz="2000" dirty="0"/>
              <a:t>Attend just-in-time training and review pertinent position checklists</a:t>
            </a:r>
          </a:p>
          <a:p>
            <a:pPr lvl="1">
              <a:lnSpc>
                <a:spcPct val="120000"/>
              </a:lnSpc>
            </a:pPr>
            <a:r>
              <a:rPr lang="en-US" sz="2000" dirty="0"/>
              <a:t>Contact lead law enforcement agency to establish parameters for release of patient names and locations to FAC</a:t>
            </a:r>
          </a:p>
          <a:p>
            <a:pPr lvl="1">
              <a:lnSpc>
                <a:spcPct val="120000"/>
              </a:lnSpc>
            </a:pPr>
            <a:r>
              <a:rPr lang="en-US" sz="2000" dirty="0"/>
              <a:t>Establish secure location for storing family forms </a:t>
            </a:r>
          </a:p>
          <a:p>
            <a:pPr lvl="1">
              <a:lnSpc>
                <a:spcPct val="120000"/>
              </a:lnSpc>
            </a:pPr>
            <a:r>
              <a:rPr lang="en-US" sz="2000" dirty="0"/>
              <a:t>Ensure all personnel assigned to Notification Unit are familiar with and follow all privacy and security protocols regarding family forms</a:t>
            </a:r>
          </a:p>
        </p:txBody>
      </p:sp>
      <p:pic>
        <p:nvPicPr>
          <p:cNvPr id="12" name="Picture 11" descr="Icon&#10;&#10;Description automatically generated">
            <a:extLst>
              <a:ext uri="{FF2B5EF4-FFF2-40B4-BE49-F238E27FC236}">
                <a16:creationId xmlns:a16="http://schemas.microsoft.com/office/drawing/2014/main" id="{1FC17B24-DA27-FE56-8F1A-254119116C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
        <p:nvSpPr>
          <p:cNvPr id="7" name="Content Placeholder 5">
            <a:extLst>
              <a:ext uri="{FF2B5EF4-FFF2-40B4-BE49-F238E27FC236}">
                <a16:creationId xmlns:a16="http://schemas.microsoft.com/office/drawing/2014/main" id="{18A4C064-19F2-4D88-8AE7-7CE49C231D40}"/>
              </a:ext>
            </a:extLst>
          </p:cNvPr>
          <p:cNvSpPr>
            <a:spLocks noGrp="1"/>
          </p:cNvSpPr>
          <p:nvPr>
            <p:ph sz="quarter" idx="12"/>
          </p:nvPr>
        </p:nvSpPr>
        <p:spPr>
          <a:xfrm>
            <a:off x="4908331" y="1246157"/>
            <a:ext cx="3878317" cy="5611841"/>
          </a:xfrm>
        </p:spPr>
        <p:txBody>
          <a:bodyPr>
            <a:normAutofit fontScale="92500" lnSpcReduction="20000"/>
          </a:bodyPr>
          <a:lstStyle/>
          <a:p>
            <a:r>
              <a:rPr lang="en-US" dirty="0"/>
              <a:t>Operation</a:t>
            </a:r>
          </a:p>
          <a:p>
            <a:pPr lvl="1">
              <a:lnSpc>
                <a:spcPct val="120000"/>
              </a:lnSpc>
            </a:pPr>
            <a:r>
              <a:rPr lang="en-US" sz="2000" dirty="0"/>
              <a:t>Working with the Information Branch Director to understand which staff will be involved in victim notification processes</a:t>
            </a:r>
          </a:p>
          <a:p>
            <a:pPr lvl="1">
              <a:lnSpc>
                <a:spcPct val="120000"/>
              </a:lnSpc>
            </a:pPr>
            <a:r>
              <a:rPr lang="en-US" sz="2000" dirty="0"/>
              <a:t>Receive and review completed forms</a:t>
            </a:r>
          </a:p>
          <a:p>
            <a:pPr lvl="1">
              <a:lnSpc>
                <a:spcPct val="120000"/>
              </a:lnSpc>
            </a:pPr>
            <a:r>
              <a:rPr lang="en-US" sz="2000" dirty="0"/>
              <a:t>Coordinate identification and location of families and escort to notification area</a:t>
            </a:r>
          </a:p>
          <a:p>
            <a:pPr lvl="1">
              <a:lnSpc>
                <a:spcPct val="120000"/>
              </a:lnSpc>
            </a:pPr>
            <a:r>
              <a:rPr lang="en-US" sz="2000" dirty="0"/>
              <a:t>Contact appropriate Consulate if victims include non-US citizens</a:t>
            </a:r>
          </a:p>
          <a:p>
            <a:pPr lvl="1">
              <a:lnSpc>
                <a:spcPct val="120000"/>
              </a:lnSpc>
            </a:pPr>
            <a:r>
              <a:rPr lang="en-US" sz="2000" dirty="0"/>
              <a:t>Support arrangement of site visits and memorial services</a:t>
            </a:r>
          </a:p>
        </p:txBody>
      </p:sp>
    </p:spTree>
    <p:extLst>
      <p:ext uri="{BB962C8B-B14F-4D97-AF65-F5344CB8AC3E}">
        <p14:creationId xmlns:p14="http://schemas.microsoft.com/office/powerpoint/2010/main" val="5024710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normAutofit fontScale="90000"/>
          </a:bodyPr>
          <a:lstStyle/>
          <a:p>
            <a:r>
              <a:rPr lang="en-US" dirty="0"/>
              <a:t>Notification Group Supervisor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96</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p:txBody>
          <a:bodyPr/>
          <a:lstStyle/>
          <a:p>
            <a:r>
              <a:rPr lang="en-US" dirty="0"/>
              <a:t>Demobilization</a:t>
            </a:r>
          </a:p>
          <a:p>
            <a:pPr lvl="1"/>
            <a:r>
              <a:rPr lang="en-US" dirty="0"/>
              <a:t>Ensure staff are aware of demobilization details</a:t>
            </a:r>
          </a:p>
          <a:p>
            <a:pPr lvl="1"/>
            <a:r>
              <a:rPr lang="en-US" dirty="0"/>
              <a:t>Ensure follow-up services are clearly communicated</a:t>
            </a:r>
          </a:p>
          <a:p>
            <a:pPr lvl="1"/>
            <a:r>
              <a:rPr lang="en-US" dirty="0"/>
              <a:t>Ensure equipment and supplies are returned to Logistics Section</a:t>
            </a:r>
          </a:p>
          <a:p>
            <a:pPr lvl="1"/>
            <a:r>
              <a:rPr lang="en-US" dirty="0"/>
              <a:t>Collect and submit activity logs</a:t>
            </a:r>
          </a:p>
        </p:txBody>
      </p:sp>
      <p:pic>
        <p:nvPicPr>
          <p:cNvPr id="9" name="Picture 8" descr="Icon&#10;&#10;Description automatically generated">
            <a:extLst>
              <a:ext uri="{FF2B5EF4-FFF2-40B4-BE49-F238E27FC236}">
                <a16:creationId xmlns:a16="http://schemas.microsoft.com/office/drawing/2014/main" id="{57EE578F-50D0-6D77-471E-16FE1FF0B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48384674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B7AD40-76A2-938B-0BF4-AFE02506FE79}"/>
              </a:ext>
            </a:extLst>
          </p:cNvPr>
          <p:cNvSpPr>
            <a:spLocks noGrp="1"/>
          </p:cNvSpPr>
          <p:nvPr>
            <p:ph type="sldNum" sz="quarter" idx="4"/>
          </p:nvPr>
        </p:nvSpPr>
        <p:spPr/>
        <p:txBody>
          <a:bodyPr/>
          <a:lstStyle/>
          <a:p>
            <a:fld id="{ACCCA36D-925E-472C-AAC6-5045E5626F6B}" type="slidenum">
              <a:rPr lang="en-US" smtClean="0"/>
              <a:pPr/>
              <a:t>97</a:t>
            </a:fld>
            <a:endParaRPr lang="en-US" dirty="0"/>
          </a:p>
        </p:txBody>
      </p:sp>
      <p:sp>
        <p:nvSpPr>
          <p:cNvPr id="2" name="Title 1">
            <a:extLst>
              <a:ext uri="{FF2B5EF4-FFF2-40B4-BE49-F238E27FC236}">
                <a16:creationId xmlns:a16="http://schemas.microsoft.com/office/drawing/2014/main" id="{C93665F6-3A8E-DC9C-7887-1A99BEDDFA92}"/>
              </a:ext>
            </a:extLst>
          </p:cNvPr>
          <p:cNvSpPr>
            <a:spLocks noGrp="1"/>
          </p:cNvSpPr>
          <p:nvPr>
            <p:ph type="title"/>
          </p:nvPr>
        </p:nvSpPr>
        <p:spPr/>
        <p:txBody>
          <a:bodyPr/>
          <a:lstStyle/>
          <a:p>
            <a:r>
              <a:rPr lang="en-US" dirty="0"/>
              <a:t>Security Branch Director</a:t>
            </a:r>
          </a:p>
        </p:txBody>
      </p:sp>
      <p:sp>
        <p:nvSpPr>
          <p:cNvPr id="5" name="Content Placeholder 4">
            <a:extLst>
              <a:ext uri="{FF2B5EF4-FFF2-40B4-BE49-F238E27FC236}">
                <a16:creationId xmlns:a16="http://schemas.microsoft.com/office/drawing/2014/main" id="{82CB1F6D-6700-EA91-1DFE-3148506F19B9}"/>
              </a:ext>
            </a:extLst>
          </p:cNvPr>
          <p:cNvSpPr>
            <a:spLocks noGrp="1"/>
          </p:cNvSpPr>
          <p:nvPr>
            <p:ph sz="quarter" idx="11"/>
          </p:nvPr>
        </p:nvSpPr>
        <p:spPr>
          <a:xfrm>
            <a:off x="733425" y="1246188"/>
            <a:ext cx="8277225" cy="4681537"/>
          </a:xfrm>
        </p:spPr>
        <p:txBody>
          <a:bodyPr/>
          <a:lstStyle/>
          <a:p>
            <a:r>
              <a:rPr lang="en-US" dirty="0"/>
              <a:t>Staffing</a:t>
            </a:r>
          </a:p>
          <a:p>
            <a:pPr lvl="1"/>
            <a:r>
              <a:rPr lang="en-US" dirty="0"/>
              <a:t>Activating jurisdiction’s law enforcement</a:t>
            </a:r>
          </a:p>
          <a:p>
            <a:pPr lvl="1"/>
            <a:endParaRPr lang="en-US" dirty="0"/>
          </a:p>
          <a:p>
            <a:r>
              <a:rPr lang="en-US" dirty="0"/>
              <a:t>Mission</a:t>
            </a:r>
          </a:p>
          <a:p>
            <a:pPr lvl="1"/>
            <a:r>
              <a:rPr lang="en-US" dirty="0"/>
              <a:t>Coordinate FAC security, including managing and staffing site security operations, badging, and investigation support</a:t>
            </a:r>
          </a:p>
          <a:p>
            <a:pPr lvl="1"/>
            <a:r>
              <a:rPr lang="en-US" dirty="0"/>
              <a:t>Maintain security both internal and external to FAC including crowd control and site access</a:t>
            </a:r>
          </a:p>
        </p:txBody>
      </p:sp>
      <p:pic>
        <p:nvPicPr>
          <p:cNvPr id="9" name="Picture 8" descr="Icon&#10;&#10;Description automatically generated">
            <a:extLst>
              <a:ext uri="{FF2B5EF4-FFF2-40B4-BE49-F238E27FC236}">
                <a16:creationId xmlns:a16="http://schemas.microsoft.com/office/drawing/2014/main" id="{10C4AD94-3B28-06C6-75BD-6F8A8D2170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1530120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14265A-596F-F0F2-CD03-3B4237692D9B}"/>
              </a:ext>
            </a:extLst>
          </p:cNvPr>
          <p:cNvSpPr>
            <a:spLocks noGrp="1"/>
          </p:cNvSpPr>
          <p:nvPr>
            <p:ph type="sldNum" sz="quarter" idx="4"/>
          </p:nvPr>
        </p:nvSpPr>
        <p:spPr/>
        <p:txBody>
          <a:bodyPr/>
          <a:lstStyle/>
          <a:p>
            <a:fld id="{ACCCA36D-925E-472C-AAC6-5045E5626F6B}" type="slidenum">
              <a:rPr lang="en-US" smtClean="0"/>
              <a:pPr/>
              <a:t>98</a:t>
            </a:fld>
            <a:endParaRPr lang="en-US" dirty="0"/>
          </a:p>
        </p:txBody>
      </p:sp>
      <p:sp>
        <p:nvSpPr>
          <p:cNvPr id="2" name="Title 1">
            <a:extLst>
              <a:ext uri="{FF2B5EF4-FFF2-40B4-BE49-F238E27FC236}">
                <a16:creationId xmlns:a16="http://schemas.microsoft.com/office/drawing/2014/main" id="{55450182-14B3-1C9A-1098-D36F1BC745B9}"/>
              </a:ext>
            </a:extLst>
          </p:cNvPr>
          <p:cNvSpPr>
            <a:spLocks noGrp="1"/>
          </p:cNvSpPr>
          <p:nvPr>
            <p:ph type="title"/>
          </p:nvPr>
        </p:nvSpPr>
        <p:spPr/>
        <p:txBody>
          <a:bodyPr/>
          <a:lstStyle/>
          <a:p>
            <a:r>
              <a:rPr lang="en-US" dirty="0"/>
              <a:t>Security Branch Director Roles</a:t>
            </a:r>
          </a:p>
        </p:txBody>
      </p:sp>
      <p:sp>
        <p:nvSpPr>
          <p:cNvPr id="5" name="Content Placeholder 4">
            <a:extLst>
              <a:ext uri="{FF2B5EF4-FFF2-40B4-BE49-F238E27FC236}">
                <a16:creationId xmlns:a16="http://schemas.microsoft.com/office/drawing/2014/main" id="{FA341582-4535-4044-30FD-9E890BB37210}"/>
              </a:ext>
            </a:extLst>
          </p:cNvPr>
          <p:cNvSpPr>
            <a:spLocks noGrp="1"/>
          </p:cNvSpPr>
          <p:nvPr>
            <p:ph sz="quarter" idx="11"/>
          </p:nvPr>
        </p:nvSpPr>
        <p:spPr>
          <a:xfrm>
            <a:off x="733130" y="1246158"/>
            <a:ext cx="4376197" cy="5443567"/>
          </a:xfrm>
        </p:spPr>
        <p:txBody>
          <a:bodyPr>
            <a:normAutofit/>
          </a:bodyPr>
          <a:lstStyle/>
          <a:p>
            <a:r>
              <a:rPr lang="en-US" sz="2600" dirty="0"/>
              <a:t>Activation</a:t>
            </a:r>
          </a:p>
          <a:p>
            <a:pPr lvl="1"/>
            <a:r>
              <a:rPr lang="en-US" dirty="0"/>
              <a:t>Attend just-in-time training and review pertinent position checklists</a:t>
            </a:r>
          </a:p>
          <a:p>
            <a:pPr lvl="1"/>
            <a:r>
              <a:rPr lang="en-US" dirty="0"/>
              <a:t>Develop Security Plan for interior and exterior of FAC site</a:t>
            </a:r>
          </a:p>
          <a:p>
            <a:pPr lvl="1"/>
            <a:r>
              <a:rPr lang="en-US" dirty="0"/>
              <a:t>Appoint interior and exterior security personnel for the FAC</a:t>
            </a:r>
          </a:p>
          <a:p>
            <a:pPr lvl="1"/>
            <a:r>
              <a:rPr lang="en-US" dirty="0"/>
              <a:t>Confirming authority related to law enforcement within the FAC facility </a:t>
            </a:r>
          </a:p>
        </p:txBody>
      </p:sp>
      <p:sp>
        <p:nvSpPr>
          <p:cNvPr id="6" name="Content Placeholder 5">
            <a:extLst>
              <a:ext uri="{FF2B5EF4-FFF2-40B4-BE49-F238E27FC236}">
                <a16:creationId xmlns:a16="http://schemas.microsoft.com/office/drawing/2014/main" id="{3AA6FE01-DD9F-91B4-637B-526089654E71}"/>
              </a:ext>
            </a:extLst>
          </p:cNvPr>
          <p:cNvSpPr>
            <a:spLocks noGrp="1"/>
          </p:cNvSpPr>
          <p:nvPr>
            <p:ph sz="quarter" idx="12"/>
          </p:nvPr>
        </p:nvSpPr>
        <p:spPr>
          <a:xfrm>
            <a:off x="4845916" y="1246158"/>
            <a:ext cx="4145684" cy="5324324"/>
          </a:xfrm>
        </p:spPr>
        <p:txBody>
          <a:bodyPr>
            <a:normAutofit/>
          </a:bodyPr>
          <a:lstStyle/>
          <a:p>
            <a:r>
              <a:rPr lang="en-US" sz="2600" dirty="0"/>
              <a:t>Operation</a:t>
            </a:r>
          </a:p>
          <a:p>
            <a:pPr lvl="1"/>
            <a:r>
              <a:rPr lang="en-US" dirty="0"/>
              <a:t>Overseeing all security branch operations and personnel as needed </a:t>
            </a:r>
          </a:p>
          <a:p>
            <a:pPr lvl="1">
              <a:tabLst>
                <a:tab pos="228600" algn="l"/>
                <a:tab pos="457200" algn="l"/>
              </a:tabLst>
            </a:pPr>
            <a:r>
              <a:rPr lang="en-US" dirty="0"/>
              <a:t>Ensuring a safe environment and taking enforcement or protective actions if deemed necessary by the situation</a:t>
            </a:r>
          </a:p>
          <a:p>
            <a:pPr lvl="1">
              <a:tabLst>
                <a:tab pos="228600" algn="l"/>
                <a:tab pos="457200" algn="l"/>
              </a:tabLst>
            </a:pPr>
            <a:r>
              <a:rPr lang="en-US" dirty="0"/>
              <a:t>Making referrals to mental health services as necessary</a:t>
            </a:r>
          </a:p>
          <a:p>
            <a:pPr lvl="1"/>
            <a:endParaRPr lang="en-US" dirty="0"/>
          </a:p>
        </p:txBody>
      </p:sp>
      <p:pic>
        <p:nvPicPr>
          <p:cNvPr id="12" name="Picture 11" descr="Icon&#10;&#10;Description automatically generated">
            <a:extLst>
              <a:ext uri="{FF2B5EF4-FFF2-40B4-BE49-F238E27FC236}">
                <a16:creationId xmlns:a16="http://schemas.microsoft.com/office/drawing/2014/main" id="{6380CA10-A511-D01C-4C9D-D156A1CD3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2270727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1F2E1-E7D9-E374-E394-7E055466188E}"/>
              </a:ext>
            </a:extLst>
          </p:cNvPr>
          <p:cNvSpPr>
            <a:spLocks noGrp="1"/>
          </p:cNvSpPr>
          <p:nvPr>
            <p:ph type="title"/>
          </p:nvPr>
        </p:nvSpPr>
        <p:spPr/>
        <p:txBody>
          <a:bodyPr/>
          <a:lstStyle/>
          <a:p>
            <a:r>
              <a:rPr lang="en-US" dirty="0"/>
              <a:t>Security Branch Director Roles</a:t>
            </a:r>
          </a:p>
        </p:txBody>
      </p:sp>
      <p:sp>
        <p:nvSpPr>
          <p:cNvPr id="4" name="Slide Number Placeholder 3">
            <a:extLst>
              <a:ext uri="{FF2B5EF4-FFF2-40B4-BE49-F238E27FC236}">
                <a16:creationId xmlns:a16="http://schemas.microsoft.com/office/drawing/2014/main" id="{5D581660-ACE0-989E-9B9C-28484AD2AA9F}"/>
              </a:ext>
            </a:extLst>
          </p:cNvPr>
          <p:cNvSpPr>
            <a:spLocks noGrp="1"/>
          </p:cNvSpPr>
          <p:nvPr>
            <p:ph type="sldNum" sz="quarter" idx="4"/>
          </p:nvPr>
        </p:nvSpPr>
        <p:spPr/>
        <p:txBody>
          <a:bodyPr/>
          <a:lstStyle/>
          <a:p>
            <a:fld id="{ACCCA36D-925E-472C-AAC6-5045E5626F6B}" type="slidenum">
              <a:rPr lang="en-US" smtClean="0"/>
              <a:pPr/>
              <a:t>99</a:t>
            </a:fld>
            <a:endParaRPr lang="en-US" dirty="0"/>
          </a:p>
        </p:txBody>
      </p:sp>
      <p:sp>
        <p:nvSpPr>
          <p:cNvPr id="5" name="Content Placeholder 4">
            <a:extLst>
              <a:ext uri="{FF2B5EF4-FFF2-40B4-BE49-F238E27FC236}">
                <a16:creationId xmlns:a16="http://schemas.microsoft.com/office/drawing/2014/main" id="{AF0A3535-941E-4583-D5BB-12CB0A76DC8B}"/>
              </a:ext>
            </a:extLst>
          </p:cNvPr>
          <p:cNvSpPr>
            <a:spLocks noGrp="1"/>
          </p:cNvSpPr>
          <p:nvPr>
            <p:ph sz="quarter" idx="11"/>
          </p:nvPr>
        </p:nvSpPr>
        <p:spPr>
          <a:xfrm>
            <a:off x="733131" y="1194579"/>
            <a:ext cx="4366770" cy="5663421"/>
          </a:xfrm>
        </p:spPr>
        <p:txBody>
          <a:bodyPr>
            <a:normAutofit fontScale="92500" lnSpcReduction="20000"/>
          </a:bodyPr>
          <a:lstStyle/>
          <a:p>
            <a:r>
              <a:rPr lang="en-US" sz="2800" dirty="0"/>
              <a:t>Interior Security Roles</a:t>
            </a:r>
          </a:p>
          <a:p>
            <a:pPr lvl="1">
              <a:lnSpc>
                <a:spcPct val="120000"/>
              </a:lnSpc>
              <a:spcBef>
                <a:spcPts val="200"/>
              </a:spcBef>
            </a:pPr>
            <a:r>
              <a:rPr lang="en-US" sz="2400" dirty="0"/>
              <a:t>Prevent unauthorized access to all ingress and egress points of FAC site</a:t>
            </a:r>
          </a:p>
          <a:p>
            <a:pPr lvl="1">
              <a:lnSpc>
                <a:spcPct val="120000"/>
              </a:lnSpc>
              <a:spcBef>
                <a:spcPts val="200"/>
              </a:spcBef>
            </a:pPr>
            <a:r>
              <a:rPr lang="en-US" sz="2400" dirty="0"/>
              <a:t>Ensure only authorized personnel in restricted areas </a:t>
            </a:r>
          </a:p>
          <a:p>
            <a:pPr lvl="1">
              <a:lnSpc>
                <a:spcPct val="120000"/>
              </a:lnSpc>
              <a:spcBef>
                <a:spcPts val="200"/>
              </a:spcBef>
            </a:pPr>
            <a:r>
              <a:rPr lang="en-US" sz="2400" dirty="0"/>
              <a:t>Ensure individuals picking up children from care facility are legal guardians or authorized family representatives</a:t>
            </a:r>
          </a:p>
          <a:p>
            <a:pPr lvl="1">
              <a:lnSpc>
                <a:spcPct val="120000"/>
              </a:lnSpc>
              <a:spcBef>
                <a:spcPts val="200"/>
              </a:spcBef>
            </a:pPr>
            <a:r>
              <a:rPr lang="en-US" sz="2400" dirty="0"/>
              <a:t>Escort non-badged personnel</a:t>
            </a:r>
          </a:p>
          <a:p>
            <a:pPr lvl="1">
              <a:lnSpc>
                <a:spcPct val="120000"/>
              </a:lnSpc>
              <a:spcBef>
                <a:spcPts val="200"/>
              </a:spcBef>
            </a:pPr>
            <a:r>
              <a:rPr lang="en-US" sz="2400" dirty="0"/>
              <a:t>Address any potential threats</a:t>
            </a:r>
          </a:p>
        </p:txBody>
      </p:sp>
      <p:sp>
        <p:nvSpPr>
          <p:cNvPr id="6" name="Content Placeholder 5">
            <a:extLst>
              <a:ext uri="{FF2B5EF4-FFF2-40B4-BE49-F238E27FC236}">
                <a16:creationId xmlns:a16="http://schemas.microsoft.com/office/drawing/2014/main" id="{84FD7E08-F9BE-F8B6-3F27-07F8254A413D}"/>
              </a:ext>
            </a:extLst>
          </p:cNvPr>
          <p:cNvSpPr>
            <a:spLocks noGrp="1"/>
          </p:cNvSpPr>
          <p:nvPr>
            <p:ph sz="quarter" idx="12"/>
          </p:nvPr>
        </p:nvSpPr>
        <p:spPr>
          <a:xfrm>
            <a:off x="4898283" y="1194579"/>
            <a:ext cx="3942342" cy="5460745"/>
          </a:xfrm>
        </p:spPr>
        <p:txBody>
          <a:bodyPr>
            <a:normAutofit/>
          </a:bodyPr>
          <a:lstStyle/>
          <a:p>
            <a:pPr>
              <a:lnSpc>
                <a:spcPct val="80000"/>
              </a:lnSpc>
            </a:pPr>
            <a:r>
              <a:rPr lang="en-US" sz="2600" dirty="0"/>
              <a:t>Exterior Security Roles</a:t>
            </a:r>
          </a:p>
          <a:p>
            <a:pPr lvl="1">
              <a:spcBef>
                <a:spcPts val="200"/>
              </a:spcBef>
            </a:pPr>
            <a:r>
              <a:rPr lang="en-US" dirty="0"/>
              <a:t>Keeping media only in authorized locations</a:t>
            </a:r>
          </a:p>
          <a:p>
            <a:pPr lvl="1">
              <a:spcBef>
                <a:spcPts val="200"/>
              </a:spcBef>
              <a:tabLst>
                <a:tab pos="228600" algn="l"/>
                <a:tab pos="457200" algn="l"/>
              </a:tabLst>
            </a:pPr>
            <a:r>
              <a:rPr lang="en-US" dirty="0"/>
              <a:t>Screening those who approach the perimeter to ensure valid use of FAC services</a:t>
            </a:r>
          </a:p>
          <a:p>
            <a:pPr lvl="1">
              <a:spcBef>
                <a:spcPts val="200"/>
              </a:spcBef>
              <a:tabLst>
                <a:tab pos="228600" algn="l"/>
                <a:tab pos="457200" algn="l"/>
              </a:tabLst>
            </a:pPr>
            <a:r>
              <a:rPr lang="en-US" dirty="0"/>
              <a:t>Establishing and enforcing perimeter security</a:t>
            </a:r>
          </a:p>
          <a:p>
            <a:pPr lvl="1">
              <a:spcBef>
                <a:spcPts val="200"/>
              </a:spcBef>
              <a:tabLst>
                <a:tab pos="228600" algn="l"/>
                <a:tab pos="457200" algn="l"/>
              </a:tabLst>
            </a:pPr>
            <a:r>
              <a:rPr lang="en-US" dirty="0"/>
              <a:t>Ensuring only authorized vehicles gain access to the restricted areas</a:t>
            </a:r>
          </a:p>
        </p:txBody>
      </p:sp>
      <p:pic>
        <p:nvPicPr>
          <p:cNvPr id="16" name="Picture 15" descr="Icon&#10;&#10;Description automatically generated">
            <a:extLst>
              <a:ext uri="{FF2B5EF4-FFF2-40B4-BE49-F238E27FC236}">
                <a16:creationId xmlns:a16="http://schemas.microsoft.com/office/drawing/2014/main" id="{3668A72E-CB90-1C16-2757-45F45AEB9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41" y="508818"/>
            <a:ext cx="288519" cy="288519"/>
          </a:xfrm>
          <a:prstGeom prst="rect">
            <a:avLst/>
          </a:prstGeom>
        </p:spPr>
      </p:pic>
    </p:spTree>
    <p:extLst>
      <p:ext uri="{BB962C8B-B14F-4D97-AF65-F5344CB8AC3E}">
        <p14:creationId xmlns:p14="http://schemas.microsoft.com/office/powerpoint/2010/main" val="3118366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lgn="l">
          <a:defRPr sz="1800" dirty="0">
            <a:solidFill>
              <a:srgbClr val="00456A"/>
            </a:solidFill>
            <a:latin typeface="Segoe UI Semibold" panose="020B0702040204020203" pitchFamily="34" charset="0"/>
            <a:cs typeface="Segoe UI Semibold" panose="020B0702040204020203" pitchFamily="34" charset="0"/>
          </a:defRPr>
        </a:defPPr>
      </a:lstStyle>
    </a:txDef>
  </a:objectDefaults>
  <a:extraClrSchemeLst/>
  <a:extLst>
    <a:ext uri="{05A4C25C-085E-4340-85A3-A5531E510DB2}">
      <thm15:themeFamily xmlns:thm15="http://schemas.microsoft.com/office/thememl/2012/main" name="NCTCOG_DR_DFWA.pptx" id="{5336135E-0F19-4B0B-99BF-70A78582167B}" vid="{B3CFC3E6-9A57-4D0E-83D3-FA5D584B72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48E2397E05D048B3BA956F8F492B60" ma:contentTypeVersion="11" ma:contentTypeDescription="Create a new document." ma:contentTypeScope="" ma:versionID="3ad51a5e5379bb5652fe1493d63afdb9">
  <xsd:schema xmlns:xsd="http://www.w3.org/2001/XMLSchema" xmlns:xs="http://www.w3.org/2001/XMLSchema" xmlns:p="http://schemas.microsoft.com/office/2006/metadata/properties" xmlns:ns2="21e8fde9-d587-4f48-ad31-edead594ca85" xmlns:ns3="d5f1f0e0-b601-4749-a7f4-5b51c571fdc3" targetNamespace="http://schemas.microsoft.com/office/2006/metadata/properties" ma:root="true" ma:fieldsID="20a69aa550767e353dd48a418c3d9bf3" ns2:_="" ns3:_="">
    <xsd:import namespace="21e8fde9-d587-4f48-ad31-edead594ca85"/>
    <xsd:import namespace="d5f1f0e0-b601-4749-a7f4-5b51c571fd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8fde9-d587-4f48-ad31-edead594ca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091450-dd9d-4e8d-a95a-f4f436347ec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f1f0e0-b601-4749-a7f4-5b51c571fdc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786c86a-f72d-41c3-b480-6937980cc91e}" ma:internalName="TaxCatchAll" ma:showField="CatchAllData" ma:web="d5f1f0e0-b601-4749-a7f4-5b51c571fd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1e8fde9-d587-4f48-ad31-edead594ca85">
      <Terms xmlns="http://schemas.microsoft.com/office/infopath/2007/PartnerControls"/>
    </lcf76f155ced4ddcb4097134ff3c332f>
    <TaxCatchAll xmlns="d5f1f0e0-b601-4749-a7f4-5b51c571fdc3" xsi:nil="true"/>
  </documentManagement>
</p:properties>
</file>

<file path=customXml/itemProps1.xml><?xml version="1.0" encoding="utf-8"?>
<ds:datastoreItem xmlns:ds="http://schemas.openxmlformats.org/officeDocument/2006/customXml" ds:itemID="{152CE5CB-76D5-4444-A670-3B49CF756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8fde9-d587-4f48-ad31-edead594ca85"/>
    <ds:schemaRef ds:uri="d5f1f0e0-b601-4749-a7f4-5b51c571fd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3CFA2C-36A0-440C-BF63-A424FA1AA086}">
  <ds:schemaRefs>
    <ds:schemaRef ds:uri="http://schemas.microsoft.com/sharepoint/v3/contenttype/forms"/>
  </ds:schemaRefs>
</ds:datastoreItem>
</file>

<file path=customXml/itemProps3.xml><?xml version="1.0" encoding="utf-8"?>
<ds:datastoreItem xmlns:ds="http://schemas.openxmlformats.org/officeDocument/2006/customXml" ds:itemID="{6DF854BB-A3E8-4243-8455-1388122B9EFA}">
  <ds:schemaRefs>
    <ds:schemaRef ds:uri="http://schemas.microsoft.com/office/infopath/2007/PartnerControls"/>
    <ds:schemaRef ds:uri="http://schemas.microsoft.com/office/2006/documentManagement/types"/>
    <ds:schemaRef ds:uri="http://purl.org/dc/dcmitype/"/>
    <ds:schemaRef ds:uri="http://purl.org/dc/terms/"/>
    <ds:schemaRef ds:uri="d5f1f0e0-b601-4749-a7f4-5b51c571fdc3"/>
    <ds:schemaRef ds:uri="http://schemas.microsoft.com/office/2006/metadata/properties"/>
    <ds:schemaRef ds:uri="http://purl.org/dc/elements/1.1/"/>
    <ds:schemaRef ds:uri="21e8fde9-d587-4f48-ad31-edead594ca85"/>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186</TotalTime>
  <Words>22106</Words>
  <Application>Microsoft Office PowerPoint</Application>
  <PresentationFormat>On-screen Show (4:3)</PresentationFormat>
  <Paragraphs>2411</Paragraphs>
  <Slides>151</Slides>
  <Notes>151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151</vt:i4>
      </vt:variant>
    </vt:vector>
  </HeadingPairs>
  <TitlesOfParts>
    <vt:vector size="161" baseType="lpstr">
      <vt:lpstr>Arial</vt:lpstr>
      <vt:lpstr>Bahnschrift</vt:lpstr>
      <vt:lpstr>Calibri</vt:lpstr>
      <vt:lpstr>Segoe UI</vt:lpstr>
      <vt:lpstr>Segoe UI Bold</vt:lpstr>
      <vt:lpstr>Segoe UI Semibold</vt:lpstr>
      <vt:lpstr>Segoe UI Semilight</vt:lpstr>
      <vt:lpstr>Symbol</vt:lpstr>
      <vt:lpstr>Symbol,Sans-Serif</vt:lpstr>
      <vt:lpstr>Office Theme</vt:lpstr>
      <vt:lpstr>ACTIVATION AND </vt:lpstr>
      <vt:lpstr>Welcome, Introductions,  and Overview</vt:lpstr>
      <vt:lpstr>Documentation</vt:lpstr>
      <vt:lpstr>Course Objectives</vt:lpstr>
      <vt:lpstr>Key Terminology</vt:lpstr>
      <vt:lpstr>Overview of  Family Assistance </vt:lpstr>
      <vt:lpstr>Why FRC/FAC Planning?</vt:lpstr>
      <vt:lpstr>Triggers for FRC/FAC Activation</vt:lpstr>
      <vt:lpstr>FRC vs. FAC</vt:lpstr>
      <vt:lpstr>Virtual FAC</vt:lpstr>
      <vt:lpstr>FRC Overview</vt:lpstr>
      <vt:lpstr>FRC Functions</vt:lpstr>
      <vt:lpstr>FRC Services</vt:lpstr>
      <vt:lpstr>FRC Organization/Staffing</vt:lpstr>
      <vt:lpstr>FRC Location Criteria</vt:lpstr>
      <vt:lpstr>FRC Examples</vt:lpstr>
      <vt:lpstr>FAC Overview</vt:lpstr>
      <vt:lpstr>FAC Functions</vt:lpstr>
      <vt:lpstr>FAC Services </vt:lpstr>
      <vt:lpstr>FAC Location Criteria</vt:lpstr>
      <vt:lpstr>FAC Examples</vt:lpstr>
      <vt:lpstr>Regional FAC Support</vt:lpstr>
      <vt:lpstr>FAC Communications</vt:lpstr>
      <vt:lpstr>Resources  and Tools</vt:lpstr>
      <vt:lpstr>Family Assistance Base Plan</vt:lpstr>
      <vt:lpstr>FRC Toolkit Contents</vt:lpstr>
      <vt:lpstr>FAC Toolkit Contents </vt:lpstr>
      <vt:lpstr>Break</vt:lpstr>
      <vt:lpstr>FAC Staff Positions, Roles,  and Responsibilities</vt:lpstr>
      <vt:lpstr>Minimum FAC  Organization/Staffing</vt:lpstr>
      <vt:lpstr>Expanded FAC  Organization/Staffing</vt:lpstr>
      <vt:lpstr>Command  Staff</vt:lpstr>
      <vt:lpstr>Command Staff</vt:lpstr>
      <vt:lpstr>FAC Director</vt:lpstr>
      <vt:lpstr>FAC Director</vt:lpstr>
      <vt:lpstr>FAC Director Roles</vt:lpstr>
      <vt:lpstr>FAC Director Roles</vt:lpstr>
      <vt:lpstr>Safety Officer</vt:lpstr>
      <vt:lpstr>Safety Officer Roles</vt:lpstr>
      <vt:lpstr>Safety Officer Roles</vt:lpstr>
      <vt:lpstr>Assistant Safety Officer</vt:lpstr>
      <vt:lpstr>Assistant Safety Officer Roles</vt:lpstr>
      <vt:lpstr>Assistant Safety Officer Roles</vt:lpstr>
      <vt:lpstr>Liaison Officer</vt:lpstr>
      <vt:lpstr>Liaison Officer Roles</vt:lpstr>
      <vt:lpstr>Liaison Officer Roles</vt:lpstr>
      <vt:lpstr>Facility Liaison</vt:lpstr>
      <vt:lpstr>Facility Liaison Roles</vt:lpstr>
      <vt:lpstr>Facility Liaison Roles</vt:lpstr>
      <vt:lpstr>FAC PIO</vt:lpstr>
      <vt:lpstr>FAC PIO Roles</vt:lpstr>
      <vt:lpstr>FAC PIO Roles</vt:lpstr>
      <vt:lpstr>Operations  Section</vt:lpstr>
      <vt:lpstr>Operations Section</vt:lpstr>
      <vt:lpstr>Operations Section Chief</vt:lpstr>
      <vt:lpstr>Operations Section Chief Roles</vt:lpstr>
      <vt:lpstr>Reception Branch Director</vt:lpstr>
      <vt:lpstr>Reception Branch Director Roles</vt:lpstr>
      <vt:lpstr>Reception Branch Director Roles</vt:lpstr>
      <vt:lpstr>Registration Group Supervisor</vt:lpstr>
      <vt:lpstr>Registration Group Supervisor Roles</vt:lpstr>
      <vt:lpstr>Registration Group Supervisor Special Instructions</vt:lpstr>
      <vt:lpstr>Registration Group Supervisor Roles</vt:lpstr>
      <vt:lpstr>Family Host Group Supervisor</vt:lpstr>
      <vt:lpstr>Family Host Group Supervisor Roles</vt:lpstr>
      <vt:lpstr>Family Host Group Supervisor Roles</vt:lpstr>
      <vt:lpstr>Services Branch Director</vt:lpstr>
      <vt:lpstr>Services Branch Director Roles</vt:lpstr>
      <vt:lpstr>Services Branch Director Roles</vt:lpstr>
      <vt:lpstr>Mental Health Services Group Supervisor</vt:lpstr>
      <vt:lpstr>Mental Health Services Group Supervisor Roles</vt:lpstr>
      <vt:lpstr>Mental Health Services Group Supervisor Roles</vt:lpstr>
      <vt:lpstr>Spiritual Care Unit Leader</vt:lpstr>
      <vt:lpstr>Spiritual Care Unit Leader Roles</vt:lpstr>
      <vt:lpstr>Spiritual Care Unit Leader Roles</vt:lpstr>
      <vt:lpstr>Public Health Services Group Supervisor</vt:lpstr>
      <vt:lpstr>Public Health Services Group Supervisor Roles</vt:lpstr>
      <vt:lpstr>Public Health Services Group Supervisor Roles</vt:lpstr>
      <vt:lpstr>Social Services Group Supervisor</vt:lpstr>
      <vt:lpstr>Social Services Group Supervisor Roles</vt:lpstr>
      <vt:lpstr>Social Services Group Supervisor Roles</vt:lpstr>
      <vt:lpstr>Childcare Unit Leader</vt:lpstr>
      <vt:lpstr>Childcare Unit Leader Roles</vt:lpstr>
      <vt:lpstr>Childcare Unit Leader Roles</vt:lpstr>
      <vt:lpstr>Information Branch Director</vt:lpstr>
      <vt:lpstr>Information Branch Director Roles</vt:lpstr>
      <vt:lpstr>Information Branch Director Roles</vt:lpstr>
      <vt:lpstr>Communications Center Leader</vt:lpstr>
      <vt:lpstr>Communications Center Leader Roles</vt:lpstr>
      <vt:lpstr>Communications Center Leader Roles</vt:lpstr>
      <vt:lpstr>Victim Status Group Supervisor</vt:lpstr>
      <vt:lpstr>Victim Status Group Supervisor Roles</vt:lpstr>
      <vt:lpstr>Victim Status Group Supervisor Roles</vt:lpstr>
      <vt:lpstr>Notification Group Supervisor</vt:lpstr>
      <vt:lpstr>Notification Group Supervisor Roles</vt:lpstr>
      <vt:lpstr>Notification Group Supervisor Roles</vt:lpstr>
      <vt:lpstr>Security Branch Director</vt:lpstr>
      <vt:lpstr>Security Branch Director Roles</vt:lpstr>
      <vt:lpstr>Security Branch Director Roles</vt:lpstr>
      <vt:lpstr>Security Branch Director Roles</vt:lpstr>
      <vt:lpstr>Logistics  Section</vt:lpstr>
      <vt:lpstr>Logistics Section</vt:lpstr>
      <vt:lpstr>Logistics Section Chief</vt:lpstr>
      <vt:lpstr>Logistics Section Chief Roles</vt:lpstr>
      <vt:lpstr>Logistics Section Chief Roles</vt:lpstr>
      <vt:lpstr>Logistics Section Chief Roles</vt:lpstr>
      <vt:lpstr>Resources Branch Director</vt:lpstr>
      <vt:lpstr>Resources Branch Director Roles</vt:lpstr>
      <vt:lpstr>Resources Branch Director Roles</vt:lpstr>
      <vt:lpstr>Facilities Group Supervisor</vt:lpstr>
      <vt:lpstr>Facilities Group Supervisor Roles</vt:lpstr>
      <vt:lpstr>Facilities Group Supervisor Roles</vt:lpstr>
      <vt:lpstr>Equipment and Supply Unit Leader</vt:lpstr>
      <vt:lpstr>Equipment and Supply Unit Leader Roles</vt:lpstr>
      <vt:lpstr>Equipment and Supply Unit Leader Roles</vt:lpstr>
      <vt:lpstr>Equipment and Supply Unit Leader Roles</vt:lpstr>
      <vt:lpstr>Food Unit Leader</vt:lpstr>
      <vt:lpstr>Food Unit Leader Roles</vt:lpstr>
      <vt:lpstr>Food Unit Leader Roles</vt:lpstr>
      <vt:lpstr>Personnel Group Supervisor</vt:lpstr>
      <vt:lpstr>Personnel Group Supervisor Roles</vt:lpstr>
      <vt:lpstr>Personnel Group Supervisor Roles</vt:lpstr>
      <vt:lpstr>Volunteer Coordination Unit Leader</vt:lpstr>
      <vt:lpstr>Volunteer Coordination Unit Leader Roles</vt:lpstr>
      <vt:lpstr>Volunteer Coordination Unit Leader Roles</vt:lpstr>
      <vt:lpstr>Ordering Branch Director</vt:lpstr>
      <vt:lpstr>Ordering Branch Director Roles</vt:lpstr>
      <vt:lpstr>Ordering Branch Director Roles</vt:lpstr>
      <vt:lpstr>Planning  Section</vt:lpstr>
      <vt:lpstr>Planning Section</vt:lpstr>
      <vt:lpstr>Planning Section Chief</vt:lpstr>
      <vt:lpstr>Planning Section Chief Roles</vt:lpstr>
      <vt:lpstr>Planning Section Chief Roles</vt:lpstr>
      <vt:lpstr>Documentation Unit Leader</vt:lpstr>
      <vt:lpstr>Documentation Unit Leader Roles</vt:lpstr>
      <vt:lpstr>Documentation Unit Leader Roles</vt:lpstr>
      <vt:lpstr>Situational Awareness Unit Leader</vt:lpstr>
      <vt:lpstr>Situational Awareness Unit Leader Roles</vt:lpstr>
      <vt:lpstr>Situational Awareness Unit Leader Roles</vt:lpstr>
      <vt:lpstr>Demobilization Unit Leader</vt:lpstr>
      <vt:lpstr>Demobilization Unit Leader Roles</vt:lpstr>
      <vt:lpstr>Demobilization Unit Leader Roles</vt:lpstr>
      <vt:lpstr>Finance  Section</vt:lpstr>
      <vt:lpstr>Finance Section Chief</vt:lpstr>
      <vt:lpstr>Finance Section Chief Roles</vt:lpstr>
      <vt:lpstr>Finance Section Chief Roles</vt:lpstr>
      <vt:lpstr>Investigation  Section</vt:lpstr>
      <vt:lpstr>Investigation Section Chief</vt:lpstr>
      <vt:lpstr>Investigation Section Chief Roles</vt:lpstr>
      <vt:lpstr>Investigation Section Chief Roles</vt:lpstr>
      <vt:lpstr>PowerPoint Presentation</vt:lpstr>
    </vt:vector>
  </TitlesOfParts>
  <Company>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Michael Leath</dc:creator>
  <cp:lastModifiedBy>Gardner, Mandy</cp:lastModifiedBy>
  <cp:revision>1</cp:revision>
  <cp:lastPrinted>2012-09-14T19:38:15Z</cp:lastPrinted>
  <dcterms:created xsi:type="dcterms:W3CDTF">2009-10-28T20:51:21Z</dcterms:created>
  <dcterms:modified xsi:type="dcterms:W3CDTF">2022-11-21T19:28:07Z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0x0101005348E2397E05D048B3BA956F8F492B60</vt:lpwstr>
  </property>
  <property fmtid="{D5CDD505-2E9C-101B-9397-08002B2CF9AE}" pid="3" name="MediaServiceImageTags">
    <vt:lpwstr/>
  </property>
</Properties>
</file>