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56" r:id="rId3"/>
    <p:sldId id="258" r:id="rId4"/>
    <p:sldId id="300" r:id="rId5"/>
    <p:sldId id="330" r:id="rId6"/>
    <p:sldId id="303" r:id="rId7"/>
    <p:sldId id="302" r:id="rId8"/>
    <p:sldId id="301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263" r:id="rId36"/>
    <p:sldId id="26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79F4EB1-70F5-4157-93B8-BE004219728C}">
          <p14:sldIdLst>
            <p14:sldId id="256"/>
            <p14:sldId id="258"/>
            <p14:sldId id="300"/>
            <p14:sldId id="330"/>
            <p14:sldId id="303"/>
            <p14:sldId id="302"/>
            <p14:sldId id="301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</p14:sldIdLst>
        </p14:section>
        <p14:section name="Untitled Section" id="{01DFFBA4-8A08-4F5C-8A7A-1303C83F5C6D}">
          <p14:sldIdLst>
            <p14:sldId id="263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8" d="100"/>
          <a:sy n="58" d="100"/>
        </p:scale>
        <p:origin x="7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E4EBF-9296-43BE-9B71-3F56A6B62FAE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A4717-1526-459F-93D1-8E5E64405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36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5F208-689F-4AD5-BF6D-3817819E3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7F5ACD-0687-4DE2-A902-3BDE3325C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8A624-F323-463E-95B0-69F82D9DF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A6B6-D478-4960-AE6D-7D51AD0691D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5E312-1095-46EC-A809-B7A45B889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63C60-0EA7-47FF-BC4A-4B0D6075D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6AF8-5A38-49B7-A496-D98056BE2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58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168D4-7BD2-4727-AABD-124DEFE82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3C8DC6-0BD5-493A-BCEB-0DD61F33E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E1E9F-A791-4EBB-9593-13D27E8DD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A6B6-D478-4960-AE6D-7D51AD0691D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EA54D-2483-46A6-A767-72E21790B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43CD9-5E0D-4AC5-96B6-BEE23158F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6AF8-5A38-49B7-A496-D98056BE2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47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A6CE5A-AA0A-4B56-9991-1F8A82BACA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1D2F53-F027-42BF-99DC-8303D3565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1AABE-9204-4490-A958-1017A8DC0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A6B6-D478-4960-AE6D-7D51AD0691D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F60B0-57EE-48C6-80EB-876E78858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7CC93-F241-4C13-82A0-491328E65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6AF8-5A38-49B7-A496-D98056BE2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29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210B-3FD2-4561-BF58-335AAD89EBF5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8CC5-4ADC-4A13-8309-AF7392D62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13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210B-3FD2-4561-BF58-335AAD89EBF5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8CC5-4ADC-4A13-8309-AF7392D62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54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210B-3FD2-4561-BF58-335AAD89EBF5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8CC5-4ADC-4A13-8309-AF7392D62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21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210B-3FD2-4561-BF58-335AAD89EBF5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8CC5-4ADC-4A13-8309-AF7392D62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96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210B-3FD2-4561-BF58-335AAD89EBF5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8CC5-4ADC-4A13-8309-AF7392D62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6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210B-3FD2-4561-BF58-335AAD89EBF5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8CC5-4ADC-4A13-8309-AF7392D62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22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210B-3FD2-4561-BF58-335AAD89EBF5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8CC5-4ADC-4A13-8309-AF7392D62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04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210B-3FD2-4561-BF58-335AAD89EBF5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8CC5-4ADC-4A13-8309-AF7392D62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0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C6CA6-172D-4B95-BFC4-59216722D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A6B90-0161-42C6-99E1-65BFED3D2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2FA5F-4346-4D71-8EB1-44375CEC6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A6B6-D478-4960-AE6D-7D51AD0691D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D99-F153-4DF8-AE34-C68865620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64634-17C5-478F-A002-61FE43122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6AF8-5A38-49B7-A496-D98056BE2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00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210B-3FD2-4561-BF58-335AAD89EBF5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8CC5-4ADC-4A13-8309-AF7392D62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48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210B-3FD2-4561-BF58-335AAD89EBF5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8CC5-4ADC-4A13-8309-AF7392D62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1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210B-3FD2-4561-BF58-335AAD89EBF5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8CC5-4ADC-4A13-8309-AF7392D62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27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5334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76399-65DA-4455-92D2-7EF88063E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F0BAE-28DF-4B4F-960A-07E6AE29A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4C40C-1B28-4AD7-B9F8-3A60006BE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A6B6-D478-4960-AE6D-7D51AD0691D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D1AB8-6E12-4773-8703-F1C9141B4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C89BB-599C-48B1-8978-E2AEB6BDD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6AF8-5A38-49B7-A496-D98056BE2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8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3D2A2-D2EA-4BAE-908D-AE9620DBD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669A-61AC-4121-A0FB-51026A070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4775E5-5BFC-495F-B2B0-74C2C148D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47A3C-24AC-4581-8DA4-A2759B3B0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A6B6-D478-4960-AE6D-7D51AD0691D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086FC2-4490-4BC1-B08E-9D6C1291E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7A2AC8-07F3-44CF-B3BF-56844561E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6AF8-5A38-49B7-A496-D98056BE2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5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BE0E8-9ED1-43CD-97F7-31F248DEF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3ED2F-9D1D-455B-9B0C-FEFBA64D8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B6429-116C-4004-A7D8-B52B4133D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BC9BEA-1CAD-4AFC-AFDE-B61064C3FA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1E8467-FAB8-49F6-A480-EBFA7242D5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7112A9-3FE9-46F6-912C-611D0CC25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A6B6-D478-4960-AE6D-7D51AD0691D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6DA501-41F0-4074-946C-B90548729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334C87-4B62-4012-9843-58FE4676A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6AF8-5A38-49B7-A496-D98056BE2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95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B1858-34D4-4FD3-BF78-A3F630BB0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3F15DC-AA20-4158-928F-AD81E1427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A6B6-D478-4960-AE6D-7D51AD0691D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44753C-011D-42E6-B668-EE976B2F7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33C4BB-42D1-4C65-B8ED-A877E5346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6AF8-5A38-49B7-A496-D98056BE2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21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D0887A-7B01-4B37-9624-E50B617E9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A6B6-D478-4960-AE6D-7D51AD0691D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51F862-A01E-454D-A973-9FE18836B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AD42A-E5DE-4C4B-9A98-E692893EC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6AF8-5A38-49B7-A496-D98056BE2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8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5A996-F8E4-4C95-ABFE-4514D54C6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03BEE-7B67-4FA7-A5BD-1BF6F38ED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56B3E3-490F-407A-8A03-963C5CFB1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9EB35-1A19-49CA-BD68-3D2ED05B3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A6B6-D478-4960-AE6D-7D51AD0691D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93B59C-2371-42C2-8617-CFF480947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98FA64-4515-4669-B4D9-194E18D8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6AF8-5A38-49B7-A496-D98056BE2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1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4204C-BE13-4E10-B3EA-7EB51F19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B31ADA-4F57-4969-B589-E3B73B8315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3A78E0-885E-42D5-957B-0320B8196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32BAA2-A7FD-4219-830D-CDDBC15A7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A6B6-D478-4960-AE6D-7D51AD0691D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7C59D-4276-49D4-80E2-845381820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DC1A7A-812B-4242-B670-87D70355B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6AF8-5A38-49B7-A496-D98056BE2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65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AE3E88-EA67-4BCE-A54B-6C80FF62A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22753-AE51-41FB-BFD3-61831D0B1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A4341-8512-4ED3-A02C-E121456C3B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FA6B6-D478-4960-AE6D-7D51AD0691D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02357-0777-430B-9CED-44007AE9A5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57722-D6A5-48DA-B70C-49A307D73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06AF8-5A38-49B7-A496-D98056BE2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1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E210B-3FD2-4561-BF58-335AAD89EBF5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C8CC5-4ADC-4A13-8309-AF7392D62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3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18207-3E22-4959-911E-CF1FA4210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149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Public Works </a:t>
            </a:r>
            <a:br>
              <a:rPr lang="en-US" b="1" dirty="0"/>
            </a:br>
            <a:r>
              <a:rPr lang="en-US" b="1" dirty="0"/>
              <a:t>Standard Drawings</a:t>
            </a:r>
            <a:br>
              <a:rPr lang="en-US" b="1" dirty="0"/>
            </a:br>
            <a:r>
              <a:rPr lang="en-US" b="1" dirty="0"/>
              <a:t>Subcommittee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7EEA33-2F9B-4233-AA68-E0F57DFDC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6217"/>
            <a:ext cx="9144000" cy="969961"/>
          </a:xfrm>
        </p:spPr>
        <p:txBody>
          <a:bodyPr/>
          <a:lstStyle/>
          <a:p>
            <a:r>
              <a:rPr lang="en-US" dirty="0"/>
              <a:t>Monday, July 6, 2020</a:t>
            </a:r>
          </a:p>
          <a:p>
            <a:r>
              <a:rPr lang="en-US" dirty="0"/>
              <a:t>UberConference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3351E8-0565-4A38-8075-FA478CB6EE31}"/>
              </a:ext>
            </a:extLst>
          </p:cNvPr>
          <p:cNvCxnSpPr>
            <a:cxnSpLocks/>
          </p:cNvCxnSpPr>
          <p:nvPr/>
        </p:nvCxnSpPr>
        <p:spPr>
          <a:xfrm>
            <a:off x="1524000" y="3708401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417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53B4D2-240E-4664-9DFC-E5C060B87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103" y="0"/>
            <a:ext cx="49417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51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410600-2B1F-4EDB-A934-671803084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824" y="0"/>
            <a:ext cx="4944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9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B99707-719B-4D60-9730-9DE161D4B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976" y="0"/>
            <a:ext cx="4930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45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CC1B0E-8E59-406B-8BCB-1184D5A34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566" y="0"/>
            <a:ext cx="4920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45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D3E68F-725B-4D60-A77D-B92DBA5C6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80190" y="-1035839"/>
            <a:ext cx="6592521" cy="919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56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F5223F-95BE-45F1-84D5-7828E3A69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133350"/>
            <a:ext cx="91821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75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D8DF08-E880-4E08-9FF8-AD1383221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645" y="0"/>
            <a:ext cx="4940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59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25FF0B-2191-454B-A99B-F703A95EB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744" y="0"/>
            <a:ext cx="4972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12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C0EA0D-F893-4092-8B90-661D0A054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2400"/>
            <a:ext cx="9144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84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E701DA-354B-4AC8-98FB-906D17C3B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62" y="133350"/>
            <a:ext cx="9210675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4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EA891-97C6-416C-A379-1BAD91E15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200" y="2766218"/>
            <a:ext cx="6451600" cy="1325563"/>
          </a:xfrm>
        </p:spPr>
        <p:txBody>
          <a:bodyPr/>
          <a:lstStyle/>
          <a:p>
            <a:r>
              <a:rPr lang="en-US" b="1" dirty="0"/>
              <a:t>Welcome and Introductions</a:t>
            </a:r>
          </a:p>
        </p:txBody>
      </p:sp>
    </p:spTree>
    <p:extLst>
      <p:ext uri="{BB962C8B-B14F-4D97-AF65-F5344CB8AC3E}">
        <p14:creationId xmlns:p14="http://schemas.microsoft.com/office/powerpoint/2010/main" val="958149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30ADC8-57A0-4760-A914-A7420FE33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138112"/>
            <a:ext cx="9182100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38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3F383F-4EFE-430B-8F0F-983892563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093" y="0"/>
            <a:ext cx="4907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37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5895A8-710A-46E8-8663-109DE0A63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156" y="0"/>
            <a:ext cx="4911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21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122BA7-825F-4DEB-AA4E-D1BC697E4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12" y="138112"/>
            <a:ext cx="9172575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58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25E2EC-5E86-4BC2-8929-B654D0E6F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7" y="142875"/>
            <a:ext cx="9191625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26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C7ED19-1E6B-4E40-822F-2A83E88D7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5" y="128587"/>
            <a:ext cx="9201150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9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0E16FD-38AC-41DD-90EF-D53394910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5" y="157162"/>
            <a:ext cx="9163050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83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94E7A4-2333-4D31-9782-4B714E4D1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157162"/>
            <a:ext cx="9182100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26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A77BDC-41DA-4048-8FDC-AA7AC6698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12" y="152400"/>
            <a:ext cx="9172575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33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547D90-45C9-4B6D-8D43-4E9AC16C4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147637"/>
            <a:ext cx="9182100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50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5D6C4-0E5A-4C5D-874D-74EC5304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9609" y="2766218"/>
            <a:ext cx="4592782" cy="1325563"/>
          </a:xfrm>
        </p:spPr>
        <p:txBody>
          <a:bodyPr/>
          <a:lstStyle/>
          <a:p>
            <a:r>
              <a:rPr lang="en-US" b="1" dirty="0"/>
              <a:t>Meeting Summary</a:t>
            </a:r>
          </a:p>
        </p:txBody>
      </p:sp>
    </p:spTree>
    <p:extLst>
      <p:ext uri="{BB962C8B-B14F-4D97-AF65-F5344CB8AC3E}">
        <p14:creationId xmlns:p14="http://schemas.microsoft.com/office/powerpoint/2010/main" val="3847962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42D0C5-6031-427D-8C66-FA57D1B04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37" y="142875"/>
            <a:ext cx="9153525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133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DD47D5-6390-4693-9D3A-BF53D31EE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12" y="147637"/>
            <a:ext cx="9172575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651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6B612B-6D53-4305-BF0C-5712E1A2F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976" y="0"/>
            <a:ext cx="4930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172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2259AE-010B-444E-B35C-B2E0593DD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166687"/>
            <a:ext cx="9182100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03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18207-3E22-4959-911E-CF1FA4210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1494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/>
              <a:t>Next Steps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7EEA33-2F9B-4233-AA68-E0F57DFDC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6217"/>
            <a:ext cx="9144000" cy="122158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Determine action items for Subcommittee Members and NCTCOG staff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3351E8-0565-4A38-8075-FA478CB6EE31}"/>
              </a:ext>
            </a:extLst>
          </p:cNvPr>
          <p:cNvCxnSpPr>
            <a:cxnSpLocks/>
          </p:cNvCxnSpPr>
          <p:nvPr/>
        </p:nvCxnSpPr>
        <p:spPr>
          <a:xfrm>
            <a:off x="1524000" y="3708401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3979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267" y="1618915"/>
            <a:ext cx="11751465" cy="3972259"/>
          </a:xfrm>
        </p:spPr>
        <p:txBody>
          <a:bodyPr>
            <a:normAutofit fontScale="92500" lnSpcReduction="10000"/>
          </a:bodyPr>
          <a:lstStyle/>
          <a:p>
            <a:pPr marL="152396" indent="0" algn="ctr">
              <a:buNone/>
            </a:pPr>
            <a:endParaRPr lang="en-US" sz="5400" dirty="0"/>
          </a:p>
          <a:p>
            <a:pPr marL="152396" indent="0" algn="ctr">
              <a:buNone/>
            </a:pPr>
            <a:r>
              <a:rPr lang="en-US" sz="5400" u="sng" dirty="0"/>
              <a:t>Next Standard Drawings Meetings</a:t>
            </a:r>
          </a:p>
          <a:p>
            <a:pPr marL="152396" indent="0" algn="ctr">
              <a:buNone/>
            </a:pPr>
            <a:endParaRPr lang="en-US" sz="5400" dirty="0"/>
          </a:p>
          <a:p>
            <a:pPr marL="152396" indent="0" algn="ctr">
              <a:buNone/>
            </a:pPr>
            <a:r>
              <a:rPr lang="en-US" sz="5400" dirty="0"/>
              <a:t>August 10, 2020</a:t>
            </a:r>
          </a:p>
          <a:p>
            <a:pPr marL="152396" indent="0" algn="ctr">
              <a:buNone/>
            </a:pPr>
            <a:r>
              <a:rPr lang="en-US" sz="5400" dirty="0"/>
              <a:t>10am-11:30am</a:t>
            </a:r>
          </a:p>
          <a:p>
            <a:pPr marL="0" lvl="0" indent="0" algn="ctr">
              <a:spcBef>
                <a:spcPts val="1000"/>
              </a:spcBef>
              <a:buSzTx/>
              <a:buNone/>
            </a:pPr>
            <a:r>
              <a:rPr lang="en-US" sz="3200" dirty="0">
                <a:solidFill>
                  <a:prstClr val="black"/>
                </a:solidFill>
              </a:rPr>
              <a:t>UberConference</a:t>
            </a:r>
          </a:p>
        </p:txBody>
      </p:sp>
    </p:spTree>
    <p:extLst>
      <p:ext uri="{BB962C8B-B14F-4D97-AF65-F5344CB8AC3E}">
        <p14:creationId xmlns:p14="http://schemas.microsoft.com/office/powerpoint/2010/main" val="133599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CEE33B-803B-4054-8E3E-912528856935}"/>
              </a:ext>
            </a:extLst>
          </p:cNvPr>
          <p:cNvSpPr txBox="1"/>
          <p:nvPr/>
        </p:nvSpPr>
        <p:spPr>
          <a:xfrm>
            <a:off x="2526534" y="2721114"/>
            <a:ext cx="7138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Division 4000: Water Distribution </a:t>
            </a:r>
          </a:p>
        </p:txBody>
      </p:sp>
    </p:spTree>
    <p:extLst>
      <p:ext uri="{BB962C8B-B14F-4D97-AF65-F5344CB8AC3E}">
        <p14:creationId xmlns:p14="http://schemas.microsoft.com/office/powerpoint/2010/main" val="1007358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E5BB6A-D3D4-4C9E-9CBA-0375F5425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019" y="0"/>
            <a:ext cx="5131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79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754E8F-C02B-4C30-8C96-524344C3C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762" y="357187"/>
            <a:ext cx="5324475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43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C85D9B-048C-47D9-BCC7-AB924C15D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268" y="0"/>
            <a:ext cx="4927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85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705609-D056-4C55-879D-3E1F16E38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264" y="0"/>
            <a:ext cx="49194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2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40315B-CF88-4877-BFAB-D720EB468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980" y="0"/>
            <a:ext cx="4926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93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46</Words>
  <Application>Microsoft Office PowerPoint</Application>
  <PresentationFormat>Widescreen</PresentationFormat>
  <Paragraphs>14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1_Office Theme</vt:lpstr>
      <vt:lpstr>Public Works  Standard Drawings Subcommittee Meeting</vt:lpstr>
      <vt:lpstr>Welcome and Introductions</vt:lpstr>
      <vt:lpstr>Meeting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Works  Standard Drawings Subcommittee Meeting</dc:title>
  <dc:creator>Olivia Alvarado</dc:creator>
  <cp:lastModifiedBy>Olivia Kale</cp:lastModifiedBy>
  <cp:revision>68</cp:revision>
  <dcterms:created xsi:type="dcterms:W3CDTF">2019-07-09T19:46:26Z</dcterms:created>
  <dcterms:modified xsi:type="dcterms:W3CDTF">2020-07-06T13:36:57Z</dcterms:modified>
</cp:coreProperties>
</file>