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D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76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0C2E-958D-2085-06A2-F25254E42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2EB1BA-ACCD-88E5-5B2F-B8D469283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D69D5-D40C-63DF-D90E-5DACC94E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24CAF-DDD1-96AB-50D9-4D474FF4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D4D3D-72C1-1F61-B609-334C0EBB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E5BC-2D43-0086-9066-F567D5D37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00A2F-F623-FA79-9F6B-F54B86CE8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B239-F85E-386E-5027-7370A9EC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2325D-2474-4B91-20A5-194F7F9D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DE9D3-B8D2-AB10-DD2D-26B3E958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2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69898-443C-4047-129B-5E6B355331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CE0D7-2941-18B0-958F-1C3E11C26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283A3-01E6-D633-EA00-3D0DE234D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CA6A-AABA-3CD2-8F85-7B069BCB9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726B3-3BFE-F3F5-1DF4-599168CD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5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F709C-1E54-8273-78C0-B2A09A781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26611-7A56-A677-D7AE-8EFD9C134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717F1-0AEB-4640-41BE-64AD4BAC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860D7-E341-3D89-01DF-FFA0D6F1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3A3F3-8ED4-5FC3-00D9-487A6D1A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4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5AA2B-132A-1A01-F9D8-37C1AF5C2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45E05-7BCF-05B5-13AC-D0C19A6E1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59D48-755A-EE6D-B438-4FD29D74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BD1D2-CABE-BE64-84B9-075CFB7E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1C34F-19E0-1E52-D96A-127BEB11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5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6F40-2107-3F45-500E-13F2E3DDA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3ACB-6803-C8E2-68E7-83F8CACED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D577CC-CD50-9DAE-0615-7509CB514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49C86-2837-4707-A24D-A3C9CFA5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C8736-1F9B-16C0-202C-5E9AABFBC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31896-B82B-2513-B4BF-B8B9B7AC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89CC8-04A1-430E-0BA9-6A354E99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C9786-32DE-B139-BBFD-883C6EDE1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260B0-7000-2BF7-7E53-0EE00530F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DFA88E-7CDC-9433-8323-E629C41F4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02B3D-C201-4364-690A-34B8A7CAE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79813E-6A9F-1DB1-26FC-A834C2C41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6261D1-D37E-3F48-8525-0B247AE60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E7709A-AE2E-9094-E365-F726C424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3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AA49-B489-7952-1269-5D5CB2F7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03DB3C-5C6E-FB89-FB2E-A67E931C8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9D497-BAB7-F656-B03D-856A41DD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503B00-6BC1-AC7F-CA54-FDB5A85B9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0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ECC0D-73E5-C829-19AA-2A69FD69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390D53-8C24-90B9-3502-19277BBEC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0CBDD-688E-EEA5-79D8-30AF48C2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D44F-E58F-A19B-972C-A613F4D27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C8419-F882-482B-C5E4-19D875003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505860-7103-99C9-545E-6BC7BF9F2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0AF00-8E0A-9B23-0EE0-9BA1F49FD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09D8D-20F5-62FF-8881-FC48006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DDFB9-6A9B-9B3F-E2F5-D8EBF1EB9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4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140FB-6B4E-9BD7-FA31-5D56FE950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2BB16D-2E48-308F-42AB-DCB4B5BB1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55511-0AD6-15C0-F532-63D5446B0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B54BA-943D-3979-75B4-8BE1378B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AF388-7B5F-7359-6E4C-CDF60A291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3D4E6-F5D6-C253-4B3A-C6083212D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1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F29B0D-4790-B9ED-4A2E-C427BD0FA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91593-8A60-98E1-9957-6262D52DA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5C9FE-05D8-D6B3-0DBD-6E7C837BFF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2E158-9CE1-40B0-802A-90DF02F63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AD22D-27E6-AB92-58A3-9A3F0B979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://www.nctcog.org/m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99604-749F-ACBF-A229-7440C0204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5053"/>
            <a:ext cx="10515600" cy="734002"/>
          </a:xfrm>
          <a:solidFill>
            <a:srgbClr val="C7DDE2"/>
          </a:solidFill>
        </p:spPr>
        <p:txBody>
          <a:bodyPr>
            <a:normAutofit/>
          </a:bodyPr>
          <a:lstStyle/>
          <a:p>
            <a:pPr algn="ctr"/>
            <a:r>
              <a:rPr lang="en-US" dirty="0"/>
              <a:t>Mobility 2050 </a:t>
            </a:r>
            <a:r>
              <a:rPr lang="es-MX" dirty="0"/>
              <a:t>Necesita Tu Aportación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33C34-53E7-4559-7AD1-94F8923C9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56294"/>
            <a:ext cx="5157787" cy="823912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dirty="0"/>
              <a:t>Encuesta Tiempo Limitado </a:t>
            </a:r>
          </a:p>
          <a:p>
            <a:pPr algn="ctr"/>
            <a:r>
              <a:rPr lang="es-MX" sz="2000" b="0" dirty="0"/>
              <a:t>Abierta Durante el año 2024</a:t>
            </a:r>
          </a:p>
        </p:txBody>
      </p:sp>
      <p:pic>
        <p:nvPicPr>
          <p:cNvPr id="8" name="Content Placeholder 7" descr="A group of icons with circles&#10;&#10;Description automatically generated with medium confidence">
            <a:extLst>
              <a:ext uri="{FF2B5EF4-FFF2-40B4-BE49-F238E27FC236}">
                <a16:creationId xmlns:a16="http://schemas.microsoft.com/office/drawing/2014/main" id="{8020E384-676A-47BA-78E3-DA7CC31D50C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77" y="2080206"/>
            <a:ext cx="4904609" cy="3684588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DF1AF2-727C-8994-EEAF-B909D37EC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138069"/>
            <a:ext cx="5183188" cy="82391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Map Your Experience</a:t>
            </a:r>
          </a:p>
          <a:p>
            <a:pPr algn="ctr"/>
            <a:r>
              <a:rPr lang="en-US" dirty="0"/>
              <a:t> </a:t>
            </a:r>
            <a:r>
              <a:rPr lang="en-US" sz="2000" b="0" dirty="0"/>
              <a:t>En Linea, A Toda Hora</a:t>
            </a:r>
            <a:endParaRPr lang="en-US" b="0" dirty="0"/>
          </a:p>
        </p:txBody>
      </p:sp>
      <p:pic>
        <p:nvPicPr>
          <p:cNvPr id="10" name="Content Placeholder 9" descr="A map with a few pointers&#10;&#10;Description automatically generated with medium confidence">
            <a:extLst>
              <a:ext uri="{FF2B5EF4-FFF2-40B4-BE49-F238E27FC236}">
                <a16:creationId xmlns:a16="http://schemas.microsoft.com/office/drawing/2014/main" id="{8EA3BAF1-97BD-5A5A-AD9C-9F5343D0A04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489" y="2080206"/>
            <a:ext cx="4904609" cy="3684588"/>
          </a:xfrm>
        </p:spPr>
      </p:pic>
      <p:sp>
        <p:nvSpPr>
          <p:cNvPr id="11" name="Rectangle: Rounded Corners 10">
            <a:hlinkClick r:id="rId4"/>
            <a:extLst>
              <a:ext uri="{FF2B5EF4-FFF2-40B4-BE49-F238E27FC236}">
                <a16:creationId xmlns:a16="http://schemas.microsoft.com/office/drawing/2014/main" id="{596ACFDF-F432-D1F8-CD60-32453B0379EC}"/>
              </a:ext>
            </a:extLst>
          </p:cNvPr>
          <p:cNvSpPr/>
          <p:nvPr/>
        </p:nvSpPr>
        <p:spPr>
          <a:xfrm>
            <a:off x="3814618" y="5880095"/>
            <a:ext cx="4562763" cy="612779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2"/>
                </a:solidFill>
                <a:latin typeface="+mj-lt"/>
              </a:rPr>
              <a:t>www.nctcog.org/M50</a:t>
            </a:r>
          </a:p>
        </p:txBody>
      </p:sp>
      <p:pic>
        <p:nvPicPr>
          <p:cNvPr id="13" name="Graphic 12" descr="Cursor outline">
            <a:extLst>
              <a:ext uri="{FF2B5EF4-FFF2-40B4-BE49-F238E27FC236}">
                <a16:creationId xmlns:a16="http://schemas.microsoft.com/office/drawing/2014/main" id="{5AF5E06C-0FEB-DAA5-258B-15B6EAA4E4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4057" y="6062495"/>
            <a:ext cx="526211" cy="52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97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bility 2050">
      <a:dk1>
        <a:srgbClr val="171616"/>
      </a:dk1>
      <a:lt1>
        <a:sysClr val="window" lastClr="FFFFFF"/>
      </a:lt1>
      <a:dk2>
        <a:srgbClr val="003C4C"/>
      </a:dk2>
      <a:lt2>
        <a:srgbClr val="E7E6E6"/>
      </a:lt2>
      <a:accent1>
        <a:srgbClr val="F37E23"/>
      </a:accent1>
      <a:accent2>
        <a:srgbClr val="336667"/>
      </a:accent2>
      <a:accent3>
        <a:srgbClr val="A5A5A5"/>
      </a:accent3>
      <a:accent4>
        <a:srgbClr val="64A095"/>
      </a:accent4>
      <a:accent5>
        <a:srgbClr val="E5D352"/>
      </a:accent5>
      <a:accent6>
        <a:srgbClr val="BAB700"/>
      </a:accent6>
      <a:hlink>
        <a:srgbClr val="03BEC3"/>
      </a:hlink>
      <a:folHlink>
        <a:srgbClr val="CA1A9C"/>
      </a:folHlink>
    </a:clrScheme>
    <a:fontScheme name="Mobility 2050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850d3cd-1d7f-4359-8ce4-3b8ce785174f">
      <UserInfo>
        <DisplayName>Shawn Conrad</DisplayName>
        <AccountId>23</AccountId>
        <AccountType/>
      </UserInfo>
      <UserInfo>
        <DisplayName>Amy Johnson</DisplayName>
        <AccountId>12</AccountId>
        <AccountType/>
      </UserInfo>
      <UserInfo>
        <DisplayName>Travis Liska</DisplayName>
        <AccountId>33</AccountId>
        <AccountType/>
      </UserInfo>
    </SharedWithUsers>
    <lcf76f155ced4ddcb4097134ff3c332f xmlns="772d1749-36b5-4f7a-bc8d-f85ed11228b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5C6663C7DC2C4ABAEB69357B4F9A60" ma:contentTypeVersion="11" ma:contentTypeDescription="Create a new document." ma:contentTypeScope="" ma:versionID="fad5465e267e7bf7e334352fd682ed56">
  <xsd:schema xmlns:xsd="http://www.w3.org/2001/XMLSchema" xmlns:xs="http://www.w3.org/2001/XMLSchema" xmlns:p="http://schemas.microsoft.com/office/2006/metadata/properties" xmlns:ns2="772d1749-36b5-4f7a-bc8d-f85ed11228ba" xmlns:ns3="0850d3cd-1d7f-4359-8ce4-3b8ce785174f" targetNamespace="http://schemas.microsoft.com/office/2006/metadata/properties" ma:root="true" ma:fieldsID="1c995c8f5f5c1c2fc6ff38bbc428b893" ns2:_="" ns3:_="">
    <xsd:import namespace="772d1749-36b5-4f7a-bc8d-f85ed11228ba"/>
    <xsd:import namespace="0850d3cd-1d7f-4359-8ce4-3b8ce78517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d1749-36b5-4f7a-bc8d-f85ed11228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2d3f74-2fdb-41e0-9a2a-a7ed73b29e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0d3cd-1d7f-4359-8ce4-3b8ce785174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5227A3-42EF-4E7C-8FE1-01F2FD76F83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72d1749-36b5-4f7a-bc8d-f85ed11228ba"/>
    <ds:schemaRef ds:uri="0850d3cd-1d7f-4359-8ce4-3b8ce785174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27F3283-997C-43F6-9C70-0EE4DEDB3F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2d1749-36b5-4f7a-bc8d-f85ed11228ba"/>
    <ds:schemaRef ds:uri="0850d3cd-1d7f-4359-8ce4-3b8ce78517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2BF158-AB29-49A3-B339-DBBB1E0A559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a061e953-577f-44bc-90d4-dd6552c79708}" enabled="1" method="Privileged" siteId="{2f5e7ebc-22b0-4fbe-934c-aabddb4e29b1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Lato</vt:lpstr>
      <vt:lpstr>Lato Black</vt:lpstr>
      <vt:lpstr>Office Theme</vt:lpstr>
      <vt:lpstr>Mobility 2050 Necesita Tu Aportación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Mobility 2050 Needs  Your Input</dc:title>
  <dc:creator>Amy Johnson</dc:creator>
  <cp:lastModifiedBy>Gwen Schaulis</cp:lastModifiedBy>
  <cp:revision>4</cp:revision>
  <dcterms:created xsi:type="dcterms:W3CDTF">2024-04-02T14:28:00Z</dcterms:created>
  <dcterms:modified xsi:type="dcterms:W3CDTF">2024-05-06T15:20:51Z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0x010100FB5C6663C7DC2C4ABAEB69357B4F9A60</vt:lpwstr>
  </property>
  <property fmtid="{D5CDD505-2E9C-101B-9397-08002B2CF9AE}" pid="3" name="MediaServiceImageTags">
    <vt:lpwstr/>
  </property>
</Properties>
</file>