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B4_84549EB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1" r:id="rId2"/>
    <p:sldMasterId id="2147483702" r:id="rId3"/>
    <p:sldMasterId id="2147483714" r:id="rId4"/>
    <p:sldMasterId id="2147483726" r:id="rId5"/>
  </p:sldMasterIdLst>
  <p:notesMasterIdLst>
    <p:notesMasterId r:id="rId39"/>
  </p:notesMasterIdLst>
  <p:sldIdLst>
    <p:sldId id="259" r:id="rId6"/>
    <p:sldId id="260" r:id="rId7"/>
    <p:sldId id="267" r:id="rId8"/>
    <p:sldId id="261" r:id="rId9"/>
    <p:sldId id="280" r:id="rId10"/>
    <p:sldId id="438" r:id="rId11"/>
    <p:sldId id="431" r:id="rId12"/>
    <p:sldId id="350" r:id="rId13"/>
    <p:sldId id="406" r:id="rId14"/>
    <p:sldId id="407" r:id="rId15"/>
    <p:sldId id="408" r:id="rId16"/>
    <p:sldId id="410" r:id="rId17"/>
    <p:sldId id="452" r:id="rId18"/>
    <p:sldId id="414" r:id="rId19"/>
    <p:sldId id="411" r:id="rId20"/>
    <p:sldId id="413" r:id="rId21"/>
    <p:sldId id="398" r:id="rId22"/>
    <p:sldId id="437" r:id="rId23"/>
    <p:sldId id="439" r:id="rId24"/>
    <p:sldId id="443" r:id="rId25"/>
    <p:sldId id="447" r:id="rId26"/>
    <p:sldId id="448" r:id="rId27"/>
    <p:sldId id="450" r:id="rId28"/>
    <p:sldId id="451" r:id="rId29"/>
    <p:sldId id="445" r:id="rId30"/>
    <p:sldId id="285" r:id="rId31"/>
    <p:sldId id="281" r:id="rId32"/>
    <p:sldId id="436" r:id="rId33"/>
    <p:sldId id="262" r:id="rId34"/>
    <p:sldId id="264" r:id="rId35"/>
    <p:sldId id="265" r:id="rId36"/>
    <p:sldId id="279" r:id="rId37"/>
    <p:sldId id="266" r:id="rId38"/>
  </p:sldIdLst>
  <p:sldSz cx="12192000" cy="6858000"/>
  <p:notesSz cx="4279900" cy="548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A4EF10-D351-1B81-0C91-F4937D08AF1B}" name="Jason Papacosma" initials="JP" userId="S::jpapacosma@arlingtonva.us::a63ab720-6aa1-4216-a950-0df360018288" providerId="AD"/>
  <p188:author id="{8B1F3825-AF7D-1239-BFA4-1B38FAF978C4}" name="Hannah Allen" initials="HA" userId="S::HAllen@nctcog.org::f2e3e12a-79d9-4762-8cee-97458f449ae1" providerId="AD"/>
  <p188:author id="{70DE084B-0174-5B03-B507-2FF921BB46DA}" name="Kate Zielke" initials="KZ" userId="S::KZielke@nctcog.org::d9ef56ad-d295-4613-9106-7f8979e759e6" providerId="AD"/>
  <p188:author id="{925A9459-182E-8C50-EB31-3E8866FDEF91}" name="Carl Singleton" initials="CS" userId="S::CSingleton@nctcog.org::4192905c-3186-4538-968d-78f699752521" providerId="AD"/>
  <p188:author id="{0F6B7B5F-0E2C-D980-0118-4981729AE4B0}" name="Casey Cannon" initials="CC" userId="S::CCannon@nctcog.org::ebab8c2b-fa07-40e7-badb-793c64917c8d" providerId="AD"/>
  <p188:author id="{1F095698-5520-2A98-FA13-B7F987CF9EF2}" name="Erin Blackman" initials="EB" userId="S::EBlackman@nctcog.org::108abdba-7ad1-4d0a-bb4a-daf8dca047a2" providerId="AD"/>
  <p188:author id="{4A89F2A9-189F-2135-40DF-A724F19E449D}" name="Hannah Ordonez" initials="HO" userId="S::hordonez@nctcog.org::f2e3e12a-79d9-4762-8cee-97458f449a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97" autoAdjust="0"/>
  </p:normalViewPr>
  <p:slideViewPr>
    <p:cSldViewPr snapToGrid="0">
      <p:cViewPr varScale="1">
        <p:scale>
          <a:sx n="106" d="100"/>
          <a:sy n="106" d="100"/>
        </p:scale>
        <p:origin x="69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omments/modernComment_1B4_84549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9185CB-3BAC-423C-A16B-479669258627}" authorId="{0F6B7B5F-0E2C-D980-0118-4981729AE4B0}" created="2024-09-26T21:02:49.195">
    <pc:sldMkLst xmlns:pc="http://schemas.microsoft.com/office/powerpoint/2013/main/command">
      <pc:docMk/>
      <pc:sldMk cId="138758635" sldId="436"/>
    </pc:sldMkLst>
    <p188:txBody>
      <a:bodyPr/>
      <a:lstStyle/>
      <a:p>
        <a:r>
          <a:rPr lang="en-US"/>
          <a:t>Casey to review/update.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854200" cy="274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424113" y="0"/>
            <a:ext cx="1854200" cy="274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68591-B6C8-4161-A0FD-B8944B6598C3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5300" y="685800"/>
            <a:ext cx="3289300" cy="1851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28625" y="2640013"/>
            <a:ext cx="3422650" cy="2160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211763"/>
            <a:ext cx="18542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424113" y="5211763"/>
            <a:ext cx="18542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4717-F4A4-4017-A818-859ECCC51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6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4717-F4A4-4017-A818-859ECCC512D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65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4717-F4A4-4017-A818-859ECCC512D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23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F4717-F4A4-4017-A818-859ECCC512D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1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6AE7-9517-4313-9F62-7FF95378F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0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6AE7-9517-4313-9F62-7FF95378F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6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6AE7-9517-4313-9F62-7FF95378F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79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6AE7-9517-4313-9F62-7FF95378F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8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96AE7-9517-4313-9F62-7FF95378F9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96AE7-9517-4313-9F62-7FF95378F9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45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6AE7-9517-4313-9F62-7FF95378F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82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96AE7-9517-4313-9F62-7FF95378F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0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21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14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21.svg"/><Relationship Id="rId9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1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24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1.jpe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sv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24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sv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24.svg"/><Relationship Id="rId5" Type="http://schemas.openxmlformats.org/officeDocument/2006/relationships/image" Target="../media/image1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A8432-9C82-25BA-BC9B-373F224D3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82848"/>
            <a:ext cx="9144000" cy="238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B7059E-D32F-4FD5-2300-7A531AE7F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870448"/>
            <a:ext cx="9144000" cy="114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6277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7BCA648F-BFA5-DDF3-1940-F95FDE299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227027"/>
            <a:ext cx="11704321" cy="746007"/>
          </a:xfrm>
          <a:prstGeom prst="rect">
            <a:avLst/>
          </a:prstGeom>
        </p:spPr>
        <p:txBody>
          <a:bodyPr anchor="ctr"/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3C7E94D-CA4A-869F-750A-1F822F9CD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38" y="999665"/>
            <a:ext cx="10116313" cy="5659875"/>
          </a:xfrm>
          <a:prstGeom prst="rect">
            <a:avLst/>
          </a:prstGeom>
        </p:spPr>
        <p:txBody>
          <a:bodyPr/>
          <a:lstStyle>
            <a:lvl1pPr marL="52578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28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7BCA648F-BFA5-DDF3-1940-F95FDE299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227027"/>
            <a:ext cx="11704321" cy="746007"/>
          </a:xfrm>
          <a:prstGeom prst="rect">
            <a:avLst/>
          </a:prstGeom>
        </p:spPr>
        <p:txBody>
          <a:bodyPr anchor="ctr"/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3C7E94D-CA4A-869F-750A-1F822F9CD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38" y="999665"/>
            <a:ext cx="10116313" cy="5659875"/>
          </a:xfrm>
          <a:prstGeom prst="rect">
            <a:avLst/>
          </a:prstGeom>
        </p:spPr>
        <p:txBody>
          <a:bodyPr/>
          <a:lstStyle>
            <a:lvl1pPr marL="52578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B6E911C-7A2A-AAC1-D8D3-24E7D61E1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62" r="34219" b="1"/>
          <a:stretch/>
        </p:blipFill>
        <p:spPr>
          <a:xfrm>
            <a:off x="7982743" y="0"/>
            <a:ext cx="4209256" cy="59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96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7BCA648F-BFA5-DDF3-1940-F95FDE299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227027"/>
            <a:ext cx="11704321" cy="746007"/>
          </a:xfrm>
          <a:prstGeom prst="rect">
            <a:avLst/>
          </a:prstGeom>
        </p:spPr>
        <p:txBody>
          <a:bodyPr anchor="ctr"/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3C7E94D-CA4A-869F-750A-1F822F9CD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38" y="999665"/>
            <a:ext cx="10116313" cy="5659875"/>
          </a:xfrm>
          <a:prstGeom prst="rect">
            <a:avLst/>
          </a:prstGeom>
        </p:spPr>
        <p:txBody>
          <a:bodyPr/>
          <a:lstStyle>
            <a:lvl1pPr marL="52578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1" descr="Ripple with solid fill">
            <a:extLst>
              <a:ext uri="{FF2B5EF4-FFF2-40B4-BE49-F238E27FC236}">
                <a16:creationId xmlns:a16="http://schemas.microsoft.com/office/drawing/2014/main" id="{A4FE8B97-442E-26EB-4B15-545C9A7E5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45" t="46179" r="49186" b="20188"/>
          <a:stretch/>
        </p:blipFill>
        <p:spPr>
          <a:xfrm>
            <a:off x="7238998" y="6"/>
            <a:ext cx="4953002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5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1BB898-B84F-8A52-9539-9B6C614F2600}"/>
              </a:ext>
            </a:extLst>
          </p:cNvPr>
          <p:cNvSpPr/>
          <p:nvPr userDrawn="1"/>
        </p:nvSpPr>
        <p:spPr>
          <a:xfrm>
            <a:off x="0" y="0"/>
            <a:ext cx="12192000" cy="46705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6BE5C-4A1A-FCAE-8D70-7653BF9C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715823"/>
            <a:ext cx="10972800" cy="1538803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659A8-DD4E-0B49-65AC-DE095A0E9B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048364"/>
            <a:ext cx="10972800" cy="1123836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47B9C-69E3-0E15-8D8F-D270A5E5DDF2}"/>
              </a:ext>
            </a:extLst>
          </p:cNvPr>
          <p:cNvGrpSpPr/>
          <p:nvPr userDrawn="1"/>
        </p:nvGrpSpPr>
        <p:grpSpPr>
          <a:xfrm rot="16200000">
            <a:off x="6031717" y="-1372109"/>
            <a:ext cx="128566" cy="12192000"/>
            <a:chOff x="11938000" y="0"/>
            <a:chExt cx="28109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F90594-8C26-EFF2-4DBC-407AE2716A54}"/>
                </a:ext>
              </a:extLst>
            </p:cNvPr>
            <p:cNvSpPr/>
            <p:nvPr userDrawn="1"/>
          </p:nvSpPr>
          <p:spPr>
            <a:xfrm>
              <a:off x="11938000" y="0"/>
              <a:ext cx="281092" cy="228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7E827B-A557-3597-9F58-09967E4562B0}"/>
                </a:ext>
              </a:extLst>
            </p:cNvPr>
            <p:cNvSpPr/>
            <p:nvPr userDrawn="1"/>
          </p:nvSpPr>
          <p:spPr>
            <a:xfrm>
              <a:off x="11938000" y="2286000"/>
              <a:ext cx="281092" cy="22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B1D20-F22A-B249-3414-CBF2BBE32221}"/>
                </a:ext>
              </a:extLst>
            </p:cNvPr>
            <p:cNvSpPr/>
            <p:nvPr userDrawn="1"/>
          </p:nvSpPr>
          <p:spPr>
            <a:xfrm>
              <a:off x="11938000" y="4572000"/>
              <a:ext cx="281092" cy="22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1039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37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C90-1A74-61D3-2C76-677EE858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7127-5280-5BA5-FD8A-F69657ECD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8E59C-A342-2788-8C5A-784F2D72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2B8C-06C9-4D10-BE39-E4DB1F7943D9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FAE0-7FF7-A3AE-3633-DAEAC9A0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DE9B-EB6B-4B02-EE14-33F5F889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C1A9-B74D-8C8B-AE09-80EA309A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886"/>
            <a:ext cx="109728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BC600-AD2F-E0D6-F28F-284082FA65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4640587"/>
            <a:ext cx="10972800" cy="1531613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0D8F4-2937-31AC-26A9-2247A009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10D1-6662-4EA4-821F-50428341CC04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67088-1E84-7DC1-3CF9-5F066A843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1"/>
            <a:ext cx="5638800" cy="34207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B8876-9EEE-4C00-0239-9323A118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88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FBAB-F3FF-3712-9129-F45C5007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6C6C4-FAAF-E485-D94B-6307A6496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5357727" cy="4424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4C626-6BB9-B405-4C61-357C7C3C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2273" y="1752600"/>
            <a:ext cx="5357727" cy="44243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03176-630E-99A5-2CA8-C9BF562B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CFFE2-AC25-442D-8DA3-64025FC03A2F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1C74E-3022-4A70-DB9C-BF2BF13A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9DA57-34F1-2543-C20C-3246A959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82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5561-F0A4-F79D-B081-AE79FF36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1"/>
            <a:ext cx="10972800" cy="11048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AE6C5-0408-372D-DD27-41A11B796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5417957" cy="981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A9A58-F870-AED6-93D4-B8117B60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619375"/>
            <a:ext cx="5417957" cy="35528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1C4D3-FB14-6655-9E50-E85773544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1524000"/>
            <a:ext cx="5410198" cy="981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446DE-AD89-6C85-8729-4427FFC91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2619375"/>
            <a:ext cx="5417957" cy="35528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029AD-346F-714F-0344-B92D6013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4D73E-B9F8-4B66-B7A0-6280152E7434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38702-E6C8-51C1-A6A5-3E48EF84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2BB02-694D-4ABE-518F-3E7D150C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71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E23D-15FC-4E03-4B5F-AFA19955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764C6-8B45-073A-271D-97ABCED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B95E-B669-48C5-87E9-1AA4A66588DE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EB8-767B-3E81-204E-D262DEB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475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50AF1-9487-5545-EF4B-22874CF9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3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3DFB5-8A2B-BDFD-C56A-93D3714D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DD31-BD47-4B9A-8CCC-6971A49886A3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C632F-BAEA-570D-9F6F-796EA38B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68B50-8C36-0093-0D80-1D3E50AF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0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9AE877C-B84B-A840-204E-DB1E9465A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227027"/>
            <a:ext cx="11704321" cy="746007"/>
          </a:xfrm>
          <a:prstGeom prst="rect">
            <a:avLst/>
          </a:prstGeom>
        </p:spPr>
        <p:txBody>
          <a:bodyPr anchor="ctr"/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5C131A6-4B64-DA8D-E9BF-E0448DA5B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38" y="999665"/>
            <a:ext cx="10116313" cy="5659875"/>
          </a:xfrm>
          <a:prstGeom prst="rect">
            <a:avLst/>
          </a:prstGeom>
        </p:spPr>
        <p:txBody>
          <a:bodyPr/>
          <a:lstStyle>
            <a:lvl1pPr marL="52578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817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D815-01DD-006A-F598-6610C33F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4222750" cy="1104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16C0E-63DD-61E0-D969-7F66E5A42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304800"/>
            <a:ext cx="5994400" cy="5867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B327-1E97-2C95-4062-8E2EF5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1809750"/>
            <a:ext cx="4222751" cy="43624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65A61-C8B2-4D8F-14C2-6BC477DF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CECC-EBE8-4435-9F80-C2ACD0D722D1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729C8-AB2E-981C-82E5-BF76473C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BDC04-1789-96B4-9DB4-A7063A87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78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181F-A8F0-1D99-B610-190A8B96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4800"/>
            <a:ext cx="4159250" cy="1104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661B1A-51F8-79BB-EA2D-9F1BBA4C3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43600" y="114300"/>
            <a:ext cx="5988050" cy="6629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269A1-09EF-0BFB-6C25-9396AF7B5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808747"/>
            <a:ext cx="4159250" cy="4363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165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C47E-CD05-999E-29D2-464D3BCD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1E18E-565C-073F-2CC8-F17728F6A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319C-3055-7044-4496-A00F23F0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2F50-689A-49B8-A550-22BB7A8C53D7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A2B3F-2B27-1A36-F49C-1DE84C08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FCC4-D6F4-7FF9-B570-9AE34B74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9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D2194-89A1-9ABA-ABA2-D77B68DAB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15399" y="304800"/>
            <a:ext cx="2514599" cy="58721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3AF0F-01A3-E99E-D2EF-BACC22D0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199" y="304800"/>
            <a:ext cx="8221387" cy="5872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A350E-19E2-C256-2A41-8A6A37E0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B7CF3-B9A1-43E6-A660-3C4A67004659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E4AA-D855-49B3-9E3A-95EE9AA3D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400800"/>
            <a:ext cx="5638800" cy="342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3B6-DF16-5639-36E8-5AFD58A4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B86E8-4981-401A-A86B-E95A75485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50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DFD1CD-B1CC-6202-0395-3BBE62DE7B9A}"/>
              </a:ext>
            </a:extLst>
          </p:cNvPr>
          <p:cNvSpPr/>
          <p:nvPr userDrawn="1"/>
        </p:nvSpPr>
        <p:spPr>
          <a:xfrm>
            <a:off x="0" y="888064"/>
            <a:ext cx="1741714" cy="1801357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602847-5517-D381-547F-9E570BCA0A53}"/>
              </a:ext>
            </a:extLst>
          </p:cNvPr>
          <p:cNvSpPr/>
          <p:nvPr userDrawn="1"/>
        </p:nvSpPr>
        <p:spPr>
          <a:xfrm>
            <a:off x="1741714" y="888064"/>
            <a:ext cx="1741714" cy="1801357"/>
          </a:xfrm>
          <a:prstGeom prst="rect">
            <a:avLst/>
          </a:prstGeom>
          <a:solidFill>
            <a:srgbClr val="689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0CE46A-5FF4-E00A-554C-BC799A2C6280}"/>
              </a:ext>
            </a:extLst>
          </p:cNvPr>
          <p:cNvSpPr/>
          <p:nvPr userDrawn="1"/>
        </p:nvSpPr>
        <p:spPr>
          <a:xfrm>
            <a:off x="3483429" y="888064"/>
            <a:ext cx="1741714" cy="1801357"/>
          </a:xfrm>
          <a:prstGeom prst="rect">
            <a:avLst/>
          </a:prstGeom>
          <a:solidFill>
            <a:srgbClr val="1F2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E824DC-BA97-8759-0030-1478DC72EE97}"/>
              </a:ext>
            </a:extLst>
          </p:cNvPr>
          <p:cNvSpPr/>
          <p:nvPr userDrawn="1"/>
        </p:nvSpPr>
        <p:spPr>
          <a:xfrm>
            <a:off x="5225143" y="888064"/>
            <a:ext cx="1741714" cy="1801357"/>
          </a:xfrm>
          <a:prstGeom prst="rect">
            <a:avLst/>
          </a:prstGeom>
          <a:solidFill>
            <a:srgbClr val="005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05921E-656D-EAE5-62F5-1235D9EEA75B}"/>
              </a:ext>
            </a:extLst>
          </p:cNvPr>
          <p:cNvSpPr/>
          <p:nvPr userDrawn="1"/>
        </p:nvSpPr>
        <p:spPr>
          <a:xfrm>
            <a:off x="6966857" y="888064"/>
            <a:ext cx="1741714" cy="1801357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BBE4B4-8586-C688-9CB9-A46E47159231}"/>
              </a:ext>
            </a:extLst>
          </p:cNvPr>
          <p:cNvSpPr/>
          <p:nvPr userDrawn="1"/>
        </p:nvSpPr>
        <p:spPr>
          <a:xfrm>
            <a:off x="8708571" y="2689421"/>
            <a:ext cx="1741714" cy="1801357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54C91C-9A86-A711-0408-CD27FC177E76}"/>
              </a:ext>
            </a:extLst>
          </p:cNvPr>
          <p:cNvSpPr/>
          <p:nvPr userDrawn="1"/>
        </p:nvSpPr>
        <p:spPr>
          <a:xfrm>
            <a:off x="10450286" y="888064"/>
            <a:ext cx="1741714" cy="1801357"/>
          </a:xfrm>
          <a:prstGeom prst="rect">
            <a:avLst/>
          </a:prstGeom>
          <a:solidFill>
            <a:srgbClr val="689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E8D991-200A-514F-EA7A-E416107FB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24546"/>
            <a:ext cx="1308699" cy="3046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1A470A-8845-F924-D1A2-ABE50FE3C5BA}"/>
              </a:ext>
            </a:extLst>
          </p:cNvPr>
          <p:cNvSpPr/>
          <p:nvPr userDrawn="1"/>
        </p:nvSpPr>
        <p:spPr>
          <a:xfrm>
            <a:off x="453325" y="3994700"/>
            <a:ext cx="45720" cy="161465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5CFD59-BED7-3F0B-B97D-81866658F8BC}"/>
              </a:ext>
            </a:extLst>
          </p:cNvPr>
          <p:cNvSpPr/>
          <p:nvPr userDrawn="1"/>
        </p:nvSpPr>
        <p:spPr>
          <a:xfrm rot="5400000" flipV="1">
            <a:off x="-168587" y="4163286"/>
            <a:ext cx="538060" cy="200885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3D8B6-46A8-B95B-B6A2-7E59600C1315}"/>
              </a:ext>
            </a:extLst>
          </p:cNvPr>
          <p:cNvSpPr/>
          <p:nvPr userDrawn="1"/>
        </p:nvSpPr>
        <p:spPr>
          <a:xfrm rot="5400000" flipV="1">
            <a:off x="-168587" y="4701346"/>
            <a:ext cx="538060" cy="200885"/>
          </a:xfrm>
          <a:prstGeom prst="rect">
            <a:avLst/>
          </a:prstGeom>
          <a:solidFill>
            <a:srgbClr val="689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5F60AB-EF7D-65A5-2E0E-5A076B25F4BB}"/>
              </a:ext>
            </a:extLst>
          </p:cNvPr>
          <p:cNvSpPr/>
          <p:nvPr userDrawn="1"/>
        </p:nvSpPr>
        <p:spPr>
          <a:xfrm rot="5400000" flipV="1">
            <a:off x="-168587" y="5239406"/>
            <a:ext cx="538060" cy="200885"/>
          </a:xfrm>
          <a:prstGeom prst="rect">
            <a:avLst/>
          </a:prstGeom>
          <a:solidFill>
            <a:srgbClr val="1F2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2109B2-DAB3-7A9A-B15D-9BD3D8C85C94}"/>
              </a:ext>
            </a:extLst>
          </p:cNvPr>
          <p:cNvSpPr txBox="1"/>
          <p:nvPr userDrawn="1"/>
        </p:nvSpPr>
        <p:spPr>
          <a:xfrm>
            <a:off x="11003507" y="6352796"/>
            <a:ext cx="890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halff.com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1EABE4-2699-AEE1-EFA1-6BCE5EC527C1}"/>
              </a:ext>
            </a:extLst>
          </p:cNvPr>
          <p:cNvGrpSpPr/>
          <p:nvPr userDrawn="1"/>
        </p:nvGrpSpPr>
        <p:grpSpPr>
          <a:xfrm>
            <a:off x="381000" y="6165453"/>
            <a:ext cx="11430000" cy="69924"/>
            <a:chOff x="381000" y="6170607"/>
            <a:chExt cx="11430000" cy="1143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E2B376-E99B-8FE8-250E-5F2AEEF326F3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9A2ED69-4F5F-9200-E876-37D36C34213D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F664CE-AB8B-4711-4F0E-CFC955C76ADF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2D458A-15D7-D4DB-406E-2184A6B29ECF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8679407-C20F-8CC5-DBBD-25EEC65BE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7" t="8408" r="3395" b="42977"/>
          <a:stretch/>
        </p:blipFill>
        <p:spPr>
          <a:xfrm>
            <a:off x="2108" y="888063"/>
            <a:ext cx="3483428" cy="1801357"/>
          </a:xfrm>
          <a:prstGeom prst="rect">
            <a:avLst/>
          </a:prstGeom>
        </p:spPr>
      </p:pic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3EF17702-1A84-470F-18EB-263940E6F4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04" y="3366674"/>
            <a:ext cx="7279313" cy="32377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0152C1DD-1B5D-B2E8-9721-6B7F78952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204" y="3949700"/>
            <a:ext cx="7279587" cy="575917"/>
          </a:xfrm>
        </p:spPr>
        <p:txBody>
          <a:bodyPr wrap="square">
            <a:normAutofit/>
          </a:bodyPr>
          <a:lstStyle>
            <a:lvl1pPr>
              <a:lnSpc>
                <a:spcPts val="4300"/>
              </a:lnSpc>
              <a:defRPr sz="4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2E09508-8CBF-5138-E61E-875A47AD51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663" y="5360204"/>
            <a:ext cx="7279854" cy="34541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February 10, 2023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5622835-4889-ECD2-6942-4C38BADFEC21}"/>
              </a:ext>
            </a:extLst>
          </p:cNvPr>
          <p:cNvGrpSpPr/>
          <p:nvPr userDrawn="1"/>
        </p:nvGrpSpPr>
        <p:grpSpPr>
          <a:xfrm>
            <a:off x="394189" y="6396599"/>
            <a:ext cx="1024042" cy="174244"/>
            <a:chOff x="5606540" y="5289605"/>
            <a:chExt cx="2490684" cy="42379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662B25-6AD2-333E-F88E-1419EB386EF4}"/>
                </a:ext>
              </a:extLst>
            </p:cNvPr>
            <p:cNvGrpSpPr/>
            <p:nvPr userDrawn="1"/>
          </p:nvGrpSpPr>
          <p:grpSpPr>
            <a:xfrm>
              <a:off x="5606540" y="5289605"/>
              <a:ext cx="423796" cy="423796"/>
              <a:chOff x="5606540" y="5289605"/>
              <a:chExt cx="423796" cy="423796"/>
            </a:xfrm>
          </p:grpSpPr>
          <p:sp>
            <p:nvSpPr>
              <p:cNvPr id="76" name="Rectangle: Diagonal Corners Rounded 75">
                <a:extLst>
                  <a:ext uri="{FF2B5EF4-FFF2-40B4-BE49-F238E27FC236}">
                    <a16:creationId xmlns:a16="http://schemas.microsoft.com/office/drawing/2014/main" id="{2E6F77E9-A442-0E8B-AC43-21373F2FBC62}"/>
                  </a:ext>
                </a:extLst>
              </p:cNvPr>
              <p:cNvSpPr/>
              <p:nvPr userDrawn="1"/>
            </p:nvSpPr>
            <p:spPr>
              <a:xfrm>
                <a:off x="5606540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1AB673E9-A985-6150-B2B8-294748AF7EB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708260" y="5375233"/>
                <a:ext cx="230116" cy="23102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BE44B07-981B-CBB7-7C91-1A5EEA470653}"/>
                </a:ext>
              </a:extLst>
            </p:cNvPr>
            <p:cNvGrpSpPr/>
            <p:nvPr userDrawn="1"/>
          </p:nvGrpSpPr>
          <p:grpSpPr>
            <a:xfrm>
              <a:off x="6123262" y="5289605"/>
              <a:ext cx="423796" cy="423796"/>
              <a:chOff x="6228629" y="5289605"/>
              <a:chExt cx="423796" cy="423796"/>
            </a:xfrm>
          </p:grpSpPr>
          <p:sp>
            <p:nvSpPr>
              <p:cNvPr id="74" name="Rectangle: Diagonal Corners Rounded 73">
                <a:extLst>
                  <a:ext uri="{FF2B5EF4-FFF2-40B4-BE49-F238E27FC236}">
                    <a16:creationId xmlns:a16="http://schemas.microsoft.com/office/drawing/2014/main" id="{AEA2EA82-F1CC-64B9-8A26-C60FAFCED54E}"/>
                  </a:ext>
                </a:extLst>
              </p:cNvPr>
              <p:cNvSpPr/>
              <p:nvPr userDrawn="1"/>
            </p:nvSpPr>
            <p:spPr>
              <a:xfrm>
                <a:off x="6228629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96FFC378-6CF9-8833-BE73-9693058150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72013" y="5389009"/>
                <a:ext cx="125269" cy="234960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A08A8E5-741D-6816-5FED-31C4D98DD207}"/>
                </a:ext>
              </a:extLst>
            </p:cNvPr>
            <p:cNvGrpSpPr/>
            <p:nvPr userDrawn="1"/>
          </p:nvGrpSpPr>
          <p:grpSpPr>
            <a:xfrm>
              <a:off x="6639984" y="5289605"/>
              <a:ext cx="423796" cy="423796"/>
              <a:chOff x="6857006" y="5289605"/>
              <a:chExt cx="423796" cy="423796"/>
            </a:xfrm>
          </p:grpSpPr>
          <p:sp>
            <p:nvSpPr>
              <p:cNvPr id="72" name="Rectangle: Diagonal Corners Rounded 71">
                <a:extLst>
                  <a:ext uri="{FF2B5EF4-FFF2-40B4-BE49-F238E27FC236}">
                    <a16:creationId xmlns:a16="http://schemas.microsoft.com/office/drawing/2014/main" id="{C92BB26F-052F-A19A-5B81-5732CA5DA16A}"/>
                  </a:ext>
                </a:extLst>
              </p:cNvPr>
              <p:cNvSpPr/>
              <p:nvPr userDrawn="1"/>
            </p:nvSpPr>
            <p:spPr>
              <a:xfrm>
                <a:off x="685700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34E70726-7578-2BD5-C16A-2CD5E5DAF6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957109" y="5411830"/>
                <a:ext cx="242764" cy="197358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023680F-170D-C207-5421-21EE891CEF24}"/>
                </a:ext>
              </a:extLst>
            </p:cNvPr>
            <p:cNvGrpSpPr/>
            <p:nvPr userDrawn="1"/>
          </p:nvGrpSpPr>
          <p:grpSpPr>
            <a:xfrm>
              <a:off x="7156706" y="5289605"/>
              <a:ext cx="423796" cy="423796"/>
              <a:chOff x="7483456" y="5289605"/>
              <a:chExt cx="423796" cy="423796"/>
            </a:xfrm>
          </p:grpSpPr>
          <p:sp>
            <p:nvSpPr>
              <p:cNvPr id="70" name="Rectangle: Diagonal Corners Rounded 69">
                <a:extLst>
                  <a:ext uri="{FF2B5EF4-FFF2-40B4-BE49-F238E27FC236}">
                    <a16:creationId xmlns:a16="http://schemas.microsoft.com/office/drawing/2014/main" id="{9B7BC8CD-E61B-14AE-E4AF-4E05FE9D5878}"/>
                  </a:ext>
                </a:extLst>
              </p:cNvPr>
              <p:cNvSpPr/>
              <p:nvPr userDrawn="1"/>
            </p:nvSpPr>
            <p:spPr>
              <a:xfrm>
                <a:off x="748345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7FCB8ED-D0EC-009D-0719-65B74E457BCB}"/>
                  </a:ext>
                </a:extLst>
              </p:cNvPr>
              <p:cNvSpPr/>
              <p:nvPr userDrawn="1"/>
            </p:nvSpPr>
            <p:spPr>
              <a:xfrm>
                <a:off x="7573876" y="5425604"/>
                <a:ext cx="242959" cy="172063"/>
              </a:xfrm>
              <a:custGeom>
                <a:avLst/>
                <a:gdLst>
                  <a:gd name="connsiteX0" fmla="*/ 261916 w 656715"/>
                  <a:gd name="connsiteY0" fmla="*/ 134161 h 465082"/>
                  <a:gd name="connsiteX1" fmla="*/ 261916 w 656715"/>
                  <a:gd name="connsiteY1" fmla="*/ 332201 h 465082"/>
                  <a:gd name="connsiteX2" fmla="*/ 433142 w 656715"/>
                  <a:gd name="connsiteY2" fmla="*/ 232540 h 465082"/>
                  <a:gd name="connsiteX3" fmla="*/ 328357 w 656715"/>
                  <a:gd name="connsiteY3" fmla="*/ 0 h 465082"/>
                  <a:gd name="connsiteX4" fmla="*/ 525115 w 656715"/>
                  <a:gd name="connsiteY4" fmla="*/ 7664 h 465082"/>
                  <a:gd name="connsiteX5" fmla="*/ 649050 w 656715"/>
                  <a:gd name="connsiteY5" fmla="*/ 102223 h 465082"/>
                  <a:gd name="connsiteX6" fmla="*/ 656715 w 656715"/>
                  <a:gd name="connsiteY6" fmla="*/ 232541 h 465082"/>
                  <a:gd name="connsiteX7" fmla="*/ 649050 w 656715"/>
                  <a:gd name="connsiteY7" fmla="*/ 362859 h 465082"/>
                  <a:gd name="connsiteX8" fmla="*/ 525115 w 656715"/>
                  <a:gd name="connsiteY8" fmla="*/ 457418 h 465082"/>
                  <a:gd name="connsiteX9" fmla="*/ 328357 w 656715"/>
                  <a:gd name="connsiteY9" fmla="*/ 465082 h 465082"/>
                  <a:gd name="connsiteX10" fmla="*/ 131599 w 656715"/>
                  <a:gd name="connsiteY10" fmla="*/ 457418 h 465082"/>
                  <a:gd name="connsiteX11" fmla="*/ 6383 w 656715"/>
                  <a:gd name="connsiteY11" fmla="*/ 362859 h 465082"/>
                  <a:gd name="connsiteX12" fmla="*/ 0 w 656715"/>
                  <a:gd name="connsiteY12" fmla="*/ 232541 h 465082"/>
                  <a:gd name="connsiteX13" fmla="*/ 6383 w 656715"/>
                  <a:gd name="connsiteY13" fmla="*/ 102223 h 465082"/>
                  <a:gd name="connsiteX14" fmla="*/ 131599 w 656715"/>
                  <a:gd name="connsiteY14" fmla="*/ 7664 h 465082"/>
                  <a:gd name="connsiteX15" fmla="*/ 328357 w 656715"/>
                  <a:gd name="connsiteY15" fmla="*/ 0 h 46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6715" h="465082">
                    <a:moveTo>
                      <a:pt x="261916" y="134161"/>
                    </a:moveTo>
                    <a:lnTo>
                      <a:pt x="261916" y="332201"/>
                    </a:lnTo>
                    <a:lnTo>
                      <a:pt x="433142" y="232540"/>
                    </a:lnTo>
                    <a:close/>
                    <a:moveTo>
                      <a:pt x="328357" y="0"/>
                    </a:moveTo>
                    <a:cubicBezTo>
                      <a:pt x="385852" y="0"/>
                      <a:pt x="459956" y="2563"/>
                      <a:pt x="525115" y="7664"/>
                    </a:cubicBezTo>
                    <a:cubicBezTo>
                      <a:pt x="600501" y="14047"/>
                      <a:pt x="638823" y="26837"/>
                      <a:pt x="649050" y="102223"/>
                    </a:cubicBezTo>
                    <a:cubicBezTo>
                      <a:pt x="654152" y="136725"/>
                      <a:pt x="656715" y="183992"/>
                      <a:pt x="656715" y="232541"/>
                    </a:cubicBezTo>
                    <a:cubicBezTo>
                      <a:pt x="656715" y="281090"/>
                      <a:pt x="654152" y="329639"/>
                      <a:pt x="649050" y="362859"/>
                    </a:cubicBezTo>
                    <a:cubicBezTo>
                      <a:pt x="638823" y="439526"/>
                      <a:pt x="600501" y="451011"/>
                      <a:pt x="525115" y="457418"/>
                    </a:cubicBezTo>
                    <a:cubicBezTo>
                      <a:pt x="459956" y="463801"/>
                      <a:pt x="385852" y="465082"/>
                      <a:pt x="328357" y="465082"/>
                    </a:cubicBezTo>
                    <a:cubicBezTo>
                      <a:pt x="270863" y="465082"/>
                      <a:pt x="195477" y="463801"/>
                      <a:pt x="131599" y="457418"/>
                    </a:cubicBezTo>
                    <a:cubicBezTo>
                      <a:pt x="56213" y="451035"/>
                      <a:pt x="16610" y="439526"/>
                      <a:pt x="6383" y="362859"/>
                    </a:cubicBezTo>
                    <a:cubicBezTo>
                      <a:pt x="2539" y="329639"/>
                      <a:pt x="0" y="281090"/>
                      <a:pt x="0" y="232541"/>
                    </a:cubicBezTo>
                    <a:cubicBezTo>
                      <a:pt x="0" y="183992"/>
                      <a:pt x="2563" y="136725"/>
                      <a:pt x="6383" y="102223"/>
                    </a:cubicBezTo>
                    <a:cubicBezTo>
                      <a:pt x="16610" y="26837"/>
                      <a:pt x="56213" y="14047"/>
                      <a:pt x="131599" y="7664"/>
                    </a:cubicBezTo>
                    <a:cubicBezTo>
                      <a:pt x="195477" y="2563"/>
                      <a:pt x="270863" y="0"/>
                      <a:pt x="328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37C4697-DD39-E26B-F0F4-FDFB7395435E}"/>
                </a:ext>
              </a:extLst>
            </p:cNvPr>
            <p:cNvGrpSpPr/>
            <p:nvPr userDrawn="1"/>
          </p:nvGrpSpPr>
          <p:grpSpPr>
            <a:xfrm>
              <a:off x="7673428" y="5289605"/>
              <a:ext cx="423796" cy="423796"/>
              <a:chOff x="8111821" y="5289605"/>
              <a:chExt cx="423796" cy="423796"/>
            </a:xfrm>
          </p:grpSpPr>
          <p:sp>
            <p:nvSpPr>
              <p:cNvPr id="68" name="Rectangle: Diagonal Corners Rounded 67">
                <a:extLst>
                  <a:ext uri="{FF2B5EF4-FFF2-40B4-BE49-F238E27FC236}">
                    <a16:creationId xmlns:a16="http://schemas.microsoft.com/office/drawing/2014/main" id="{A956CF17-93E8-27F1-8EA7-DBC7F8E9458A}"/>
                  </a:ext>
                </a:extLst>
              </p:cNvPr>
              <p:cNvSpPr/>
              <p:nvPr userDrawn="1"/>
            </p:nvSpPr>
            <p:spPr>
              <a:xfrm>
                <a:off x="8111821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DDF872DB-2739-1D5F-EB41-6DDE7ADCB4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203834" y="5391256"/>
                <a:ext cx="239549" cy="238715"/>
              </a:xfrm>
              <a:prstGeom prst="rect">
                <a:avLst/>
              </a:prstGeom>
            </p:spPr>
          </p:pic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A316108-3956-D75E-58F8-06FFA2A53DA8}"/>
              </a:ext>
            </a:extLst>
          </p:cNvPr>
          <p:cNvSpPr txBox="1"/>
          <p:nvPr userDrawn="1"/>
        </p:nvSpPr>
        <p:spPr>
          <a:xfrm>
            <a:off x="1418140" y="6383424"/>
            <a:ext cx="2291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US. LIKE US. FOLLOW US.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44C9F8D-5F05-2CEE-F52D-55D597DC67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663" y="4632672"/>
            <a:ext cx="7279854" cy="429513"/>
          </a:xfrm>
        </p:spPr>
        <p:txBody>
          <a:bodyPr anchor="ctr"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992B48-391A-8CE5-E5F0-E9F9D67B19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0954" y="95738"/>
            <a:ext cx="1637371" cy="71830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80931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351D78-EF08-1D41-7DE5-629006BB1A6B}"/>
              </a:ext>
            </a:extLst>
          </p:cNvPr>
          <p:cNvSpPr/>
          <p:nvPr userDrawn="1"/>
        </p:nvSpPr>
        <p:spPr>
          <a:xfrm>
            <a:off x="0" y="888064"/>
            <a:ext cx="3483429" cy="3602715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99BDD-0360-E505-BFA6-6C8AB19C2E09}"/>
              </a:ext>
            </a:extLst>
          </p:cNvPr>
          <p:cNvSpPr/>
          <p:nvPr userDrawn="1"/>
        </p:nvSpPr>
        <p:spPr>
          <a:xfrm>
            <a:off x="3483429" y="888064"/>
            <a:ext cx="1741714" cy="1801357"/>
          </a:xfrm>
          <a:prstGeom prst="rect">
            <a:avLst/>
          </a:prstGeom>
          <a:solidFill>
            <a:srgbClr val="5C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2847E8-2BC3-E9E4-4F27-EB5D5C95719F}"/>
              </a:ext>
            </a:extLst>
          </p:cNvPr>
          <p:cNvSpPr/>
          <p:nvPr userDrawn="1"/>
        </p:nvSpPr>
        <p:spPr>
          <a:xfrm>
            <a:off x="5225144" y="888064"/>
            <a:ext cx="1741714" cy="1801357"/>
          </a:xfrm>
          <a:prstGeom prst="rect">
            <a:avLst/>
          </a:prstGeom>
          <a:solidFill>
            <a:srgbClr val="1F2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4DAC6A-DABD-01A8-AE99-C774BC749F06}"/>
              </a:ext>
            </a:extLst>
          </p:cNvPr>
          <p:cNvSpPr/>
          <p:nvPr userDrawn="1"/>
        </p:nvSpPr>
        <p:spPr>
          <a:xfrm>
            <a:off x="6966858" y="888064"/>
            <a:ext cx="1741714" cy="1801357"/>
          </a:xfrm>
          <a:prstGeom prst="rect">
            <a:avLst/>
          </a:prstGeom>
          <a:solidFill>
            <a:srgbClr val="005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B0949-ED98-8AE3-66FF-D40D9815846A}"/>
              </a:ext>
            </a:extLst>
          </p:cNvPr>
          <p:cNvSpPr/>
          <p:nvPr userDrawn="1"/>
        </p:nvSpPr>
        <p:spPr>
          <a:xfrm>
            <a:off x="8708572" y="888064"/>
            <a:ext cx="1741714" cy="1801357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1BD739-9224-FF8D-E7AD-4F8E9BB8A2C3}"/>
              </a:ext>
            </a:extLst>
          </p:cNvPr>
          <p:cNvCxnSpPr/>
          <p:nvPr userDrawn="1"/>
        </p:nvCxnSpPr>
        <p:spPr>
          <a:xfrm>
            <a:off x="5372100" y="3594100"/>
            <a:ext cx="1409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04934CB-E3A4-B425-69F2-E59954DAB3BB}"/>
              </a:ext>
            </a:extLst>
          </p:cNvPr>
          <p:cNvSpPr/>
          <p:nvPr userDrawn="1"/>
        </p:nvSpPr>
        <p:spPr>
          <a:xfrm>
            <a:off x="4779236" y="4032980"/>
            <a:ext cx="45720" cy="161465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4902E1-8380-53EE-B539-FEBAD2E27339}"/>
              </a:ext>
            </a:extLst>
          </p:cNvPr>
          <p:cNvGrpSpPr/>
          <p:nvPr userDrawn="1"/>
        </p:nvGrpSpPr>
        <p:grpSpPr>
          <a:xfrm rot="5400000" flipV="1">
            <a:off x="3619264" y="4739626"/>
            <a:ext cx="1614179" cy="200885"/>
            <a:chOff x="-5204012" y="888064"/>
            <a:chExt cx="5225143" cy="18013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08F8C1-915C-A85C-813D-23E914367D71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B755E3-627E-EA75-0C4C-A11A4BE12285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72D571-4C62-028C-F884-575AD902C6D1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49663B4-36B9-A258-65C9-9B27E89F02F8}"/>
              </a:ext>
            </a:extLst>
          </p:cNvPr>
          <p:cNvSpPr/>
          <p:nvPr userDrawn="1"/>
        </p:nvSpPr>
        <p:spPr>
          <a:xfrm>
            <a:off x="10450286" y="888064"/>
            <a:ext cx="1741714" cy="1801357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E2FFFA-63EC-5539-B760-FC9A9E68E175}"/>
              </a:ext>
            </a:extLst>
          </p:cNvPr>
          <p:cNvGrpSpPr/>
          <p:nvPr userDrawn="1"/>
        </p:nvGrpSpPr>
        <p:grpSpPr>
          <a:xfrm>
            <a:off x="-1" y="4490779"/>
            <a:ext cx="2228863" cy="1152594"/>
            <a:chOff x="0" y="4490779"/>
            <a:chExt cx="3483429" cy="180135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770FAE-33AD-58CF-A876-81B6D549E9E8}"/>
                </a:ext>
              </a:extLst>
            </p:cNvPr>
            <p:cNvSpPr/>
            <p:nvPr userDrawn="1"/>
          </p:nvSpPr>
          <p:spPr>
            <a:xfrm>
              <a:off x="0" y="4490779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0A4894-09BF-01BF-DB7F-BC0C8F66B971}"/>
                </a:ext>
              </a:extLst>
            </p:cNvPr>
            <p:cNvSpPr/>
            <p:nvPr userDrawn="1"/>
          </p:nvSpPr>
          <p:spPr>
            <a:xfrm>
              <a:off x="1741715" y="4490779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51613611-866F-DCD5-B924-4CF8989A0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0291" y="3874500"/>
            <a:ext cx="1238250" cy="1238250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7AD304-5FF3-AE23-046F-102ECF79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4" t="1914" r="4280" b="1747"/>
          <a:stretch/>
        </p:blipFill>
        <p:spPr>
          <a:xfrm>
            <a:off x="0" y="888064"/>
            <a:ext cx="3483428" cy="36027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F5C7D0-6E92-8093-F087-CC6744C718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24546"/>
            <a:ext cx="1308699" cy="304610"/>
          </a:xfrm>
          <a:prstGeom prst="rect">
            <a:avLst/>
          </a:prstGeom>
        </p:spPr>
      </p:pic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6244F46C-BA35-D94B-D5F6-03EED688E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9694" y="3366674"/>
            <a:ext cx="6566715" cy="32377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41" name="Title 35">
            <a:extLst>
              <a:ext uri="{FF2B5EF4-FFF2-40B4-BE49-F238E27FC236}">
                <a16:creationId xmlns:a16="http://schemas.microsoft.com/office/drawing/2014/main" id="{9DC7F3A7-DECA-3454-C677-6D309970E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694" y="3949700"/>
            <a:ext cx="6567015" cy="575917"/>
          </a:xfrm>
        </p:spPr>
        <p:txBody>
          <a:bodyPr wrap="square">
            <a:normAutofit/>
          </a:bodyPr>
          <a:lstStyle>
            <a:lvl1pPr>
              <a:lnSpc>
                <a:spcPts val="4300"/>
              </a:lnSpc>
              <a:defRPr sz="4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A9F712A3-9123-E73E-71B7-9AF680A02C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9153" y="5360204"/>
            <a:ext cx="6567256" cy="34541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February 10, 2023</a:t>
            </a:r>
          </a:p>
        </p:txBody>
      </p:sp>
      <p:sp>
        <p:nvSpPr>
          <p:cNvPr id="43" name="Text Placeholder 84">
            <a:extLst>
              <a:ext uri="{FF2B5EF4-FFF2-40B4-BE49-F238E27FC236}">
                <a16:creationId xmlns:a16="http://schemas.microsoft.com/office/drawing/2014/main" id="{FEC37C70-CFB3-4501-AAFF-186D859952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9153" y="4632672"/>
            <a:ext cx="6567256" cy="429513"/>
          </a:xfrm>
        </p:spPr>
        <p:txBody>
          <a:bodyPr anchor="ctr"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A12CCD-92E4-1B80-CA72-A927014FBFA7}"/>
              </a:ext>
            </a:extLst>
          </p:cNvPr>
          <p:cNvSpPr txBox="1"/>
          <p:nvPr userDrawn="1"/>
        </p:nvSpPr>
        <p:spPr>
          <a:xfrm>
            <a:off x="11003507" y="6352796"/>
            <a:ext cx="890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halff.com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E28F8CD-F427-A100-7D87-15303FAF0297}"/>
              </a:ext>
            </a:extLst>
          </p:cNvPr>
          <p:cNvGrpSpPr/>
          <p:nvPr userDrawn="1"/>
        </p:nvGrpSpPr>
        <p:grpSpPr>
          <a:xfrm>
            <a:off x="381000" y="6165453"/>
            <a:ext cx="11430000" cy="69924"/>
            <a:chOff x="381000" y="6170607"/>
            <a:chExt cx="11430000" cy="1143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67ECC2-218B-C5E4-7364-FCE8663C36CC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B5A32C4-CF64-6566-DAD5-AF3001226EE1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B7F7AAA-861D-96C9-9942-16371AEC72C7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DC11F7B-F560-E14A-902E-AD02F7E180F7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44975F-9974-5B6A-37DA-9E8FDB381C3E}"/>
              </a:ext>
            </a:extLst>
          </p:cNvPr>
          <p:cNvGrpSpPr/>
          <p:nvPr userDrawn="1"/>
        </p:nvGrpSpPr>
        <p:grpSpPr>
          <a:xfrm>
            <a:off x="394189" y="6396599"/>
            <a:ext cx="1024042" cy="174244"/>
            <a:chOff x="5606540" y="5289605"/>
            <a:chExt cx="2490684" cy="423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80690DD-F922-886F-6319-B1FB9974E25D}"/>
                </a:ext>
              </a:extLst>
            </p:cNvPr>
            <p:cNvGrpSpPr/>
            <p:nvPr userDrawn="1"/>
          </p:nvGrpSpPr>
          <p:grpSpPr>
            <a:xfrm>
              <a:off x="5606540" y="5289605"/>
              <a:ext cx="423796" cy="423796"/>
              <a:chOff x="5606540" y="5289605"/>
              <a:chExt cx="423796" cy="423796"/>
            </a:xfrm>
          </p:grpSpPr>
          <p:sp>
            <p:nvSpPr>
              <p:cNvPr id="33" name="Rectangle: Diagonal Corners Rounded 32">
                <a:extLst>
                  <a:ext uri="{FF2B5EF4-FFF2-40B4-BE49-F238E27FC236}">
                    <a16:creationId xmlns:a16="http://schemas.microsoft.com/office/drawing/2014/main" id="{C5D283C5-FB9A-ED61-1CF3-8A709D00F1A8}"/>
                  </a:ext>
                </a:extLst>
              </p:cNvPr>
              <p:cNvSpPr/>
              <p:nvPr userDrawn="1"/>
            </p:nvSpPr>
            <p:spPr>
              <a:xfrm>
                <a:off x="5606540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27DC71FE-5207-F525-9098-FCD3BC543A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08260" y="5375233"/>
                <a:ext cx="230116" cy="23102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39AB80-6C44-EB0B-C09D-748F2D5E87BD}"/>
                </a:ext>
              </a:extLst>
            </p:cNvPr>
            <p:cNvGrpSpPr/>
            <p:nvPr userDrawn="1"/>
          </p:nvGrpSpPr>
          <p:grpSpPr>
            <a:xfrm>
              <a:off x="6123262" y="5289605"/>
              <a:ext cx="423796" cy="423796"/>
              <a:chOff x="6228629" y="5289605"/>
              <a:chExt cx="423796" cy="423796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0EE86161-7007-4ACE-55DE-B96261DDF827}"/>
                  </a:ext>
                </a:extLst>
              </p:cNvPr>
              <p:cNvSpPr/>
              <p:nvPr userDrawn="1"/>
            </p:nvSpPr>
            <p:spPr>
              <a:xfrm>
                <a:off x="6228629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17FF8D83-6107-D089-5B46-7AB1D2B465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72013" y="5389009"/>
                <a:ext cx="125269" cy="23496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7F3E673-2078-B4DA-2929-8A562DBEDE09}"/>
                </a:ext>
              </a:extLst>
            </p:cNvPr>
            <p:cNvGrpSpPr/>
            <p:nvPr userDrawn="1"/>
          </p:nvGrpSpPr>
          <p:grpSpPr>
            <a:xfrm>
              <a:off x="6639984" y="5289605"/>
              <a:ext cx="423796" cy="423796"/>
              <a:chOff x="6857006" y="5289605"/>
              <a:chExt cx="423796" cy="423796"/>
            </a:xfrm>
          </p:grpSpPr>
          <p:sp>
            <p:nvSpPr>
              <p:cNvPr id="29" name="Rectangle: Diagonal Corners Rounded 28">
                <a:extLst>
                  <a:ext uri="{FF2B5EF4-FFF2-40B4-BE49-F238E27FC236}">
                    <a16:creationId xmlns:a16="http://schemas.microsoft.com/office/drawing/2014/main" id="{E33A00FF-DE83-487D-AAA0-ED11ACD08018}"/>
                  </a:ext>
                </a:extLst>
              </p:cNvPr>
              <p:cNvSpPr/>
              <p:nvPr userDrawn="1"/>
            </p:nvSpPr>
            <p:spPr>
              <a:xfrm>
                <a:off x="685700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853E2594-7D7F-5439-1D4C-B37D52435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957109" y="5411830"/>
                <a:ext cx="242764" cy="1973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19B829-F763-9EE7-DDDD-39A633D5E3C1}"/>
                </a:ext>
              </a:extLst>
            </p:cNvPr>
            <p:cNvGrpSpPr/>
            <p:nvPr userDrawn="1"/>
          </p:nvGrpSpPr>
          <p:grpSpPr>
            <a:xfrm>
              <a:off x="7156706" y="5289605"/>
              <a:ext cx="423796" cy="423796"/>
              <a:chOff x="7483456" y="5289605"/>
              <a:chExt cx="423796" cy="423796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id="{B1DFBA44-FB26-45CC-02B0-6DB042198F32}"/>
                  </a:ext>
                </a:extLst>
              </p:cNvPr>
              <p:cNvSpPr/>
              <p:nvPr userDrawn="1"/>
            </p:nvSpPr>
            <p:spPr>
              <a:xfrm>
                <a:off x="748345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23F1BB9-8947-2FFE-DCD4-B36790B88D47}"/>
                  </a:ext>
                </a:extLst>
              </p:cNvPr>
              <p:cNvSpPr/>
              <p:nvPr userDrawn="1"/>
            </p:nvSpPr>
            <p:spPr>
              <a:xfrm>
                <a:off x="7573876" y="5425604"/>
                <a:ext cx="242959" cy="172063"/>
              </a:xfrm>
              <a:custGeom>
                <a:avLst/>
                <a:gdLst>
                  <a:gd name="connsiteX0" fmla="*/ 261916 w 656715"/>
                  <a:gd name="connsiteY0" fmla="*/ 134161 h 465082"/>
                  <a:gd name="connsiteX1" fmla="*/ 261916 w 656715"/>
                  <a:gd name="connsiteY1" fmla="*/ 332201 h 465082"/>
                  <a:gd name="connsiteX2" fmla="*/ 433142 w 656715"/>
                  <a:gd name="connsiteY2" fmla="*/ 232540 h 465082"/>
                  <a:gd name="connsiteX3" fmla="*/ 328357 w 656715"/>
                  <a:gd name="connsiteY3" fmla="*/ 0 h 465082"/>
                  <a:gd name="connsiteX4" fmla="*/ 525115 w 656715"/>
                  <a:gd name="connsiteY4" fmla="*/ 7664 h 465082"/>
                  <a:gd name="connsiteX5" fmla="*/ 649050 w 656715"/>
                  <a:gd name="connsiteY5" fmla="*/ 102223 h 465082"/>
                  <a:gd name="connsiteX6" fmla="*/ 656715 w 656715"/>
                  <a:gd name="connsiteY6" fmla="*/ 232541 h 465082"/>
                  <a:gd name="connsiteX7" fmla="*/ 649050 w 656715"/>
                  <a:gd name="connsiteY7" fmla="*/ 362859 h 465082"/>
                  <a:gd name="connsiteX8" fmla="*/ 525115 w 656715"/>
                  <a:gd name="connsiteY8" fmla="*/ 457418 h 465082"/>
                  <a:gd name="connsiteX9" fmla="*/ 328357 w 656715"/>
                  <a:gd name="connsiteY9" fmla="*/ 465082 h 465082"/>
                  <a:gd name="connsiteX10" fmla="*/ 131599 w 656715"/>
                  <a:gd name="connsiteY10" fmla="*/ 457418 h 465082"/>
                  <a:gd name="connsiteX11" fmla="*/ 6383 w 656715"/>
                  <a:gd name="connsiteY11" fmla="*/ 362859 h 465082"/>
                  <a:gd name="connsiteX12" fmla="*/ 0 w 656715"/>
                  <a:gd name="connsiteY12" fmla="*/ 232541 h 465082"/>
                  <a:gd name="connsiteX13" fmla="*/ 6383 w 656715"/>
                  <a:gd name="connsiteY13" fmla="*/ 102223 h 465082"/>
                  <a:gd name="connsiteX14" fmla="*/ 131599 w 656715"/>
                  <a:gd name="connsiteY14" fmla="*/ 7664 h 465082"/>
                  <a:gd name="connsiteX15" fmla="*/ 328357 w 656715"/>
                  <a:gd name="connsiteY15" fmla="*/ 0 h 46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6715" h="465082">
                    <a:moveTo>
                      <a:pt x="261916" y="134161"/>
                    </a:moveTo>
                    <a:lnTo>
                      <a:pt x="261916" y="332201"/>
                    </a:lnTo>
                    <a:lnTo>
                      <a:pt x="433142" y="232540"/>
                    </a:lnTo>
                    <a:close/>
                    <a:moveTo>
                      <a:pt x="328357" y="0"/>
                    </a:moveTo>
                    <a:cubicBezTo>
                      <a:pt x="385852" y="0"/>
                      <a:pt x="459956" y="2563"/>
                      <a:pt x="525115" y="7664"/>
                    </a:cubicBezTo>
                    <a:cubicBezTo>
                      <a:pt x="600501" y="14047"/>
                      <a:pt x="638823" y="26837"/>
                      <a:pt x="649050" y="102223"/>
                    </a:cubicBezTo>
                    <a:cubicBezTo>
                      <a:pt x="654152" y="136725"/>
                      <a:pt x="656715" y="183992"/>
                      <a:pt x="656715" y="232541"/>
                    </a:cubicBezTo>
                    <a:cubicBezTo>
                      <a:pt x="656715" y="281090"/>
                      <a:pt x="654152" y="329639"/>
                      <a:pt x="649050" y="362859"/>
                    </a:cubicBezTo>
                    <a:cubicBezTo>
                      <a:pt x="638823" y="439526"/>
                      <a:pt x="600501" y="451011"/>
                      <a:pt x="525115" y="457418"/>
                    </a:cubicBezTo>
                    <a:cubicBezTo>
                      <a:pt x="459956" y="463801"/>
                      <a:pt x="385852" y="465082"/>
                      <a:pt x="328357" y="465082"/>
                    </a:cubicBezTo>
                    <a:cubicBezTo>
                      <a:pt x="270863" y="465082"/>
                      <a:pt x="195477" y="463801"/>
                      <a:pt x="131599" y="457418"/>
                    </a:cubicBezTo>
                    <a:cubicBezTo>
                      <a:pt x="56213" y="451035"/>
                      <a:pt x="16610" y="439526"/>
                      <a:pt x="6383" y="362859"/>
                    </a:cubicBezTo>
                    <a:cubicBezTo>
                      <a:pt x="2539" y="329639"/>
                      <a:pt x="0" y="281090"/>
                      <a:pt x="0" y="232541"/>
                    </a:cubicBezTo>
                    <a:cubicBezTo>
                      <a:pt x="0" y="183992"/>
                      <a:pt x="2563" y="136725"/>
                      <a:pt x="6383" y="102223"/>
                    </a:cubicBezTo>
                    <a:cubicBezTo>
                      <a:pt x="16610" y="26837"/>
                      <a:pt x="56213" y="14047"/>
                      <a:pt x="131599" y="7664"/>
                    </a:cubicBezTo>
                    <a:cubicBezTo>
                      <a:pt x="195477" y="2563"/>
                      <a:pt x="270863" y="0"/>
                      <a:pt x="328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E9BC3C-C3EE-0AE7-C9C9-3469D6AF4704}"/>
                </a:ext>
              </a:extLst>
            </p:cNvPr>
            <p:cNvGrpSpPr/>
            <p:nvPr userDrawn="1"/>
          </p:nvGrpSpPr>
          <p:grpSpPr>
            <a:xfrm>
              <a:off x="7673428" y="5289605"/>
              <a:ext cx="423796" cy="423796"/>
              <a:chOff x="8111821" y="5289605"/>
              <a:chExt cx="423796" cy="423796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244ABC50-9572-B67E-E5F1-A1B9C75AB076}"/>
                  </a:ext>
                </a:extLst>
              </p:cNvPr>
              <p:cNvSpPr/>
              <p:nvPr userDrawn="1"/>
            </p:nvSpPr>
            <p:spPr>
              <a:xfrm>
                <a:off x="8111821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C8B7F601-4B53-1F5F-478D-7CBB575BF1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203834" y="5391256"/>
                <a:ext cx="239549" cy="238715"/>
              </a:xfrm>
              <a:prstGeom prst="rect">
                <a:avLst/>
              </a:prstGeom>
            </p:spPr>
          </p:pic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F866AE-C470-4B4E-B3FF-15C09CCB4E3A}"/>
              </a:ext>
            </a:extLst>
          </p:cNvPr>
          <p:cNvSpPr txBox="1"/>
          <p:nvPr userDrawn="1"/>
        </p:nvSpPr>
        <p:spPr>
          <a:xfrm>
            <a:off x="1418140" y="6383424"/>
            <a:ext cx="2291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US. LIKE US. FOLLOW US.</a:t>
            </a:r>
          </a:p>
        </p:txBody>
      </p:sp>
    </p:spTree>
    <p:extLst>
      <p:ext uri="{BB962C8B-B14F-4D97-AF65-F5344CB8AC3E}">
        <p14:creationId xmlns:p14="http://schemas.microsoft.com/office/powerpoint/2010/main" val="2485706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(Option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8FB57AA6-9569-58CF-3C44-7519B29B8C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87413"/>
            <a:ext cx="3482975" cy="363820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985877-4404-CD71-9B3B-66F12CF99BA9}"/>
              </a:ext>
            </a:extLst>
          </p:cNvPr>
          <p:cNvSpPr/>
          <p:nvPr userDrawn="1"/>
        </p:nvSpPr>
        <p:spPr>
          <a:xfrm>
            <a:off x="1114431" y="4490779"/>
            <a:ext cx="1114431" cy="1152594"/>
          </a:xfrm>
          <a:prstGeom prst="rect">
            <a:avLst/>
          </a:prstGeom>
          <a:solidFill>
            <a:srgbClr val="5C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D640A-0264-8406-FDDC-AF47085C768F}"/>
              </a:ext>
            </a:extLst>
          </p:cNvPr>
          <p:cNvSpPr/>
          <p:nvPr userDrawn="1"/>
        </p:nvSpPr>
        <p:spPr>
          <a:xfrm>
            <a:off x="3483429" y="888064"/>
            <a:ext cx="1741714" cy="1801357"/>
          </a:xfrm>
          <a:prstGeom prst="rect">
            <a:avLst/>
          </a:prstGeom>
          <a:solidFill>
            <a:srgbClr val="5C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A9A2E-9872-1793-FD4E-8FD7C3EBAB3F}"/>
              </a:ext>
            </a:extLst>
          </p:cNvPr>
          <p:cNvSpPr/>
          <p:nvPr userDrawn="1"/>
        </p:nvSpPr>
        <p:spPr>
          <a:xfrm>
            <a:off x="5225144" y="888064"/>
            <a:ext cx="1741714" cy="1801357"/>
          </a:xfrm>
          <a:prstGeom prst="rect">
            <a:avLst/>
          </a:prstGeom>
          <a:solidFill>
            <a:srgbClr val="1F2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96C407-3E9D-FAA9-BC96-3EA75B74BD79}"/>
              </a:ext>
            </a:extLst>
          </p:cNvPr>
          <p:cNvSpPr/>
          <p:nvPr userDrawn="1"/>
        </p:nvSpPr>
        <p:spPr>
          <a:xfrm>
            <a:off x="6966858" y="888064"/>
            <a:ext cx="1741714" cy="1801357"/>
          </a:xfrm>
          <a:prstGeom prst="rect">
            <a:avLst/>
          </a:prstGeom>
          <a:solidFill>
            <a:srgbClr val="005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359FE-9B95-C29A-0529-556C016DC3AE}"/>
              </a:ext>
            </a:extLst>
          </p:cNvPr>
          <p:cNvSpPr/>
          <p:nvPr userDrawn="1"/>
        </p:nvSpPr>
        <p:spPr>
          <a:xfrm>
            <a:off x="8708572" y="888064"/>
            <a:ext cx="1741714" cy="1801357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3F880B-213A-EAEE-4025-E210D0B072B5}"/>
              </a:ext>
            </a:extLst>
          </p:cNvPr>
          <p:cNvCxnSpPr/>
          <p:nvPr userDrawn="1"/>
        </p:nvCxnSpPr>
        <p:spPr>
          <a:xfrm>
            <a:off x="5372100" y="3594100"/>
            <a:ext cx="1409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ED89DD0-FC07-4CCC-A65A-F7D9D0AAA07D}"/>
              </a:ext>
            </a:extLst>
          </p:cNvPr>
          <p:cNvSpPr/>
          <p:nvPr userDrawn="1"/>
        </p:nvSpPr>
        <p:spPr>
          <a:xfrm>
            <a:off x="4779236" y="4032980"/>
            <a:ext cx="45720" cy="161465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696DD6-2FA2-E386-9001-19225DA62282}"/>
              </a:ext>
            </a:extLst>
          </p:cNvPr>
          <p:cNvGrpSpPr/>
          <p:nvPr userDrawn="1"/>
        </p:nvGrpSpPr>
        <p:grpSpPr>
          <a:xfrm rot="5400000" flipV="1">
            <a:off x="3619264" y="4739626"/>
            <a:ext cx="1614179" cy="200885"/>
            <a:chOff x="-5204012" y="888064"/>
            <a:chExt cx="5225143" cy="18013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1E2EBB-8711-CF62-949C-05397FF0D066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B09F5F-4A61-CEAB-2DC5-CF2814FD0718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45A77-12CC-34F3-1555-B59A277D7BBC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A91D3F-B8AE-AB18-0E8E-1D59853EED2C}"/>
              </a:ext>
            </a:extLst>
          </p:cNvPr>
          <p:cNvSpPr/>
          <p:nvPr userDrawn="1"/>
        </p:nvSpPr>
        <p:spPr>
          <a:xfrm>
            <a:off x="10450286" y="888064"/>
            <a:ext cx="1741714" cy="1801357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1040263-A8B5-1E6A-6082-85129377F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24546"/>
            <a:ext cx="1308699" cy="30461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5B6B3-942E-840F-33B0-2ECE907559C2}"/>
              </a:ext>
            </a:extLst>
          </p:cNvPr>
          <p:cNvSpPr txBox="1"/>
          <p:nvPr userDrawn="1"/>
        </p:nvSpPr>
        <p:spPr>
          <a:xfrm>
            <a:off x="11003507" y="6352796"/>
            <a:ext cx="890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halff.com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E1D41C-4323-A8F1-AB9C-730E4C6A36DA}"/>
              </a:ext>
            </a:extLst>
          </p:cNvPr>
          <p:cNvGrpSpPr/>
          <p:nvPr userDrawn="1"/>
        </p:nvGrpSpPr>
        <p:grpSpPr>
          <a:xfrm>
            <a:off x="381000" y="6165453"/>
            <a:ext cx="11430000" cy="69924"/>
            <a:chOff x="381000" y="6170607"/>
            <a:chExt cx="11430000" cy="1143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EACAEB-58A1-8295-3C0E-9C1DC7BF62AB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04B4B8-CA62-7446-ED10-A7AE4A04B9B1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80FA08A-D2FD-FBAA-AB84-1F2100C2FBC7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9722B2-AF82-6E46-AF64-A59007B75CEF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30956E79-7F89-821F-A1E7-0DDBD648E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9694" y="3366674"/>
            <a:ext cx="6566715" cy="32377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67" name="Title 35">
            <a:extLst>
              <a:ext uri="{FF2B5EF4-FFF2-40B4-BE49-F238E27FC236}">
                <a16:creationId xmlns:a16="http://schemas.microsoft.com/office/drawing/2014/main" id="{F1513858-71C3-AC11-FF50-5ED90E597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694" y="3949700"/>
            <a:ext cx="6567015" cy="575917"/>
          </a:xfrm>
        </p:spPr>
        <p:txBody>
          <a:bodyPr wrap="square">
            <a:normAutofit/>
          </a:bodyPr>
          <a:lstStyle>
            <a:lvl1pPr>
              <a:lnSpc>
                <a:spcPts val="4300"/>
              </a:lnSpc>
              <a:defRPr sz="4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5F625BC8-3CF7-EF00-A185-D24A8506A0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9153" y="5360204"/>
            <a:ext cx="6567256" cy="34541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February 10, 2023</a:t>
            </a:r>
          </a:p>
        </p:txBody>
      </p:sp>
      <p:sp>
        <p:nvSpPr>
          <p:cNvPr id="69" name="Text Placeholder 84">
            <a:extLst>
              <a:ext uri="{FF2B5EF4-FFF2-40B4-BE49-F238E27FC236}">
                <a16:creationId xmlns:a16="http://schemas.microsoft.com/office/drawing/2014/main" id="{374E81C6-D8D0-7275-4944-644D77A609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9153" y="4632672"/>
            <a:ext cx="6567256" cy="429513"/>
          </a:xfrm>
        </p:spPr>
        <p:txBody>
          <a:bodyPr anchor="ctr"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79" name="Picture Placeholder 75">
            <a:extLst>
              <a:ext uri="{FF2B5EF4-FFF2-40B4-BE49-F238E27FC236}">
                <a16:creationId xmlns:a16="http://schemas.microsoft.com/office/drawing/2014/main" id="{CC943DDA-42E7-CCEE-B5A6-A3A21416FC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14430" y="4525617"/>
            <a:ext cx="1114431" cy="111165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18D7498-94C6-36E8-E33B-3CC61F2E9A36}"/>
              </a:ext>
            </a:extLst>
          </p:cNvPr>
          <p:cNvGrpSpPr/>
          <p:nvPr userDrawn="1"/>
        </p:nvGrpSpPr>
        <p:grpSpPr>
          <a:xfrm>
            <a:off x="-1" y="4490779"/>
            <a:ext cx="1224357" cy="1152594"/>
            <a:chOff x="-1" y="4490779"/>
            <a:chExt cx="1224357" cy="11525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FAB0EE-B684-7693-1264-2FC234CDF9EE}"/>
                </a:ext>
              </a:extLst>
            </p:cNvPr>
            <p:cNvSpPr/>
            <p:nvPr userDrawn="1"/>
          </p:nvSpPr>
          <p:spPr>
            <a:xfrm>
              <a:off x="-1" y="4490779"/>
              <a:ext cx="1114431" cy="1152594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FF0AC51-20D3-1043-2C96-7E2A57B94023}"/>
                </a:ext>
              </a:extLst>
            </p:cNvPr>
            <p:cNvSpPr/>
            <p:nvPr userDrawn="1"/>
          </p:nvSpPr>
          <p:spPr>
            <a:xfrm rot="2703111">
              <a:off x="1003232" y="4952926"/>
              <a:ext cx="217401" cy="224846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7D6C3739-0BCB-E526-4DEC-2078828B04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180" y="4906379"/>
            <a:ext cx="857391" cy="5800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Project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74" name="Text Placeholder 70">
            <a:extLst>
              <a:ext uri="{FF2B5EF4-FFF2-40B4-BE49-F238E27FC236}">
                <a16:creationId xmlns:a16="http://schemas.microsoft.com/office/drawing/2014/main" id="{76997C8F-D7D7-B3D3-69D1-6C2680B74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33" y="4701883"/>
            <a:ext cx="600532" cy="193275"/>
          </a:xfrm>
        </p:spPr>
        <p:txBody>
          <a:bodyPr anchor="ctr">
            <a:normAutofit/>
          </a:bodyPr>
          <a:lstStyle>
            <a:lvl1pPr marL="0" indent="0">
              <a:buNone/>
              <a:defRPr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90FB2A1-D5B8-E5D7-A75F-5E68D93F9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0291" y="3874500"/>
            <a:ext cx="1238250" cy="12382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2C4463-5B7D-214F-EE19-16AF6BB54DE2}"/>
              </a:ext>
            </a:extLst>
          </p:cNvPr>
          <p:cNvGrpSpPr/>
          <p:nvPr userDrawn="1"/>
        </p:nvGrpSpPr>
        <p:grpSpPr>
          <a:xfrm>
            <a:off x="394189" y="6396599"/>
            <a:ext cx="1024042" cy="174244"/>
            <a:chOff x="5606540" y="5289605"/>
            <a:chExt cx="2490684" cy="423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B64033-B556-1398-0591-EA8019BE9318}"/>
                </a:ext>
              </a:extLst>
            </p:cNvPr>
            <p:cNvGrpSpPr/>
            <p:nvPr userDrawn="1"/>
          </p:nvGrpSpPr>
          <p:grpSpPr>
            <a:xfrm>
              <a:off x="5606540" y="5289605"/>
              <a:ext cx="423796" cy="423796"/>
              <a:chOff x="5606540" y="5289605"/>
              <a:chExt cx="423796" cy="423796"/>
            </a:xfrm>
          </p:grpSpPr>
          <p:sp>
            <p:nvSpPr>
              <p:cNvPr id="32" name="Rectangle: Diagonal Corners Rounded 31">
                <a:extLst>
                  <a:ext uri="{FF2B5EF4-FFF2-40B4-BE49-F238E27FC236}">
                    <a16:creationId xmlns:a16="http://schemas.microsoft.com/office/drawing/2014/main" id="{A76F7294-E001-BFB5-A22F-93BB17745ADE}"/>
                  </a:ext>
                </a:extLst>
              </p:cNvPr>
              <p:cNvSpPr/>
              <p:nvPr userDrawn="1"/>
            </p:nvSpPr>
            <p:spPr>
              <a:xfrm>
                <a:off x="5606540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4ACC1A1E-B19F-6179-BF81-F3138A9529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708260" y="5375233"/>
                <a:ext cx="230116" cy="23102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54BA0F-9C2A-5ED1-959C-DC513F5AD2D7}"/>
                </a:ext>
              </a:extLst>
            </p:cNvPr>
            <p:cNvGrpSpPr/>
            <p:nvPr userDrawn="1"/>
          </p:nvGrpSpPr>
          <p:grpSpPr>
            <a:xfrm>
              <a:off x="6123262" y="5289605"/>
              <a:ext cx="423796" cy="423796"/>
              <a:chOff x="6228629" y="5289605"/>
              <a:chExt cx="423796" cy="423796"/>
            </a:xfrm>
          </p:grpSpPr>
          <p:sp>
            <p:nvSpPr>
              <p:cNvPr id="29" name="Rectangle: Diagonal Corners Rounded 28">
                <a:extLst>
                  <a:ext uri="{FF2B5EF4-FFF2-40B4-BE49-F238E27FC236}">
                    <a16:creationId xmlns:a16="http://schemas.microsoft.com/office/drawing/2014/main" id="{0128807F-FF52-B99C-5202-0B521929B475}"/>
                  </a:ext>
                </a:extLst>
              </p:cNvPr>
              <p:cNvSpPr/>
              <p:nvPr userDrawn="1"/>
            </p:nvSpPr>
            <p:spPr>
              <a:xfrm>
                <a:off x="6228629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0D66D8FA-AA08-0A68-6010-648F1D79320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72013" y="5389009"/>
                <a:ext cx="125269" cy="23496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905BA-D84F-3915-C447-1F4E89AF9CD8}"/>
                </a:ext>
              </a:extLst>
            </p:cNvPr>
            <p:cNvGrpSpPr/>
            <p:nvPr userDrawn="1"/>
          </p:nvGrpSpPr>
          <p:grpSpPr>
            <a:xfrm>
              <a:off x="6639984" y="5289605"/>
              <a:ext cx="423796" cy="423796"/>
              <a:chOff x="6857006" y="5289605"/>
              <a:chExt cx="423796" cy="423796"/>
            </a:xfrm>
          </p:grpSpPr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EF17F734-787B-CCB1-CAD8-289E42E43CEC}"/>
                  </a:ext>
                </a:extLst>
              </p:cNvPr>
              <p:cNvSpPr/>
              <p:nvPr userDrawn="1"/>
            </p:nvSpPr>
            <p:spPr>
              <a:xfrm>
                <a:off x="685700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6136C642-FEAE-315E-94EF-15DBB458E0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957109" y="5411830"/>
                <a:ext cx="242764" cy="197358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154511-3333-C15C-9114-203C23535D2E}"/>
                </a:ext>
              </a:extLst>
            </p:cNvPr>
            <p:cNvGrpSpPr/>
            <p:nvPr userDrawn="1"/>
          </p:nvGrpSpPr>
          <p:grpSpPr>
            <a:xfrm>
              <a:off x="7156706" y="5289605"/>
              <a:ext cx="423796" cy="423796"/>
              <a:chOff x="7483456" y="5289605"/>
              <a:chExt cx="423796" cy="423796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238D75D6-E423-7C7D-065F-6337D9E8DF1B}"/>
                  </a:ext>
                </a:extLst>
              </p:cNvPr>
              <p:cNvSpPr/>
              <p:nvPr userDrawn="1"/>
            </p:nvSpPr>
            <p:spPr>
              <a:xfrm>
                <a:off x="748345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2CDDAF0-01DB-1C17-CF10-57C249B111F2}"/>
                  </a:ext>
                </a:extLst>
              </p:cNvPr>
              <p:cNvSpPr/>
              <p:nvPr userDrawn="1"/>
            </p:nvSpPr>
            <p:spPr>
              <a:xfrm>
                <a:off x="7573876" y="5425604"/>
                <a:ext cx="242959" cy="172063"/>
              </a:xfrm>
              <a:custGeom>
                <a:avLst/>
                <a:gdLst>
                  <a:gd name="connsiteX0" fmla="*/ 261916 w 656715"/>
                  <a:gd name="connsiteY0" fmla="*/ 134161 h 465082"/>
                  <a:gd name="connsiteX1" fmla="*/ 261916 w 656715"/>
                  <a:gd name="connsiteY1" fmla="*/ 332201 h 465082"/>
                  <a:gd name="connsiteX2" fmla="*/ 433142 w 656715"/>
                  <a:gd name="connsiteY2" fmla="*/ 232540 h 465082"/>
                  <a:gd name="connsiteX3" fmla="*/ 328357 w 656715"/>
                  <a:gd name="connsiteY3" fmla="*/ 0 h 465082"/>
                  <a:gd name="connsiteX4" fmla="*/ 525115 w 656715"/>
                  <a:gd name="connsiteY4" fmla="*/ 7664 h 465082"/>
                  <a:gd name="connsiteX5" fmla="*/ 649050 w 656715"/>
                  <a:gd name="connsiteY5" fmla="*/ 102223 h 465082"/>
                  <a:gd name="connsiteX6" fmla="*/ 656715 w 656715"/>
                  <a:gd name="connsiteY6" fmla="*/ 232541 h 465082"/>
                  <a:gd name="connsiteX7" fmla="*/ 649050 w 656715"/>
                  <a:gd name="connsiteY7" fmla="*/ 362859 h 465082"/>
                  <a:gd name="connsiteX8" fmla="*/ 525115 w 656715"/>
                  <a:gd name="connsiteY8" fmla="*/ 457418 h 465082"/>
                  <a:gd name="connsiteX9" fmla="*/ 328357 w 656715"/>
                  <a:gd name="connsiteY9" fmla="*/ 465082 h 465082"/>
                  <a:gd name="connsiteX10" fmla="*/ 131599 w 656715"/>
                  <a:gd name="connsiteY10" fmla="*/ 457418 h 465082"/>
                  <a:gd name="connsiteX11" fmla="*/ 6383 w 656715"/>
                  <a:gd name="connsiteY11" fmla="*/ 362859 h 465082"/>
                  <a:gd name="connsiteX12" fmla="*/ 0 w 656715"/>
                  <a:gd name="connsiteY12" fmla="*/ 232541 h 465082"/>
                  <a:gd name="connsiteX13" fmla="*/ 6383 w 656715"/>
                  <a:gd name="connsiteY13" fmla="*/ 102223 h 465082"/>
                  <a:gd name="connsiteX14" fmla="*/ 131599 w 656715"/>
                  <a:gd name="connsiteY14" fmla="*/ 7664 h 465082"/>
                  <a:gd name="connsiteX15" fmla="*/ 328357 w 656715"/>
                  <a:gd name="connsiteY15" fmla="*/ 0 h 46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6715" h="465082">
                    <a:moveTo>
                      <a:pt x="261916" y="134161"/>
                    </a:moveTo>
                    <a:lnTo>
                      <a:pt x="261916" y="332201"/>
                    </a:lnTo>
                    <a:lnTo>
                      <a:pt x="433142" y="232540"/>
                    </a:lnTo>
                    <a:close/>
                    <a:moveTo>
                      <a:pt x="328357" y="0"/>
                    </a:moveTo>
                    <a:cubicBezTo>
                      <a:pt x="385852" y="0"/>
                      <a:pt x="459956" y="2563"/>
                      <a:pt x="525115" y="7664"/>
                    </a:cubicBezTo>
                    <a:cubicBezTo>
                      <a:pt x="600501" y="14047"/>
                      <a:pt x="638823" y="26837"/>
                      <a:pt x="649050" y="102223"/>
                    </a:cubicBezTo>
                    <a:cubicBezTo>
                      <a:pt x="654152" y="136725"/>
                      <a:pt x="656715" y="183992"/>
                      <a:pt x="656715" y="232541"/>
                    </a:cubicBezTo>
                    <a:cubicBezTo>
                      <a:pt x="656715" y="281090"/>
                      <a:pt x="654152" y="329639"/>
                      <a:pt x="649050" y="362859"/>
                    </a:cubicBezTo>
                    <a:cubicBezTo>
                      <a:pt x="638823" y="439526"/>
                      <a:pt x="600501" y="451011"/>
                      <a:pt x="525115" y="457418"/>
                    </a:cubicBezTo>
                    <a:cubicBezTo>
                      <a:pt x="459956" y="463801"/>
                      <a:pt x="385852" y="465082"/>
                      <a:pt x="328357" y="465082"/>
                    </a:cubicBezTo>
                    <a:cubicBezTo>
                      <a:pt x="270863" y="465082"/>
                      <a:pt x="195477" y="463801"/>
                      <a:pt x="131599" y="457418"/>
                    </a:cubicBezTo>
                    <a:cubicBezTo>
                      <a:pt x="56213" y="451035"/>
                      <a:pt x="16610" y="439526"/>
                      <a:pt x="6383" y="362859"/>
                    </a:cubicBezTo>
                    <a:cubicBezTo>
                      <a:pt x="2539" y="329639"/>
                      <a:pt x="0" y="281090"/>
                      <a:pt x="0" y="232541"/>
                    </a:cubicBezTo>
                    <a:cubicBezTo>
                      <a:pt x="0" y="183992"/>
                      <a:pt x="2563" y="136725"/>
                      <a:pt x="6383" y="102223"/>
                    </a:cubicBezTo>
                    <a:cubicBezTo>
                      <a:pt x="16610" y="26837"/>
                      <a:pt x="56213" y="14047"/>
                      <a:pt x="131599" y="7664"/>
                    </a:cubicBezTo>
                    <a:cubicBezTo>
                      <a:pt x="195477" y="2563"/>
                      <a:pt x="270863" y="0"/>
                      <a:pt x="328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8CA121-E48B-9C0F-382A-C9FE0A4EF87C}"/>
                </a:ext>
              </a:extLst>
            </p:cNvPr>
            <p:cNvGrpSpPr/>
            <p:nvPr userDrawn="1"/>
          </p:nvGrpSpPr>
          <p:grpSpPr>
            <a:xfrm>
              <a:off x="7673428" y="5289605"/>
              <a:ext cx="423796" cy="423796"/>
              <a:chOff x="8111821" y="5289605"/>
              <a:chExt cx="423796" cy="423796"/>
            </a:xfrm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21EC6A7C-0179-0FF7-A9D0-850ABB5A5F87}"/>
                  </a:ext>
                </a:extLst>
              </p:cNvPr>
              <p:cNvSpPr/>
              <p:nvPr userDrawn="1"/>
            </p:nvSpPr>
            <p:spPr>
              <a:xfrm>
                <a:off x="8111821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7AF177D1-FFBA-EB78-346C-F307DBBDED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203834" y="5391256"/>
                <a:ext cx="239549" cy="238715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4AE8F99-F232-7B51-4237-6522F8C5BA47}"/>
              </a:ext>
            </a:extLst>
          </p:cNvPr>
          <p:cNvSpPr txBox="1"/>
          <p:nvPr userDrawn="1"/>
        </p:nvSpPr>
        <p:spPr>
          <a:xfrm>
            <a:off x="1418140" y="6383424"/>
            <a:ext cx="2291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US. LIKE US. FOLLOW US.</a:t>
            </a:r>
          </a:p>
        </p:txBody>
      </p:sp>
    </p:spTree>
    <p:extLst>
      <p:ext uri="{BB962C8B-B14F-4D97-AF65-F5344CB8AC3E}">
        <p14:creationId xmlns:p14="http://schemas.microsoft.com/office/powerpoint/2010/main" val="714425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(Option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icture Placeholder 75">
            <a:extLst>
              <a:ext uri="{FF2B5EF4-FFF2-40B4-BE49-F238E27FC236}">
                <a16:creationId xmlns:a16="http://schemas.microsoft.com/office/drawing/2014/main" id="{1733E55E-C2D1-1C98-7BE7-12795D0FD9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91677" y="2693420"/>
            <a:ext cx="1741716" cy="180135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3" name="Picture Placeholder 75">
            <a:extLst>
              <a:ext uri="{FF2B5EF4-FFF2-40B4-BE49-F238E27FC236}">
                <a16:creationId xmlns:a16="http://schemas.microsoft.com/office/drawing/2014/main" id="{B0706622-28FB-5F3C-EBE7-0ED9540483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403840" y="886467"/>
            <a:ext cx="1791521" cy="180695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9" name="Picture Placeholder 75">
            <a:extLst>
              <a:ext uri="{FF2B5EF4-FFF2-40B4-BE49-F238E27FC236}">
                <a16:creationId xmlns:a16="http://schemas.microsoft.com/office/drawing/2014/main" id="{24F349B2-0DB6-8AAA-0FE2-BFDDA71AB6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1259" y="886467"/>
            <a:ext cx="1741716" cy="180135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6" name="Picture Placeholder 75">
            <a:extLst>
              <a:ext uri="{FF2B5EF4-FFF2-40B4-BE49-F238E27FC236}">
                <a16:creationId xmlns:a16="http://schemas.microsoft.com/office/drawing/2014/main" id="{3E2013EF-C7AB-299E-2A0B-F877340ACB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259" y="4475496"/>
            <a:ext cx="1741716" cy="181343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B853B8-8D94-5EB0-3F3A-60F4FCFFAAC2}"/>
              </a:ext>
            </a:extLst>
          </p:cNvPr>
          <p:cNvSpPr/>
          <p:nvPr userDrawn="1"/>
        </p:nvSpPr>
        <p:spPr>
          <a:xfrm>
            <a:off x="0" y="888064"/>
            <a:ext cx="1741714" cy="1801357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CD426F-B784-F8A7-E88A-5ACB8EF5A40D}"/>
              </a:ext>
            </a:extLst>
          </p:cNvPr>
          <p:cNvSpPr/>
          <p:nvPr userDrawn="1"/>
        </p:nvSpPr>
        <p:spPr>
          <a:xfrm>
            <a:off x="5225143" y="888064"/>
            <a:ext cx="1741714" cy="1818369"/>
          </a:xfrm>
          <a:prstGeom prst="rect">
            <a:avLst/>
          </a:prstGeom>
          <a:solidFill>
            <a:srgbClr val="5C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CE7DE1-A85B-34A0-05F4-2A4578784528}"/>
              </a:ext>
            </a:extLst>
          </p:cNvPr>
          <p:cNvSpPr/>
          <p:nvPr userDrawn="1"/>
        </p:nvSpPr>
        <p:spPr>
          <a:xfrm>
            <a:off x="8708571" y="888063"/>
            <a:ext cx="1703516" cy="1809923"/>
          </a:xfrm>
          <a:prstGeom prst="rect">
            <a:avLst/>
          </a:prstGeom>
          <a:solidFill>
            <a:srgbClr val="1F2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637FE-6915-0D05-5E14-D965E3D6A36D}"/>
              </a:ext>
            </a:extLst>
          </p:cNvPr>
          <p:cNvCxnSpPr/>
          <p:nvPr userDrawn="1"/>
        </p:nvCxnSpPr>
        <p:spPr>
          <a:xfrm>
            <a:off x="5372100" y="3594100"/>
            <a:ext cx="1409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0A381-A176-9CAE-E7A3-C2EC2317F3A7}"/>
              </a:ext>
            </a:extLst>
          </p:cNvPr>
          <p:cNvSpPr/>
          <p:nvPr userDrawn="1"/>
        </p:nvSpPr>
        <p:spPr>
          <a:xfrm>
            <a:off x="1741714" y="2686771"/>
            <a:ext cx="1749508" cy="1801357"/>
          </a:xfrm>
          <a:prstGeom prst="rect">
            <a:avLst/>
          </a:prstGeom>
          <a:solidFill>
            <a:srgbClr val="005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12FF84-816E-F767-11AA-9E21140C60C1}"/>
              </a:ext>
            </a:extLst>
          </p:cNvPr>
          <p:cNvSpPr/>
          <p:nvPr userDrawn="1"/>
        </p:nvSpPr>
        <p:spPr>
          <a:xfrm>
            <a:off x="6552014" y="4011150"/>
            <a:ext cx="45720" cy="161465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0E2A61-6178-1007-7151-70B5FF99A340}"/>
              </a:ext>
            </a:extLst>
          </p:cNvPr>
          <p:cNvGrpSpPr/>
          <p:nvPr userDrawn="1"/>
        </p:nvGrpSpPr>
        <p:grpSpPr>
          <a:xfrm rot="5400000" flipV="1">
            <a:off x="5392042" y="4717796"/>
            <a:ext cx="1614179" cy="200885"/>
            <a:chOff x="-5204012" y="888064"/>
            <a:chExt cx="5225143" cy="18013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F5C384-102E-8FC4-1F27-6340C57C346C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21BD24-0A51-F3A5-DC77-5D526B07A87A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D0EC85-765F-2CD2-37CE-3E9D1BA2435B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081CE4E0-6497-DE5E-135C-395278DD7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3069" y="3852670"/>
            <a:ext cx="1238250" cy="12382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FEB7411-A639-90E8-445F-6633D726AD47}"/>
              </a:ext>
            </a:extLst>
          </p:cNvPr>
          <p:cNvSpPr/>
          <p:nvPr userDrawn="1"/>
        </p:nvSpPr>
        <p:spPr>
          <a:xfrm>
            <a:off x="0" y="4488134"/>
            <a:ext cx="1741714" cy="1801357"/>
          </a:xfrm>
          <a:prstGeom prst="rect">
            <a:avLst/>
          </a:prstGeom>
          <a:solidFill>
            <a:srgbClr val="5C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24015F2-7E3F-C252-A70E-809371712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24546"/>
            <a:ext cx="1308699" cy="3046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0D0EF53-04C0-A893-0615-7D0EE440FD9E}"/>
              </a:ext>
            </a:extLst>
          </p:cNvPr>
          <p:cNvSpPr txBox="1"/>
          <p:nvPr userDrawn="1"/>
        </p:nvSpPr>
        <p:spPr>
          <a:xfrm>
            <a:off x="11003507" y="6352796"/>
            <a:ext cx="890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halff.com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2EC22D1-8196-73A7-A7DA-87A095A134D1}"/>
              </a:ext>
            </a:extLst>
          </p:cNvPr>
          <p:cNvGrpSpPr/>
          <p:nvPr userDrawn="1"/>
        </p:nvGrpSpPr>
        <p:grpSpPr>
          <a:xfrm>
            <a:off x="3483423" y="6204465"/>
            <a:ext cx="8327577" cy="85026"/>
            <a:chOff x="381000" y="6170607"/>
            <a:chExt cx="11430000" cy="11430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ACFBF03-4F10-2428-EC1B-F5BDCF61822B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2C05ECF-922E-E517-4C14-3E5C775180DB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6C1F4D0-2FF8-B208-73C7-6CC89F742629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18FAA75-8BCB-2758-F9EE-41BFDDAB3233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F762D117-B937-FA3E-5696-1CDC47C53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1499" y="3366674"/>
            <a:ext cx="4656121" cy="32377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75" name="Title 35">
            <a:extLst>
              <a:ext uri="{FF2B5EF4-FFF2-40B4-BE49-F238E27FC236}">
                <a16:creationId xmlns:a16="http://schemas.microsoft.com/office/drawing/2014/main" id="{E1990F62-D986-056C-3FF8-99F1554AD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1499" y="3949700"/>
            <a:ext cx="4656491" cy="575917"/>
          </a:xfrm>
        </p:spPr>
        <p:txBody>
          <a:bodyPr wrap="square">
            <a:normAutofit/>
          </a:bodyPr>
          <a:lstStyle>
            <a:lvl1pPr>
              <a:lnSpc>
                <a:spcPts val="4300"/>
              </a:lnSpc>
              <a:defRPr sz="4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3BBC5D3B-CDCC-DDC7-0FA5-C4262BCA35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0958" y="5360204"/>
            <a:ext cx="4656662" cy="34541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February 10, 2023</a:t>
            </a:r>
          </a:p>
        </p:txBody>
      </p:sp>
      <p:sp>
        <p:nvSpPr>
          <p:cNvPr id="77" name="Text Placeholder 84">
            <a:extLst>
              <a:ext uri="{FF2B5EF4-FFF2-40B4-BE49-F238E27FC236}">
                <a16:creationId xmlns:a16="http://schemas.microsoft.com/office/drawing/2014/main" id="{B314E901-3A98-C5BD-F1A8-AF81440BA8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0958" y="4632672"/>
            <a:ext cx="4656662" cy="429513"/>
          </a:xfrm>
        </p:spPr>
        <p:txBody>
          <a:bodyPr anchor="ctr"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4E499A2-9856-A421-B42B-67BAFB720CB1}"/>
              </a:ext>
            </a:extLst>
          </p:cNvPr>
          <p:cNvSpPr/>
          <p:nvPr userDrawn="1"/>
        </p:nvSpPr>
        <p:spPr>
          <a:xfrm>
            <a:off x="6966857" y="888064"/>
            <a:ext cx="1741714" cy="1818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52BF09-A983-D06C-FEC2-2D88E9C40273}"/>
              </a:ext>
            </a:extLst>
          </p:cNvPr>
          <p:cNvGrpSpPr/>
          <p:nvPr userDrawn="1"/>
        </p:nvGrpSpPr>
        <p:grpSpPr>
          <a:xfrm>
            <a:off x="394189" y="6396599"/>
            <a:ext cx="1024042" cy="174244"/>
            <a:chOff x="5606540" y="5289605"/>
            <a:chExt cx="2490684" cy="423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E213C6-8E8D-50C9-944D-9DD8CF6D2384}"/>
                </a:ext>
              </a:extLst>
            </p:cNvPr>
            <p:cNvGrpSpPr/>
            <p:nvPr userDrawn="1"/>
          </p:nvGrpSpPr>
          <p:grpSpPr>
            <a:xfrm>
              <a:off x="5606540" y="5289605"/>
              <a:ext cx="423796" cy="423796"/>
              <a:chOff x="5606540" y="5289605"/>
              <a:chExt cx="423796" cy="423796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9F0F7E88-7B8D-BE94-49A7-01E1BF17E8B4}"/>
                  </a:ext>
                </a:extLst>
              </p:cNvPr>
              <p:cNvSpPr/>
              <p:nvPr userDrawn="1"/>
            </p:nvSpPr>
            <p:spPr>
              <a:xfrm>
                <a:off x="5606540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08FDB8A8-7458-6046-02AA-1B316FF5116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708260" y="5375233"/>
                <a:ext cx="230116" cy="23102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95422E-3D78-D81A-80AF-116B9763177B}"/>
                </a:ext>
              </a:extLst>
            </p:cNvPr>
            <p:cNvGrpSpPr/>
            <p:nvPr userDrawn="1"/>
          </p:nvGrpSpPr>
          <p:grpSpPr>
            <a:xfrm>
              <a:off x="6123262" y="5289605"/>
              <a:ext cx="423796" cy="423796"/>
              <a:chOff x="6228629" y="5289605"/>
              <a:chExt cx="423796" cy="423796"/>
            </a:xfrm>
          </p:grpSpPr>
          <p:sp>
            <p:nvSpPr>
              <p:cNvPr id="18" name="Rectangle: Diagonal Corners Rounded 17">
                <a:extLst>
                  <a:ext uri="{FF2B5EF4-FFF2-40B4-BE49-F238E27FC236}">
                    <a16:creationId xmlns:a16="http://schemas.microsoft.com/office/drawing/2014/main" id="{B261EEB3-9164-97D8-FECA-A80632437604}"/>
                  </a:ext>
                </a:extLst>
              </p:cNvPr>
              <p:cNvSpPr/>
              <p:nvPr userDrawn="1"/>
            </p:nvSpPr>
            <p:spPr>
              <a:xfrm>
                <a:off x="6228629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C765A97B-A69D-9579-FFCE-769522B4F5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72013" y="5389009"/>
                <a:ext cx="125269" cy="23496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0DFE82-977D-99AC-BFF5-5A27AAF21AD1}"/>
                </a:ext>
              </a:extLst>
            </p:cNvPr>
            <p:cNvGrpSpPr/>
            <p:nvPr userDrawn="1"/>
          </p:nvGrpSpPr>
          <p:grpSpPr>
            <a:xfrm>
              <a:off x="6639984" y="5289605"/>
              <a:ext cx="423796" cy="423796"/>
              <a:chOff x="6857006" y="5289605"/>
              <a:chExt cx="423796" cy="423796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1D0687D7-A94C-17E2-8AD3-EAEC3AEDBF90}"/>
                  </a:ext>
                </a:extLst>
              </p:cNvPr>
              <p:cNvSpPr/>
              <p:nvPr userDrawn="1"/>
            </p:nvSpPr>
            <p:spPr>
              <a:xfrm>
                <a:off x="685700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DB821AC1-85EB-782A-5704-C8D8F6F66D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957109" y="5411830"/>
                <a:ext cx="242764" cy="197358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0F16E1-EDDD-9E09-DCAA-7C4D357E6873}"/>
                </a:ext>
              </a:extLst>
            </p:cNvPr>
            <p:cNvGrpSpPr/>
            <p:nvPr userDrawn="1"/>
          </p:nvGrpSpPr>
          <p:grpSpPr>
            <a:xfrm>
              <a:off x="7156706" y="5289605"/>
              <a:ext cx="423796" cy="423796"/>
              <a:chOff x="7483456" y="5289605"/>
              <a:chExt cx="423796" cy="423796"/>
            </a:xfrm>
          </p:grpSpPr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0D03A0DC-C503-5DCD-F28E-756CE17F13BD}"/>
                  </a:ext>
                </a:extLst>
              </p:cNvPr>
              <p:cNvSpPr/>
              <p:nvPr userDrawn="1"/>
            </p:nvSpPr>
            <p:spPr>
              <a:xfrm>
                <a:off x="7483456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0006408-AA04-7784-9F27-BF4555E2E577}"/>
                  </a:ext>
                </a:extLst>
              </p:cNvPr>
              <p:cNvSpPr/>
              <p:nvPr userDrawn="1"/>
            </p:nvSpPr>
            <p:spPr>
              <a:xfrm>
                <a:off x="7573876" y="5425604"/>
                <a:ext cx="242959" cy="172063"/>
              </a:xfrm>
              <a:custGeom>
                <a:avLst/>
                <a:gdLst>
                  <a:gd name="connsiteX0" fmla="*/ 261916 w 656715"/>
                  <a:gd name="connsiteY0" fmla="*/ 134161 h 465082"/>
                  <a:gd name="connsiteX1" fmla="*/ 261916 w 656715"/>
                  <a:gd name="connsiteY1" fmla="*/ 332201 h 465082"/>
                  <a:gd name="connsiteX2" fmla="*/ 433142 w 656715"/>
                  <a:gd name="connsiteY2" fmla="*/ 232540 h 465082"/>
                  <a:gd name="connsiteX3" fmla="*/ 328357 w 656715"/>
                  <a:gd name="connsiteY3" fmla="*/ 0 h 465082"/>
                  <a:gd name="connsiteX4" fmla="*/ 525115 w 656715"/>
                  <a:gd name="connsiteY4" fmla="*/ 7664 h 465082"/>
                  <a:gd name="connsiteX5" fmla="*/ 649050 w 656715"/>
                  <a:gd name="connsiteY5" fmla="*/ 102223 h 465082"/>
                  <a:gd name="connsiteX6" fmla="*/ 656715 w 656715"/>
                  <a:gd name="connsiteY6" fmla="*/ 232541 h 465082"/>
                  <a:gd name="connsiteX7" fmla="*/ 649050 w 656715"/>
                  <a:gd name="connsiteY7" fmla="*/ 362859 h 465082"/>
                  <a:gd name="connsiteX8" fmla="*/ 525115 w 656715"/>
                  <a:gd name="connsiteY8" fmla="*/ 457418 h 465082"/>
                  <a:gd name="connsiteX9" fmla="*/ 328357 w 656715"/>
                  <a:gd name="connsiteY9" fmla="*/ 465082 h 465082"/>
                  <a:gd name="connsiteX10" fmla="*/ 131599 w 656715"/>
                  <a:gd name="connsiteY10" fmla="*/ 457418 h 465082"/>
                  <a:gd name="connsiteX11" fmla="*/ 6383 w 656715"/>
                  <a:gd name="connsiteY11" fmla="*/ 362859 h 465082"/>
                  <a:gd name="connsiteX12" fmla="*/ 0 w 656715"/>
                  <a:gd name="connsiteY12" fmla="*/ 232541 h 465082"/>
                  <a:gd name="connsiteX13" fmla="*/ 6383 w 656715"/>
                  <a:gd name="connsiteY13" fmla="*/ 102223 h 465082"/>
                  <a:gd name="connsiteX14" fmla="*/ 131599 w 656715"/>
                  <a:gd name="connsiteY14" fmla="*/ 7664 h 465082"/>
                  <a:gd name="connsiteX15" fmla="*/ 328357 w 656715"/>
                  <a:gd name="connsiteY15" fmla="*/ 0 h 46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6715" h="465082">
                    <a:moveTo>
                      <a:pt x="261916" y="134161"/>
                    </a:moveTo>
                    <a:lnTo>
                      <a:pt x="261916" y="332201"/>
                    </a:lnTo>
                    <a:lnTo>
                      <a:pt x="433142" y="232540"/>
                    </a:lnTo>
                    <a:close/>
                    <a:moveTo>
                      <a:pt x="328357" y="0"/>
                    </a:moveTo>
                    <a:cubicBezTo>
                      <a:pt x="385852" y="0"/>
                      <a:pt x="459956" y="2563"/>
                      <a:pt x="525115" y="7664"/>
                    </a:cubicBezTo>
                    <a:cubicBezTo>
                      <a:pt x="600501" y="14047"/>
                      <a:pt x="638823" y="26837"/>
                      <a:pt x="649050" y="102223"/>
                    </a:cubicBezTo>
                    <a:cubicBezTo>
                      <a:pt x="654152" y="136725"/>
                      <a:pt x="656715" y="183992"/>
                      <a:pt x="656715" y="232541"/>
                    </a:cubicBezTo>
                    <a:cubicBezTo>
                      <a:pt x="656715" y="281090"/>
                      <a:pt x="654152" y="329639"/>
                      <a:pt x="649050" y="362859"/>
                    </a:cubicBezTo>
                    <a:cubicBezTo>
                      <a:pt x="638823" y="439526"/>
                      <a:pt x="600501" y="451011"/>
                      <a:pt x="525115" y="457418"/>
                    </a:cubicBezTo>
                    <a:cubicBezTo>
                      <a:pt x="459956" y="463801"/>
                      <a:pt x="385852" y="465082"/>
                      <a:pt x="328357" y="465082"/>
                    </a:cubicBezTo>
                    <a:cubicBezTo>
                      <a:pt x="270863" y="465082"/>
                      <a:pt x="195477" y="463801"/>
                      <a:pt x="131599" y="457418"/>
                    </a:cubicBezTo>
                    <a:cubicBezTo>
                      <a:pt x="56213" y="451035"/>
                      <a:pt x="16610" y="439526"/>
                      <a:pt x="6383" y="362859"/>
                    </a:cubicBezTo>
                    <a:cubicBezTo>
                      <a:pt x="2539" y="329639"/>
                      <a:pt x="0" y="281090"/>
                      <a:pt x="0" y="232541"/>
                    </a:cubicBezTo>
                    <a:cubicBezTo>
                      <a:pt x="0" y="183992"/>
                      <a:pt x="2563" y="136725"/>
                      <a:pt x="6383" y="102223"/>
                    </a:cubicBezTo>
                    <a:cubicBezTo>
                      <a:pt x="16610" y="26837"/>
                      <a:pt x="56213" y="14047"/>
                      <a:pt x="131599" y="7664"/>
                    </a:cubicBezTo>
                    <a:cubicBezTo>
                      <a:pt x="195477" y="2563"/>
                      <a:pt x="270863" y="0"/>
                      <a:pt x="328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BA4FF1-0CF2-10E4-D368-C65990143A05}"/>
                </a:ext>
              </a:extLst>
            </p:cNvPr>
            <p:cNvGrpSpPr/>
            <p:nvPr userDrawn="1"/>
          </p:nvGrpSpPr>
          <p:grpSpPr>
            <a:xfrm>
              <a:off x="7673428" y="5289605"/>
              <a:ext cx="423796" cy="423796"/>
              <a:chOff x="8111821" y="5289605"/>
              <a:chExt cx="423796" cy="423796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67630532-DDC8-5A99-9DB2-CD388BE400EF}"/>
                  </a:ext>
                </a:extLst>
              </p:cNvPr>
              <p:cNvSpPr/>
              <p:nvPr userDrawn="1"/>
            </p:nvSpPr>
            <p:spPr>
              <a:xfrm>
                <a:off x="8111821" y="5289605"/>
                <a:ext cx="423796" cy="423796"/>
              </a:xfrm>
              <a:prstGeom prst="round2DiagRect">
                <a:avLst>
                  <a:gd name="adj1" fmla="val 0"/>
                  <a:gd name="adj2" fmla="val 2187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2E2A736E-D46A-08CA-EFDC-C5C596419E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203834" y="5391256"/>
                <a:ext cx="239549" cy="238715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9D1757-8846-4A53-4D99-EFA79FEC4B93}"/>
              </a:ext>
            </a:extLst>
          </p:cNvPr>
          <p:cNvSpPr txBox="1"/>
          <p:nvPr userDrawn="1"/>
        </p:nvSpPr>
        <p:spPr>
          <a:xfrm>
            <a:off x="1418140" y="6383424"/>
            <a:ext cx="2291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US. LIKE US. FOLLOW US.</a:t>
            </a:r>
          </a:p>
        </p:txBody>
      </p:sp>
    </p:spTree>
    <p:extLst>
      <p:ext uri="{BB962C8B-B14F-4D97-AF65-F5344CB8AC3E}">
        <p14:creationId xmlns:p14="http://schemas.microsoft.com/office/powerpoint/2010/main" val="2359216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A50560-65BF-022C-2926-CDBCC790B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3653" y="5990523"/>
            <a:ext cx="1329908" cy="3088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62FBB6C-A794-0D4E-C3A7-18AC3833D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3653" y="5990523"/>
            <a:ext cx="1329908" cy="3088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AFC774-6DAD-F514-1176-F79F189B3B49}"/>
              </a:ext>
            </a:extLst>
          </p:cNvPr>
          <p:cNvGrpSpPr/>
          <p:nvPr userDrawn="1"/>
        </p:nvGrpSpPr>
        <p:grpSpPr>
          <a:xfrm>
            <a:off x="-207564" y="-212582"/>
            <a:ext cx="6455759" cy="7157535"/>
            <a:chOff x="-207564" y="-212582"/>
            <a:chExt cx="6455759" cy="7157535"/>
          </a:xfrm>
        </p:grpSpPr>
        <p:pic>
          <p:nvPicPr>
            <p:cNvPr id="11" name="Picture 1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F8DFAE2-AAD9-245A-B722-4DCE265A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7564" y="-212582"/>
              <a:ext cx="6198599" cy="620310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D1D192-21DA-B4D3-35A6-86608A9BC1AC}"/>
                </a:ext>
              </a:extLst>
            </p:cNvPr>
            <p:cNvGrpSpPr/>
            <p:nvPr/>
          </p:nvGrpSpPr>
          <p:grpSpPr>
            <a:xfrm>
              <a:off x="-57452" y="706838"/>
              <a:ext cx="6305647" cy="6238115"/>
              <a:chOff x="-57452" y="701228"/>
              <a:chExt cx="6305647" cy="623811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48B7DCE-A3E8-9DFB-398F-B8C76C4D8DAC}"/>
                  </a:ext>
                </a:extLst>
              </p:cNvPr>
              <p:cNvSpPr/>
              <p:nvPr/>
            </p:nvSpPr>
            <p:spPr>
              <a:xfrm rot="5400000" flipH="1">
                <a:off x="-57177" y="2727909"/>
                <a:ext cx="2075477" cy="2076027"/>
              </a:xfrm>
              <a:custGeom>
                <a:avLst/>
                <a:gdLst>
                  <a:gd name="connsiteX0" fmla="*/ 270631 w 1842740"/>
                  <a:gd name="connsiteY0" fmla="*/ 1843130 h 1843228"/>
                  <a:gd name="connsiteX1" fmla="*/ 0 w 1842740"/>
                  <a:gd name="connsiteY1" fmla="*/ 1572500 h 1843228"/>
                  <a:gd name="connsiteX2" fmla="*/ 0 w 1842740"/>
                  <a:gd name="connsiteY2" fmla="*/ 0 h 1843228"/>
                  <a:gd name="connsiteX3" fmla="*/ 1599083 w 1842740"/>
                  <a:gd name="connsiteY3" fmla="*/ 0 h 1843228"/>
                  <a:gd name="connsiteX4" fmla="*/ 1842740 w 1842740"/>
                  <a:gd name="connsiteY4" fmla="*/ 243656 h 1843228"/>
                  <a:gd name="connsiteX5" fmla="*/ 1842740 w 1842740"/>
                  <a:gd name="connsiteY5" fmla="*/ 1843229 h 1843228"/>
                  <a:gd name="connsiteX6" fmla="*/ 270532 w 1842740"/>
                  <a:gd name="connsiteY6" fmla="*/ 1843229 h 1843228"/>
                  <a:gd name="connsiteX7" fmla="*/ 29741 w 1842740"/>
                  <a:gd name="connsiteY7" fmla="*/ 29642 h 1843228"/>
                  <a:gd name="connsiteX8" fmla="*/ 29741 w 1842740"/>
                  <a:gd name="connsiteY8" fmla="*/ 1572500 h 1843228"/>
                  <a:gd name="connsiteX9" fmla="*/ 270631 w 1842740"/>
                  <a:gd name="connsiteY9" fmla="*/ 1813488 h 1843228"/>
                  <a:gd name="connsiteX10" fmla="*/ 1813197 w 1842740"/>
                  <a:gd name="connsiteY10" fmla="*/ 1813488 h 1843228"/>
                  <a:gd name="connsiteX11" fmla="*/ 1813197 w 1842740"/>
                  <a:gd name="connsiteY11" fmla="*/ 243557 h 1843228"/>
                  <a:gd name="connsiteX12" fmla="*/ 1599182 w 1842740"/>
                  <a:gd name="connsiteY12" fmla="*/ 29543 h 1843228"/>
                  <a:gd name="connsiteX13" fmla="*/ 29741 w 1842740"/>
                  <a:gd name="connsiteY13" fmla="*/ 29543 h 184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2740" h="1843228">
                    <a:moveTo>
                      <a:pt x="270631" y="1843130"/>
                    </a:moveTo>
                    <a:cubicBezTo>
                      <a:pt x="121433" y="1843130"/>
                      <a:pt x="0" y="1721697"/>
                      <a:pt x="0" y="1572500"/>
                    </a:cubicBezTo>
                    <a:lnTo>
                      <a:pt x="0" y="0"/>
                    </a:lnTo>
                    <a:cubicBezTo>
                      <a:pt x="0" y="0"/>
                      <a:pt x="1599083" y="0"/>
                      <a:pt x="1599083" y="0"/>
                    </a:cubicBezTo>
                    <a:cubicBezTo>
                      <a:pt x="1733460" y="0"/>
                      <a:pt x="1842740" y="109280"/>
                      <a:pt x="1842740" y="243656"/>
                    </a:cubicBezTo>
                    <a:lnTo>
                      <a:pt x="1842740" y="1843229"/>
                    </a:lnTo>
                    <a:lnTo>
                      <a:pt x="270532" y="1843229"/>
                    </a:lnTo>
                    <a:close/>
                    <a:moveTo>
                      <a:pt x="29741" y="29642"/>
                    </a:moveTo>
                    <a:lnTo>
                      <a:pt x="29741" y="1572500"/>
                    </a:lnTo>
                    <a:cubicBezTo>
                      <a:pt x="29741" y="1705394"/>
                      <a:pt x="137736" y="1813488"/>
                      <a:pt x="270631" y="1813488"/>
                    </a:cubicBezTo>
                    <a:lnTo>
                      <a:pt x="1813197" y="1813488"/>
                    </a:lnTo>
                    <a:lnTo>
                      <a:pt x="1813197" y="243557"/>
                    </a:lnTo>
                    <a:cubicBezTo>
                      <a:pt x="1813197" y="125583"/>
                      <a:pt x="1717157" y="29543"/>
                      <a:pt x="1599182" y="29543"/>
                    </a:cubicBezTo>
                    <a:lnTo>
                      <a:pt x="29741" y="29543"/>
                    </a:lnTo>
                    <a:close/>
                  </a:path>
                </a:pathLst>
              </a:custGeom>
              <a:solidFill>
                <a:srgbClr val="DCDDDE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E6097FA-632A-AA30-6DAA-E97088D3225F}"/>
                  </a:ext>
                </a:extLst>
              </p:cNvPr>
              <p:cNvSpPr/>
              <p:nvPr/>
            </p:nvSpPr>
            <p:spPr>
              <a:xfrm rot="5400000" flipH="1">
                <a:off x="1484403" y="4379444"/>
                <a:ext cx="2097845" cy="2098284"/>
              </a:xfrm>
              <a:custGeom>
                <a:avLst/>
                <a:gdLst>
                  <a:gd name="connsiteX0" fmla="*/ 1862600 w 1862600"/>
                  <a:gd name="connsiteY0" fmla="*/ 1862990 h 1862990"/>
                  <a:gd name="connsiteX1" fmla="*/ 280511 w 1862600"/>
                  <a:gd name="connsiteY1" fmla="*/ 1862990 h 1862990"/>
                  <a:gd name="connsiteX2" fmla="*/ 0 w 1862600"/>
                  <a:gd name="connsiteY2" fmla="*/ 1582479 h 1862990"/>
                  <a:gd name="connsiteX3" fmla="*/ 0 w 1862600"/>
                  <a:gd name="connsiteY3" fmla="*/ 0 h 1862990"/>
                  <a:gd name="connsiteX4" fmla="*/ 1608964 w 1862600"/>
                  <a:gd name="connsiteY4" fmla="*/ 0 h 1862990"/>
                  <a:gd name="connsiteX5" fmla="*/ 1862501 w 1862600"/>
                  <a:gd name="connsiteY5" fmla="*/ 253537 h 1862990"/>
                  <a:gd name="connsiteX6" fmla="*/ 1862501 w 1862600"/>
                  <a:gd name="connsiteY6" fmla="*/ 1862990 h 1862990"/>
                  <a:gd name="connsiteX7" fmla="*/ 49502 w 1862600"/>
                  <a:gd name="connsiteY7" fmla="*/ 49502 h 1862990"/>
                  <a:gd name="connsiteX8" fmla="*/ 49502 w 1862600"/>
                  <a:gd name="connsiteY8" fmla="*/ 1582578 h 1862990"/>
                  <a:gd name="connsiteX9" fmla="*/ 280511 w 1862600"/>
                  <a:gd name="connsiteY9" fmla="*/ 1813686 h 1862990"/>
                  <a:gd name="connsiteX10" fmla="*/ 1813197 w 1862600"/>
                  <a:gd name="connsiteY10" fmla="*/ 1813686 h 1862990"/>
                  <a:gd name="connsiteX11" fmla="*/ 1813197 w 1862600"/>
                  <a:gd name="connsiteY11" fmla="*/ 253636 h 1862990"/>
                  <a:gd name="connsiteX12" fmla="*/ 1609063 w 1862600"/>
                  <a:gd name="connsiteY12" fmla="*/ 49502 h 1862990"/>
                  <a:gd name="connsiteX13" fmla="*/ 49502 w 1862600"/>
                  <a:gd name="connsiteY13" fmla="*/ 49502 h 1862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600" h="1862990">
                    <a:moveTo>
                      <a:pt x="1862600" y="1862990"/>
                    </a:moveTo>
                    <a:lnTo>
                      <a:pt x="280511" y="1862990"/>
                    </a:ln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close/>
                    <a:moveTo>
                      <a:pt x="49502" y="49502"/>
                    </a:moveTo>
                    <a:lnTo>
                      <a:pt x="49502" y="1582578"/>
                    </a:lnTo>
                    <a:cubicBezTo>
                      <a:pt x="49502" y="1709939"/>
                      <a:pt x="153150" y="1813686"/>
                      <a:pt x="280511" y="1813686"/>
                    </a:cubicBezTo>
                    <a:lnTo>
                      <a:pt x="1813197" y="1813686"/>
                    </a:lnTo>
                    <a:lnTo>
                      <a:pt x="1813197" y="253636"/>
                    </a:lnTo>
                    <a:cubicBezTo>
                      <a:pt x="1813197" y="141095"/>
                      <a:pt x="1721604" y="49502"/>
                      <a:pt x="1609063" y="49502"/>
                    </a:cubicBezTo>
                    <a:lnTo>
                      <a:pt x="49502" y="49502"/>
                    </a:lnTo>
                    <a:close/>
                  </a:path>
                </a:pathLst>
              </a:custGeom>
              <a:solidFill>
                <a:srgbClr val="D1D3D4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83B85A0-C839-98C8-A906-54A882838796}"/>
                  </a:ext>
                </a:extLst>
              </p:cNvPr>
              <p:cNvSpPr/>
              <p:nvPr/>
            </p:nvSpPr>
            <p:spPr>
              <a:xfrm rot="5400000" flipH="1">
                <a:off x="1237063" y="1875601"/>
                <a:ext cx="2142950" cy="2014127"/>
              </a:xfrm>
              <a:custGeom>
                <a:avLst/>
                <a:gdLst>
                  <a:gd name="connsiteX0" fmla="*/ 280512 w 1862501"/>
                  <a:gd name="connsiteY0" fmla="*/ 1862990 h 1862989"/>
                  <a:gd name="connsiteX1" fmla="*/ 0 w 1862501"/>
                  <a:gd name="connsiteY1" fmla="*/ 1582479 h 1862989"/>
                  <a:gd name="connsiteX2" fmla="*/ 0 w 1862501"/>
                  <a:gd name="connsiteY2" fmla="*/ 0 h 1862989"/>
                  <a:gd name="connsiteX3" fmla="*/ 1608964 w 1862501"/>
                  <a:gd name="connsiteY3" fmla="*/ 0 h 1862989"/>
                  <a:gd name="connsiteX4" fmla="*/ 1862501 w 1862501"/>
                  <a:gd name="connsiteY4" fmla="*/ 253537 h 1862989"/>
                  <a:gd name="connsiteX5" fmla="*/ 1862501 w 1862501"/>
                  <a:gd name="connsiteY5" fmla="*/ 1862990 h 1862989"/>
                  <a:gd name="connsiteX6" fmla="*/ 280413 w 1862501"/>
                  <a:gd name="connsiteY6" fmla="*/ 1862990 h 1862989"/>
                  <a:gd name="connsiteX7" fmla="*/ 49502 w 1862501"/>
                  <a:gd name="connsiteY7" fmla="*/ 49502 h 1862989"/>
                  <a:gd name="connsiteX8" fmla="*/ 49502 w 1862501"/>
                  <a:gd name="connsiteY8" fmla="*/ 1582479 h 1862989"/>
                  <a:gd name="connsiteX9" fmla="*/ 280512 w 1862501"/>
                  <a:gd name="connsiteY9" fmla="*/ 1813587 h 1862989"/>
                  <a:gd name="connsiteX10" fmla="*/ 1813197 w 1862501"/>
                  <a:gd name="connsiteY10" fmla="*/ 1813587 h 1862989"/>
                  <a:gd name="connsiteX11" fmla="*/ 1813197 w 1862501"/>
                  <a:gd name="connsiteY11" fmla="*/ 253537 h 1862989"/>
                  <a:gd name="connsiteX12" fmla="*/ 1609063 w 1862501"/>
                  <a:gd name="connsiteY12" fmla="*/ 49403 h 1862989"/>
                  <a:gd name="connsiteX13" fmla="*/ 49502 w 1862501"/>
                  <a:gd name="connsiteY13" fmla="*/ 49403 h 186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501" h="1862989">
                    <a:moveTo>
                      <a:pt x="280512" y="1862990"/>
                    </a:move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lnTo>
                      <a:pt x="280413" y="1862990"/>
                    </a:lnTo>
                    <a:close/>
                    <a:moveTo>
                      <a:pt x="49502" y="49502"/>
                    </a:moveTo>
                    <a:lnTo>
                      <a:pt x="49502" y="1582479"/>
                    </a:lnTo>
                    <a:cubicBezTo>
                      <a:pt x="49502" y="1709939"/>
                      <a:pt x="153150" y="1813587"/>
                      <a:pt x="280512" y="1813587"/>
                    </a:cubicBezTo>
                    <a:lnTo>
                      <a:pt x="1813197" y="1813587"/>
                    </a:lnTo>
                    <a:lnTo>
                      <a:pt x="1813197" y="253537"/>
                    </a:lnTo>
                    <a:cubicBezTo>
                      <a:pt x="1813197" y="140996"/>
                      <a:pt x="1721603" y="49403"/>
                      <a:pt x="1609063" y="49403"/>
                    </a:cubicBezTo>
                    <a:lnTo>
                      <a:pt x="49502" y="49403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A8424B1-2081-51E6-E21E-A17891CC19AB}"/>
                  </a:ext>
                </a:extLst>
              </p:cNvPr>
              <p:cNvSpPr/>
              <p:nvPr/>
            </p:nvSpPr>
            <p:spPr>
              <a:xfrm rot="5400000" flipH="1">
                <a:off x="461804" y="2185558"/>
                <a:ext cx="1312724" cy="1312943"/>
              </a:xfrm>
              <a:custGeom>
                <a:avLst/>
                <a:gdLst>
                  <a:gd name="connsiteX0" fmla="*/ 175085 w 1165520"/>
                  <a:gd name="connsiteY0" fmla="*/ 1165715 h 1165714"/>
                  <a:gd name="connsiteX1" fmla="*/ 0 w 1165520"/>
                  <a:gd name="connsiteY1" fmla="*/ 990630 h 1165714"/>
                  <a:gd name="connsiteX2" fmla="*/ 0 w 1165520"/>
                  <a:gd name="connsiteY2" fmla="*/ 0 h 1165714"/>
                  <a:gd name="connsiteX3" fmla="*/ 1007331 w 1165520"/>
                  <a:gd name="connsiteY3" fmla="*/ 0 h 1165714"/>
                  <a:gd name="connsiteX4" fmla="*/ 1165521 w 1165520"/>
                  <a:gd name="connsiteY4" fmla="*/ 158189 h 1165714"/>
                  <a:gd name="connsiteX5" fmla="*/ 1165521 w 1165520"/>
                  <a:gd name="connsiteY5" fmla="*/ 1165715 h 1165714"/>
                  <a:gd name="connsiteX6" fmla="*/ 175085 w 1165520"/>
                  <a:gd name="connsiteY6" fmla="*/ 1165715 h 1165714"/>
                  <a:gd name="connsiteX7" fmla="*/ 29741 w 1165520"/>
                  <a:gd name="connsiteY7" fmla="*/ 29642 h 1165714"/>
                  <a:gd name="connsiteX8" fmla="*/ 29741 w 1165520"/>
                  <a:gd name="connsiteY8" fmla="*/ 990630 h 1165714"/>
                  <a:gd name="connsiteX9" fmla="*/ 175085 w 1165520"/>
                  <a:gd name="connsiteY9" fmla="*/ 1136073 h 1165714"/>
                  <a:gd name="connsiteX10" fmla="*/ 1135879 w 1165520"/>
                  <a:gd name="connsiteY10" fmla="*/ 1136073 h 1165714"/>
                  <a:gd name="connsiteX11" fmla="*/ 1135879 w 1165520"/>
                  <a:gd name="connsiteY11" fmla="*/ 158090 h 1165714"/>
                  <a:gd name="connsiteX12" fmla="*/ 1007331 w 1165520"/>
                  <a:gd name="connsiteY12" fmla="*/ 29543 h 1165714"/>
                  <a:gd name="connsiteX13" fmla="*/ 29642 w 1165520"/>
                  <a:gd name="connsiteY13" fmla="*/ 29543 h 116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65520" h="1165714">
                    <a:moveTo>
                      <a:pt x="175085" y="1165715"/>
                    </a:moveTo>
                    <a:cubicBezTo>
                      <a:pt x="78551" y="1165715"/>
                      <a:pt x="0" y="1087164"/>
                      <a:pt x="0" y="990630"/>
                    </a:cubicBezTo>
                    <a:lnTo>
                      <a:pt x="0" y="0"/>
                    </a:lnTo>
                    <a:cubicBezTo>
                      <a:pt x="0" y="0"/>
                      <a:pt x="1007331" y="0"/>
                      <a:pt x="1007331" y="0"/>
                    </a:cubicBezTo>
                    <a:cubicBezTo>
                      <a:pt x="1094578" y="0"/>
                      <a:pt x="1165521" y="70943"/>
                      <a:pt x="1165521" y="158189"/>
                    </a:cubicBezTo>
                    <a:lnTo>
                      <a:pt x="1165521" y="1165715"/>
                    </a:lnTo>
                    <a:lnTo>
                      <a:pt x="175085" y="1165715"/>
                    </a:lnTo>
                    <a:close/>
                    <a:moveTo>
                      <a:pt x="29741" y="29642"/>
                    </a:moveTo>
                    <a:lnTo>
                      <a:pt x="29741" y="990630"/>
                    </a:lnTo>
                    <a:cubicBezTo>
                      <a:pt x="29741" y="1070861"/>
                      <a:pt x="94953" y="1136073"/>
                      <a:pt x="175085" y="1136073"/>
                    </a:cubicBezTo>
                    <a:lnTo>
                      <a:pt x="1135879" y="1136073"/>
                    </a:lnTo>
                    <a:lnTo>
                      <a:pt x="1135879" y="158090"/>
                    </a:lnTo>
                    <a:cubicBezTo>
                      <a:pt x="1135879" y="87246"/>
                      <a:pt x="1078176" y="29543"/>
                      <a:pt x="1007331" y="29543"/>
                    </a:cubicBezTo>
                    <a:lnTo>
                      <a:pt x="29642" y="29543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4E87160-5C6B-67CB-AD44-25A9303939CD}"/>
                  </a:ext>
                </a:extLst>
              </p:cNvPr>
              <p:cNvSpPr/>
              <p:nvPr/>
            </p:nvSpPr>
            <p:spPr>
              <a:xfrm rot="5400000" flipH="1">
                <a:off x="2479740" y="701118"/>
                <a:ext cx="788013" cy="788233"/>
              </a:xfrm>
              <a:custGeom>
                <a:avLst/>
                <a:gdLst>
                  <a:gd name="connsiteX0" fmla="*/ 699648 w 699648"/>
                  <a:gd name="connsiteY0" fmla="*/ 699844 h 699843"/>
                  <a:gd name="connsiteX1" fmla="*/ 105822 w 699648"/>
                  <a:gd name="connsiteY1" fmla="*/ 699844 h 699843"/>
                  <a:gd name="connsiteX2" fmla="*/ 0 w 699648"/>
                  <a:gd name="connsiteY2" fmla="*/ 594023 h 699843"/>
                  <a:gd name="connsiteX3" fmla="*/ 0 w 699648"/>
                  <a:gd name="connsiteY3" fmla="*/ 0 h 699843"/>
                  <a:gd name="connsiteX4" fmla="*/ 604004 w 699648"/>
                  <a:gd name="connsiteY4" fmla="*/ 0 h 699843"/>
                  <a:gd name="connsiteX5" fmla="*/ 699648 w 699648"/>
                  <a:gd name="connsiteY5" fmla="*/ 95644 h 699843"/>
                  <a:gd name="connsiteX6" fmla="*/ 699648 w 699648"/>
                  <a:gd name="connsiteY6" fmla="*/ 699745 h 699843"/>
                  <a:gd name="connsiteX7" fmla="*/ 19761 w 699648"/>
                  <a:gd name="connsiteY7" fmla="*/ 19761 h 699843"/>
                  <a:gd name="connsiteX8" fmla="*/ 19761 w 699648"/>
                  <a:gd name="connsiteY8" fmla="*/ 594023 h 699843"/>
                  <a:gd name="connsiteX9" fmla="*/ 105822 w 699648"/>
                  <a:gd name="connsiteY9" fmla="*/ 680083 h 699843"/>
                  <a:gd name="connsiteX10" fmla="*/ 679887 w 699648"/>
                  <a:gd name="connsiteY10" fmla="*/ 680083 h 699843"/>
                  <a:gd name="connsiteX11" fmla="*/ 679887 w 699648"/>
                  <a:gd name="connsiteY11" fmla="*/ 95743 h 699843"/>
                  <a:gd name="connsiteX12" fmla="*/ 604004 w 699648"/>
                  <a:gd name="connsiteY12" fmla="*/ 19860 h 699843"/>
                  <a:gd name="connsiteX13" fmla="*/ 19761 w 699648"/>
                  <a:gd name="connsiteY13" fmla="*/ 19860 h 69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648" h="699843">
                    <a:moveTo>
                      <a:pt x="699648" y="699844"/>
                    </a:moveTo>
                    <a:lnTo>
                      <a:pt x="105822" y="699844"/>
                    </a:lnTo>
                    <a:cubicBezTo>
                      <a:pt x="47526" y="699844"/>
                      <a:pt x="0" y="652417"/>
                      <a:pt x="0" y="594023"/>
                    </a:cubicBezTo>
                    <a:lnTo>
                      <a:pt x="0" y="0"/>
                    </a:lnTo>
                    <a:cubicBezTo>
                      <a:pt x="0" y="0"/>
                      <a:pt x="604004" y="0"/>
                      <a:pt x="604004" y="0"/>
                    </a:cubicBezTo>
                    <a:cubicBezTo>
                      <a:pt x="656767" y="0"/>
                      <a:pt x="699648" y="42882"/>
                      <a:pt x="699648" y="95644"/>
                    </a:cubicBezTo>
                    <a:lnTo>
                      <a:pt x="699648" y="699745"/>
                    </a:lnTo>
                    <a:close/>
                    <a:moveTo>
                      <a:pt x="19761" y="19761"/>
                    </a:moveTo>
                    <a:lnTo>
                      <a:pt x="19761" y="594023"/>
                    </a:lnTo>
                    <a:cubicBezTo>
                      <a:pt x="19761" y="641449"/>
                      <a:pt x="58296" y="680083"/>
                      <a:pt x="105822" y="680083"/>
                    </a:cubicBezTo>
                    <a:lnTo>
                      <a:pt x="679887" y="680083"/>
                    </a:lnTo>
                    <a:lnTo>
                      <a:pt x="679887" y="95743"/>
                    </a:lnTo>
                    <a:cubicBezTo>
                      <a:pt x="679887" y="53849"/>
                      <a:pt x="645799" y="19860"/>
                      <a:pt x="604004" y="19860"/>
                    </a:cubicBezTo>
                    <a:lnTo>
                      <a:pt x="19761" y="19860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F95FDD9-CB84-C306-A20C-3A306A7B7505}"/>
                  </a:ext>
                </a:extLst>
              </p:cNvPr>
              <p:cNvSpPr/>
              <p:nvPr/>
            </p:nvSpPr>
            <p:spPr>
              <a:xfrm rot="5400000" flipH="1">
                <a:off x="3037502" y="5791990"/>
                <a:ext cx="1147243" cy="1147463"/>
              </a:xfrm>
              <a:custGeom>
                <a:avLst/>
                <a:gdLst>
                  <a:gd name="connsiteX0" fmla="*/ 154336 w 1018595"/>
                  <a:gd name="connsiteY0" fmla="*/ 1018790 h 1018790"/>
                  <a:gd name="connsiteX1" fmla="*/ 0 w 1018595"/>
                  <a:gd name="connsiteY1" fmla="*/ 864455 h 1018790"/>
                  <a:gd name="connsiteX2" fmla="*/ 0 w 1018595"/>
                  <a:gd name="connsiteY2" fmla="*/ 0 h 1018790"/>
                  <a:gd name="connsiteX3" fmla="*/ 878982 w 1018595"/>
                  <a:gd name="connsiteY3" fmla="*/ 0 h 1018790"/>
                  <a:gd name="connsiteX4" fmla="*/ 1018596 w 1018595"/>
                  <a:gd name="connsiteY4" fmla="*/ 139613 h 1018790"/>
                  <a:gd name="connsiteX5" fmla="*/ 1018596 w 1018595"/>
                  <a:gd name="connsiteY5" fmla="*/ 1018790 h 1018790"/>
                  <a:gd name="connsiteX6" fmla="*/ 154336 w 1018595"/>
                  <a:gd name="connsiteY6" fmla="*/ 1018790 h 1018790"/>
                  <a:gd name="connsiteX7" fmla="*/ 29642 w 1018595"/>
                  <a:gd name="connsiteY7" fmla="*/ 29642 h 1018790"/>
                  <a:gd name="connsiteX8" fmla="*/ 29642 w 1018595"/>
                  <a:gd name="connsiteY8" fmla="*/ 864455 h 1018790"/>
                  <a:gd name="connsiteX9" fmla="*/ 154336 w 1018595"/>
                  <a:gd name="connsiteY9" fmla="*/ 989148 h 1018790"/>
                  <a:gd name="connsiteX10" fmla="*/ 988954 w 1018595"/>
                  <a:gd name="connsiteY10" fmla="*/ 989148 h 1018790"/>
                  <a:gd name="connsiteX11" fmla="*/ 988954 w 1018595"/>
                  <a:gd name="connsiteY11" fmla="*/ 139613 h 1018790"/>
                  <a:gd name="connsiteX12" fmla="*/ 878982 w 1018595"/>
                  <a:gd name="connsiteY12" fmla="*/ 29642 h 1018790"/>
                  <a:gd name="connsiteX13" fmla="*/ 29642 w 1018595"/>
                  <a:gd name="connsiteY13" fmla="*/ 29642 h 1018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595" h="1018790">
                    <a:moveTo>
                      <a:pt x="154336" y="1018790"/>
                    </a:moveTo>
                    <a:cubicBezTo>
                      <a:pt x="69263" y="1018790"/>
                      <a:pt x="0" y="949527"/>
                      <a:pt x="0" y="864455"/>
                    </a:cubicBezTo>
                    <a:lnTo>
                      <a:pt x="0" y="0"/>
                    </a:lnTo>
                    <a:cubicBezTo>
                      <a:pt x="0" y="0"/>
                      <a:pt x="878982" y="0"/>
                      <a:pt x="878982" y="0"/>
                    </a:cubicBezTo>
                    <a:cubicBezTo>
                      <a:pt x="955952" y="0"/>
                      <a:pt x="1018596" y="62643"/>
                      <a:pt x="1018596" y="139613"/>
                    </a:cubicBezTo>
                    <a:lnTo>
                      <a:pt x="1018596" y="1018790"/>
                    </a:lnTo>
                    <a:lnTo>
                      <a:pt x="154336" y="1018790"/>
                    </a:lnTo>
                    <a:close/>
                    <a:moveTo>
                      <a:pt x="29642" y="29642"/>
                    </a:moveTo>
                    <a:lnTo>
                      <a:pt x="29642" y="864455"/>
                    </a:lnTo>
                    <a:cubicBezTo>
                      <a:pt x="29642" y="933224"/>
                      <a:pt x="85566" y="989148"/>
                      <a:pt x="154336" y="989148"/>
                    </a:cubicBezTo>
                    <a:lnTo>
                      <a:pt x="988954" y="989148"/>
                    </a:lnTo>
                    <a:lnTo>
                      <a:pt x="988954" y="139613"/>
                    </a:lnTo>
                    <a:cubicBezTo>
                      <a:pt x="988954" y="78946"/>
                      <a:pt x="939649" y="29642"/>
                      <a:pt x="878982" y="29642"/>
                    </a:cubicBezTo>
                    <a:lnTo>
                      <a:pt x="29642" y="29642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5FF7A85-3BA8-C897-E626-5F5D638091A1}"/>
                  </a:ext>
                </a:extLst>
              </p:cNvPr>
              <p:cNvSpPr/>
              <p:nvPr/>
            </p:nvSpPr>
            <p:spPr>
              <a:xfrm rot="5400000" flipH="1">
                <a:off x="5305664" y="4179405"/>
                <a:ext cx="563884" cy="563993"/>
              </a:xfrm>
              <a:custGeom>
                <a:avLst/>
                <a:gdLst>
                  <a:gd name="connsiteX0" fmla="*/ 500652 w 500652"/>
                  <a:gd name="connsiteY0" fmla="*/ 500749 h 500749"/>
                  <a:gd name="connsiteX1" fmla="*/ 84776 w 500652"/>
                  <a:gd name="connsiteY1" fmla="*/ 500749 h 500749"/>
                  <a:gd name="connsiteX2" fmla="*/ 0 w 500652"/>
                  <a:gd name="connsiteY2" fmla="*/ 415974 h 500749"/>
                  <a:gd name="connsiteX3" fmla="*/ 0 w 500652"/>
                  <a:gd name="connsiteY3" fmla="*/ 0 h 500749"/>
                  <a:gd name="connsiteX4" fmla="*/ 422694 w 500652"/>
                  <a:gd name="connsiteY4" fmla="*/ 0 h 500749"/>
                  <a:gd name="connsiteX5" fmla="*/ 500652 w 500652"/>
                  <a:gd name="connsiteY5" fmla="*/ 77958 h 500749"/>
                  <a:gd name="connsiteX6" fmla="*/ 500652 w 500652"/>
                  <a:gd name="connsiteY6" fmla="*/ 500749 h 500749"/>
                  <a:gd name="connsiteX7" fmla="*/ 39523 w 500652"/>
                  <a:gd name="connsiteY7" fmla="*/ 39522 h 500749"/>
                  <a:gd name="connsiteX8" fmla="*/ 39523 w 500652"/>
                  <a:gd name="connsiteY8" fmla="*/ 415974 h 500749"/>
                  <a:gd name="connsiteX9" fmla="*/ 84776 w 500652"/>
                  <a:gd name="connsiteY9" fmla="*/ 461227 h 500749"/>
                  <a:gd name="connsiteX10" fmla="*/ 461130 w 500652"/>
                  <a:gd name="connsiteY10" fmla="*/ 461227 h 500749"/>
                  <a:gd name="connsiteX11" fmla="*/ 461130 w 500652"/>
                  <a:gd name="connsiteY11" fmla="*/ 77958 h 500749"/>
                  <a:gd name="connsiteX12" fmla="*/ 422694 w 500652"/>
                  <a:gd name="connsiteY12" fmla="*/ 39522 h 500749"/>
                  <a:gd name="connsiteX13" fmla="*/ 39523 w 500652"/>
                  <a:gd name="connsiteY13" fmla="*/ 39522 h 50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0652" h="500749">
                    <a:moveTo>
                      <a:pt x="500652" y="500749"/>
                    </a:moveTo>
                    <a:lnTo>
                      <a:pt x="84776" y="500749"/>
                    </a:lnTo>
                    <a:cubicBezTo>
                      <a:pt x="38040" y="500749"/>
                      <a:pt x="0" y="462709"/>
                      <a:pt x="0" y="415974"/>
                    </a:cubicBezTo>
                    <a:lnTo>
                      <a:pt x="0" y="0"/>
                    </a:lnTo>
                    <a:cubicBezTo>
                      <a:pt x="0" y="0"/>
                      <a:pt x="422694" y="0"/>
                      <a:pt x="422694" y="0"/>
                    </a:cubicBezTo>
                    <a:cubicBezTo>
                      <a:pt x="465675" y="0"/>
                      <a:pt x="500652" y="34977"/>
                      <a:pt x="500652" y="77958"/>
                    </a:cubicBezTo>
                    <a:lnTo>
                      <a:pt x="500652" y="500749"/>
                    </a:lnTo>
                    <a:close/>
                    <a:moveTo>
                      <a:pt x="39523" y="39522"/>
                    </a:moveTo>
                    <a:lnTo>
                      <a:pt x="39523" y="415974"/>
                    </a:lnTo>
                    <a:cubicBezTo>
                      <a:pt x="39523" y="440972"/>
                      <a:pt x="59778" y="461227"/>
                      <a:pt x="84776" y="461227"/>
                    </a:cubicBezTo>
                    <a:lnTo>
                      <a:pt x="461130" y="461227"/>
                    </a:lnTo>
                    <a:lnTo>
                      <a:pt x="461130" y="77958"/>
                    </a:lnTo>
                    <a:cubicBezTo>
                      <a:pt x="461130" y="56814"/>
                      <a:pt x="443839" y="39522"/>
                      <a:pt x="422694" y="39522"/>
                    </a:cubicBezTo>
                    <a:lnTo>
                      <a:pt x="39523" y="39522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24BD334-DD53-2F40-A529-737CE54B46FC}"/>
                  </a:ext>
                </a:extLst>
              </p:cNvPr>
              <p:cNvSpPr/>
              <p:nvPr/>
            </p:nvSpPr>
            <p:spPr>
              <a:xfrm rot="5400000" flipH="1">
                <a:off x="2616731" y="2574503"/>
                <a:ext cx="2100961" cy="2101400"/>
              </a:xfrm>
              <a:custGeom>
                <a:avLst/>
                <a:gdLst>
                  <a:gd name="connsiteX0" fmla="*/ 277350 w 1865366"/>
                  <a:gd name="connsiteY0" fmla="*/ 1865757 h 1865756"/>
                  <a:gd name="connsiteX1" fmla="*/ 0 w 1865366"/>
                  <a:gd name="connsiteY1" fmla="*/ 1588408 h 1865756"/>
                  <a:gd name="connsiteX2" fmla="*/ 0 w 1865366"/>
                  <a:gd name="connsiteY2" fmla="*/ 0 h 1865756"/>
                  <a:gd name="connsiteX3" fmla="*/ 1615189 w 1865366"/>
                  <a:gd name="connsiteY3" fmla="*/ 0 h 1865756"/>
                  <a:gd name="connsiteX4" fmla="*/ 1865367 w 1865366"/>
                  <a:gd name="connsiteY4" fmla="*/ 250177 h 1865756"/>
                  <a:gd name="connsiteX5" fmla="*/ 1865367 w 1865366"/>
                  <a:gd name="connsiteY5" fmla="*/ 1865757 h 1865756"/>
                  <a:gd name="connsiteX6" fmla="*/ 277350 w 1865366"/>
                  <a:gd name="connsiteY6" fmla="*/ 1865757 h 1865756"/>
                  <a:gd name="connsiteX7" fmla="*/ 39621 w 1865366"/>
                  <a:gd name="connsiteY7" fmla="*/ 39522 h 1865756"/>
                  <a:gd name="connsiteX8" fmla="*/ 39621 w 1865366"/>
                  <a:gd name="connsiteY8" fmla="*/ 1588408 h 1865756"/>
                  <a:gd name="connsiteX9" fmla="*/ 277350 w 1865366"/>
                  <a:gd name="connsiteY9" fmla="*/ 1826234 h 1865756"/>
                  <a:gd name="connsiteX10" fmla="*/ 1825844 w 1865366"/>
                  <a:gd name="connsiteY10" fmla="*/ 1826234 h 1865756"/>
                  <a:gd name="connsiteX11" fmla="*/ 1825844 w 1865366"/>
                  <a:gd name="connsiteY11" fmla="*/ 250177 h 1865756"/>
                  <a:gd name="connsiteX12" fmla="*/ 1615189 w 1865366"/>
                  <a:gd name="connsiteY12" fmla="*/ 39522 h 1865756"/>
                  <a:gd name="connsiteX13" fmla="*/ 39621 w 1865366"/>
                  <a:gd name="connsiteY13" fmla="*/ 39522 h 186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66" h="1865756">
                    <a:moveTo>
                      <a:pt x="277350" y="1865757"/>
                    </a:moveTo>
                    <a:cubicBezTo>
                      <a:pt x="124397" y="1865757"/>
                      <a:pt x="0" y="1741360"/>
                      <a:pt x="0" y="1588408"/>
                    </a:cubicBezTo>
                    <a:lnTo>
                      <a:pt x="0" y="0"/>
                    </a:lnTo>
                    <a:cubicBezTo>
                      <a:pt x="0" y="0"/>
                      <a:pt x="1615189" y="0"/>
                      <a:pt x="1615189" y="0"/>
                    </a:cubicBezTo>
                    <a:cubicBezTo>
                      <a:pt x="1753123" y="0"/>
                      <a:pt x="1865367" y="112244"/>
                      <a:pt x="1865367" y="250177"/>
                    </a:cubicBezTo>
                    <a:lnTo>
                      <a:pt x="1865367" y="1865757"/>
                    </a:lnTo>
                    <a:lnTo>
                      <a:pt x="277350" y="1865757"/>
                    </a:lnTo>
                    <a:close/>
                    <a:moveTo>
                      <a:pt x="39621" y="39522"/>
                    </a:moveTo>
                    <a:lnTo>
                      <a:pt x="39621" y="1588408"/>
                    </a:lnTo>
                    <a:cubicBezTo>
                      <a:pt x="39621" y="1719523"/>
                      <a:pt x="146234" y="1826234"/>
                      <a:pt x="277350" y="1826234"/>
                    </a:cubicBezTo>
                    <a:lnTo>
                      <a:pt x="1825844" y="1826234"/>
                    </a:lnTo>
                    <a:lnTo>
                      <a:pt x="1825844" y="250177"/>
                    </a:lnTo>
                    <a:cubicBezTo>
                      <a:pt x="1825844" y="133981"/>
                      <a:pt x="1731286" y="39522"/>
                      <a:pt x="1615189" y="39522"/>
                    </a:cubicBezTo>
                    <a:lnTo>
                      <a:pt x="39621" y="39522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22E2819-265E-0D54-6B71-3406823784CF}"/>
                  </a:ext>
                </a:extLst>
              </p:cNvPr>
              <p:cNvSpPr/>
              <p:nvPr/>
            </p:nvSpPr>
            <p:spPr>
              <a:xfrm rot="5400000" flipH="1">
                <a:off x="4135886" y="1337006"/>
                <a:ext cx="2112090" cy="2112528"/>
              </a:xfrm>
              <a:custGeom>
                <a:avLst/>
                <a:gdLst>
                  <a:gd name="connsiteX0" fmla="*/ 1875248 w 1875247"/>
                  <a:gd name="connsiteY0" fmla="*/ 1875637 h 1875636"/>
                  <a:gd name="connsiteX1" fmla="*/ 282290 w 1875247"/>
                  <a:gd name="connsiteY1" fmla="*/ 1875637 h 1875636"/>
                  <a:gd name="connsiteX2" fmla="*/ 0 w 1875247"/>
                  <a:gd name="connsiteY2" fmla="*/ 1593348 h 1875636"/>
                  <a:gd name="connsiteX3" fmla="*/ 0 w 1875247"/>
                  <a:gd name="connsiteY3" fmla="*/ 0 h 1875636"/>
                  <a:gd name="connsiteX4" fmla="*/ 1620129 w 1875247"/>
                  <a:gd name="connsiteY4" fmla="*/ 0 h 1875636"/>
                  <a:gd name="connsiteX5" fmla="*/ 1875248 w 1875247"/>
                  <a:gd name="connsiteY5" fmla="*/ 255118 h 1875636"/>
                  <a:gd name="connsiteX6" fmla="*/ 1875248 w 1875247"/>
                  <a:gd name="connsiteY6" fmla="*/ 1875637 h 1875636"/>
                  <a:gd name="connsiteX7" fmla="*/ 49403 w 1875247"/>
                  <a:gd name="connsiteY7" fmla="*/ 49403 h 1875636"/>
                  <a:gd name="connsiteX8" fmla="*/ 49403 w 1875247"/>
                  <a:gd name="connsiteY8" fmla="*/ 1593348 h 1875636"/>
                  <a:gd name="connsiteX9" fmla="*/ 282191 w 1875247"/>
                  <a:gd name="connsiteY9" fmla="*/ 1826234 h 1875636"/>
                  <a:gd name="connsiteX10" fmla="*/ 1825746 w 1875247"/>
                  <a:gd name="connsiteY10" fmla="*/ 1826234 h 1875636"/>
                  <a:gd name="connsiteX11" fmla="*/ 1825746 w 1875247"/>
                  <a:gd name="connsiteY11" fmla="*/ 255118 h 1875636"/>
                  <a:gd name="connsiteX12" fmla="*/ 1620031 w 1875247"/>
                  <a:gd name="connsiteY12" fmla="*/ 49403 h 1875636"/>
                  <a:gd name="connsiteX13" fmla="*/ 49403 w 1875247"/>
                  <a:gd name="connsiteY13" fmla="*/ 49403 h 187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5247" h="1875636">
                    <a:moveTo>
                      <a:pt x="1875248" y="1875637"/>
                    </a:moveTo>
                    <a:lnTo>
                      <a:pt x="282290" y="1875637"/>
                    </a:lnTo>
                    <a:cubicBezTo>
                      <a:pt x="126670" y="1875637"/>
                      <a:pt x="0" y="1748967"/>
                      <a:pt x="0" y="1593348"/>
                    </a:cubicBezTo>
                    <a:lnTo>
                      <a:pt x="0" y="0"/>
                    </a:lnTo>
                    <a:cubicBezTo>
                      <a:pt x="0" y="0"/>
                      <a:pt x="1620129" y="0"/>
                      <a:pt x="1620129" y="0"/>
                    </a:cubicBezTo>
                    <a:cubicBezTo>
                      <a:pt x="1760830" y="0"/>
                      <a:pt x="1875248" y="114417"/>
                      <a:pt x="1875248" y="255118"/>
                    </a:cubicBezTo>
                    <a:lnTo>
                      <a:pt x="1875248" y="1875637"/>
                    </a:lnTo>
                    <a:close/>
                    <a:moveTo>
                      <a:pt x="49403" y="49403"/>
                    </a:moveTo>
                    <a:lnTo>
                      <a:pt x="49403" y="1593348"/>
                    </a:lnTo>
                    <a:cubicBezTo>
                      <a:pt x="49403" y="1721796"/>
                      <a:pt x="153842" y="1826234"/>
                      <a:pt x="282191" y="1826234"/>
                    </a:cubicBezTo>
                    <a:lnTo>
                      <a:pt x="1825746" y="1826234"/>
                    </a:lnTo>
                    <a:lnTo>
                      <a:pt x="1825746" y="255118"/>
                    </a:lnTo>
                    <a:cubicBezTo>
                      <a:pt x="1825746" y="141688"/>
                      <a:pt x="1733460" y="49403"/>
                      <a:pt x="1620031" y="49403"/>
                    </a:cubicBezTo>
                    <a:lnTo>
                      <a:pt x="49403" y="49403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49888F67-7FDA-4CA4-B80A-23A6223939DD}"/>
              </a:ext>
            </a:extLst>
          </p:cNvPr>
          <p:cNvSpPr/>
          <p:nvPr userDrawn="1"/>
        </p:nvSpPr>
        <p:spPr>
          <a:xfrm flipH="1">
            <a:off x="4134434" y="1346483"/>
            <a:ext cx="2125943" cy="2108442"/>
          </a:xfrm>
          <a:prstGeom prst="round2DiagRect">
            <a:avLst>
              <a:gd name="adj1" fmla="val 1319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33">
            <a:extLst>
              <a:ext uri="{FF2B5EF4-FFF2-40B4-BE49-F238E27FC236}">
                <a16:creationId xmlns:a16="http://schemas.microsoft.com/office/drawing/2014/main" id="{5F1981A0-FC30-E360-E8E7-BD7E9611C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0395" y="2970344"/>
            <a:ext cx="4757117" cy="458656"/>
          </a:xfrm>
        </p:spPr>
        <p:txBody>
          <a:bodyPr anchor="ctr">
            <a:noAutofit/>
          </a:bodyPr>
          <a:lstStyle>
            <a:lvl1pPr marL="0" indent="0">
              <a:buNone/>
              <a:defRPr sz="2800" b="1" cap="all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A0FB530-AB85-D4B4-85FB-4F618F6C6F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0722" y="3679911"/>
            <a:ext cx="4666790" cy="1926008"/>
          </a:xfrm>
        </p:spPr>
        <p:txBody>
          <a:bodyPr>
            <a:normAutofit/>
          </a:bodyPr>
          <a:lstStyle>
            <a:lvl1pPr marL="284163" indent="-2841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2680406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B72D820-69B4-5937-C29D-277581E0213C}"/>
              </a:ext>
            </a:extLst>
          </p:cNvPr>
          <p:cNvGrpSpPr/>
          <p:nvPr userDrawn="1"/>
        </p:nvGrpSpPr>
        <p:grpSpPr>
          <a:xfrm>
            <a:off x="-57452" y="0"/>
            <a:ext cx="6305647" cy="6887340"/>
            <a:chOff x="-57452" y="-29340"/>
            <a:chExt cx="6305647" cy="6887340"/>
          </a:xfrm>
        </p:grpSpPr>
        <p:pic>
          <p:nvPicPr>
            <p:cNvPr id="8" name="Picture 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B48C031-474F-B207-07D0-8709193C7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1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8" t="2954"/>
            <a:stretch/>
          </p:blipFill>
          <p:spPr>
            <a:xfrm>
              <a:off x="0" y="-29340"/>
              <a:ext cx="5991035" cy="60198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1E1A3C-F97A-065F-8D60-46DAA52D6C89}"/>
                </a:ext>
              </a:extLst>
            </p:cNvPr>
            <p:cNvGrpSpPr/>
            <p:nvPr/>
          </p:nvGrpSpPr>
          <p:grpSpPr>
            <a:xfrm>
              <a:off x="-57452" y="706838"/>
              <a:ext cx="6305647" cy="6151162"/>
              <a:chOff x="-57452" y="701228"/>
              <a:chExt cx="6305647" cy="6151162"/>
            </a:xfrm>
            <a:solidFill>
              <a:schemeClr val="accent2">
                <a:alpha val="7000"/>
              </a:schemeClr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F824BB6-31B1-5479-9059-CC9054684A64}"/>
                  </a:ext>
                </a:extLst>
              </p:cNvPr>
              <p:cNvSpPr/>
              <p:nvPr/>
            </p:nvSpPr>
            <p:spPr>
              <a:xfrm rot="5400000" flipH="1">
                <a:off x="-57177" y="2727909"/>
                <a:ext cx="2075477" cy="2076027"/>
              </a:xfrm>
              <a:custGeom>
                <a:avLst/>
                <a:gdLst>
                  <a:gd name="connsiteX0" fmla="*/ 270631 w 1842740"/>
                  <a:gd name="connsiteY0" fmla="*/ 1843130 h 1843228"/>
                  <a:gd name="connsiteX1" fmla="*/ 0 w 1842740"/>
                  <a:gd name="connsiteY1" fmla="*/ 1572500 h 1843228"/>
                  <a:gd name="connsiteX2" fmla="*/ 0 w 1842740"/>
                  <a:gd name="connsiteY2" fmla="*/ 0 h 1843228"/>
                  <a:gd name="connsiteX3" fmla="*/ 1599083 w 1842740"/>
                  <a:gd name="connsiteY3" fmla="*/ 0 h 1843228"/>
                  <a:gd name="connsiteX4" fmla="*/ 1842740 w 1842740"/>
                  <a:gd name="connsiteY4" fmla="*/ 243656 h 1843228"/>
                  <a:gd name="connsiteX5" fmla="*/ 1842740 w 1842740"/>
                  <a:gd name="connsiteY5" fmla="*/ 1843229 h 1843228"/>
                  <a:gd name="connsiteX6" fmla="*/ 270532 w 1842740"/>
                  <a:gd name="connsiteY6" fmla="*/ 1843229 h 1843228"/>
                  <a:gd name="connsiteX7" fmla="*/ 29741 w 1842740"/>
                  <a:gd name="connsiteY7" fmla="*/ 29642 h 1843228"/>
                  <a:gd name="connsiteX8" fmla="*/ 29741 w 1842740"/>
                  <a:gd name="connsiteY8" fmla="*/ 1572500 h 1843228"/>
                  <a:gd name="connsiteX9" fmla="*/ 270631 w 1842740"/>
                  <a:gd name="connsiteY9" fmla="*/ 1813488 h 1843228"/>
                  <a:gd name="connsiteX10" fmla="*/ 1813197 w 1842740"/>
                  <a:gd name="connsiteY10" fmla="*/ 1813488 h 1843228"/>
                  <a:gd name="connsiteX11" fmla="*/ 1813197 w 1842740"/>
                  <a:gd name="connsiteY11" fmla="*/ 243557 h 1843228"/>
                  <a:gd name="connsiteX12" fmla="*/ 1599182 w 1842740"/>
                  <a:gd name="connsiteY12" fmla="*/ 29543 h 1843228"/>
                  <a:gd name="connsiteX13" fmla="*/ 29741 w 1842740"/>
                  <a:gd name="connsiteY13" fmla="*/ 29543 h 184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2740" h="1843228">
                    <a:moveTo>
                      <a:pt x="270631" y="1843130"/>
                    </a:moveTo>
                    <a:cubicBezTo>
                      <a:pt x="121433" y="1843130"/>
                      <a:pt x="0" y="1721697"/>
                      <a:pt x="0" y="1572500"/>
                    </a:cubicBezTo>
                    <a:lnTo>
                      <a:pt x="0" y="0"/>
                    </a:lnTo>
                    <a:cubicBezTo>
                      <a:pt x="0" y="0"/>
                      <a:pt x="1599083" y="0"/>
                      <a:pt x="1599083" y="0"/>
                    </a:cubicBezTo>
                    <a:cubicBezTo>
                      <a:pt x="1733460" y="0"/>
                      <a:pt x="1842740" y="109280"/>
                      <a:pt x="1842740" y="243656"/>
                    </a:cubicBezTo>
                    <a:lnTo>
                      <a:pt x="1842740" y="1843229"/>
                    </a:lnTo>
                    <a:lnTo>
                      <a:pt x="270532" y="1843229"/>
                    </a:lnTo>
                    <a:close/>
                    <a:moveTo>
                      <a:pt x="29741" y="29642"/>
                    </a:moveTo>
                    <a:lnTo>
                      <a:pt x="29741" y="1572500"/>
                    </a:lnTo>
                    <a:cubicBezTo>
                      <a:pt x="29741" y="1705394"/>
                      <a:pt x="137736" y="1813488"/>
                      <a:pt x="270631" y="1813488"/>
                    </a:cubicBezTo>
                    <a:lnTo>
                      <a:pt x="1813197" y="1813488"/>
                    </a:lnTo>
                    <a:lnTo>
                      <a:pt x="1813197" y="243557"/>
                    </a:lnTo>
                    <a:cubicBezTo>
                      <a:pt x="1813197" y="125583"/>
                      <a:pt x="1717157" y="29543"/>
                      <a:pt x="1599182" y="29543"/>
                    </a:cubicBezTo>
                    <a:lnTo>
                      <a:pt x="29741" y="2954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EE008B6-E376-D730-1165-124B32B65056}"/>
                  </a:ext>
                </a:extLst>
              </p:cNvPr>
              <p:cNvSpPr/>
              <p:nvPr/>
            </p:nvSpPr>
            <p:spPr>
              <a:xfrm rot="5400000" flipH="1">
                <a:off x="1484403" y="4379444"/>
                <a:ext cx="2097845" cy="2098284"/>
              </a:xfrm>
              <a:custGeom>
                <a:avLst/>
                <a:gdLst>
                  <a:gd name="connsiteX0" fmla="*/ 1862600 w 1862600"/>
                  <a:gd name="connsiteY0" fmla="*/ 1862990 h 1862990"/>
                  <a:gd name="connsiteX1" fmla="*/ 280511 w 1862600"/>
                  <a:gd name="connsiteY1" fmla="*/ 1862990 h 1862990"/>
                  <a:gd name="connsiteX2" fmla="*/ 0 w 1862600"/>
                  <a:gd name="connsiteY2" fmla="*/ 1582479 h 1862990"/>
                  <a:gd name="connsiteX3" fmla="*/ 0 w 1862600"/>
                  <a:gd name="connsiteY3" fmla="*/ 0 h 1862990"/>
                  <a:gd name="connsiteX4" fmla="*/ 1608964 w 1862600"/>
                  <a:gd name="connsiteY4" fmla="*/ 0 h 1862990"/>
                  <a:gd name="connsiteX5" fmla="*/ 1862501 w 1862600"/>
                  <a:gd name="connsiteY5" fmla="*/ 253537 h 1862990"/>
                  <a:gd name="connsiteX6" fmla="*/ 1862501 w 1862600"/>
                  <a:gd name="connsiteY6" fmla="*/ 1862990 h 1862990"/>
                  <a:gd name="connsiteX7" fmla="*/ 49502 w 1862600"/>
                  <a:gd name="connsiteY7" fmla="*/ 49502 h 1862990"/>
                  <a:gd name="connsiteX8" fmla="*/ 49502 w 1862600"/>
                  <a:gd name="connsiteY8" fmla="*/ 1582578 h 1862990"/>
                  <a:gd name="connsiteX9" fmla="*/ 280511 w 1862600"/>
                  <a:gd name="connsiteY9" fmla="*/ 1813686 h 1862990"/>
                  <a:gd name="connsiteX10" fmla="*/ 1813197 w 1862600"/>
                  <a:gd name="connsiteY10" fmla="*/ 1813686 h 1862990"/>
                  <a:gd name="connsiteX11" fmla="*/ 1813197 w 1862600"/>
                  <a:gd name="connsiteY11" fmla="*/ 253636 h 1862990"/>
                  <a:gd name="connsiteX12" fmla="*/ 1609063 w 1862600"/>
                  <a:gd name="connsiteY12" fmla="*/ 49502 h 1862990"/>
                  <a:gd name="connsiteX13" fmla="*/ 49502 w 1862600"/>
                  <a:gd name="connsiteY13" fmla="*/ 49502 h 1862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600" h="1862990">
                    <a:moveTo>
                      <a:pt x="1862600" y="1862990"/>
                    </a:moveTo>
                    <a:lnTo>
                      <a:pt x="280511" y="1862990"/>
                    </a:ln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close/>
                    <a:moveTo>
                      <a:pt x="49502" y="49502"/>
                    </a:moveTo>
                    <a:lnTo>
                      <a:pt x="49502" y="1582578"/>
                    </a:lnTo>
                    <a:cubicBezTo>
                      <a:pt x="49502" y="1709939"/>
                      <a:pt x="153150" y="1813686"/>
                      <a:pt x="280511" y="1813686"/>
                    </a:cubicBezTo>
                    <a:lnTo>
                      <a:pt x="1813197" y="1813686"/>
                    </a:lnTo>
                    <a:lnTo>
                      <a:pt x="1813197" y="253636"/>
                    </a:lnTo>
                    <a:cubicBezTo>
                      <a:pt x="1813197" y="141095"/>
                      <a:pt x="1721604" y="49502"/>
                      <a:pt x="1609063" y="49502"/>
                    </a:cubicBezTo>
                    <a:lnTo>
                      <a:pt x="49502" y="4950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E68D7E2-901B-BF9D-D342-C3C9A21BAE0B}"/>
                  </a:ext>
                </a:extLst>
              </p:cNvPr>
              <p:cNvSpPr/>
              <p:nvPr/>
            </p:nvSpPr>
            <p:spPr>
              <a:xfrm rot="5400000" flipH="1">
                <a:off x="1237063" y="1875601"/>
                <a:ext cx="2142950" cy="2014127"/>
              </a:xfrm>
              <a:custGeom>
                <a:avLst/>
                <a:gdLst>
                  <a:gd name="connsiteX0" fmla="*/ 280512 w 1862501"/>
                  <a:gd name="connsiteY0" fmla="*/ 1862990 h 1862989"/>
                  <a:gd name="connsiteX1" fmla="*/ 0 w 1862501"/>
                  <a:gd name="connsiteY1" fmla="*/ 1582479 h 1862989"/>
                  <a:gd name="connsiteX2" fmla="*/ 0 w 1862501"/>
                  <a:gd name="connsiteY2" fmla="*/ 0 h 1862989"/>
                  <a:gd name="connsiteX3" fmla="*/ 1608964 w 1862501"/>
                  <a:gd name="connsiteY3" fmla="*/ 0 h 1862989"/>
                  <a:gd name="connsiteX4" fmla="*/ 1862501 w 1862501"/>
                  <a:gd name="connsiteY4" fmla="*/ 253537 h 1862989"/>
                  <a:gd name="connsiteX5" fmla="*/ 1862501 w 1862501"/>
                  <a:gd name="connsiteY5" fmla="*/ 1862990 h 1862989"/>
                  <a:gd name="connsiteX6" fmla="*/ 280413 w 1862501"/>
                  <a:gd name="connsiteY6" fmla="*/ 1862990 h 1862989"/>
                  <a:gd name="connsiteX7" fmla="*/ 49502 w 1862501"/>
                  <a:gd name="connsiteY7" fmla="*/ 49502 h 1862989"/>
                  <a:gd name="connsiteX8" fmla="*/ 49502 w 1862501"/>
                  <a:gd name="connsiteY8" fmla="*/ 1582479 h 1862989"/>
                  <a:gd name="connsiteX9" fmla="*/ 280512 w 1862501"/>
                  <a:gd name="connsiteY9" fmla="*/ 1813587 h 1862989"/>
                  <a:gd name="connsiteX10" fmla="*/ 1813197 w 1862501"/>
                  <a:gd name="connsiteY10" fmla="*/ 1813587 h 1862989"/>
                  <a:gd name="connsiteX11" fmla="*/ 1813197 w 1862501"/>
                  <a:gd name="connsiteY11" fmla="*/ 253537 h 1862989"/>
                  <a:gd name="connsiteX12" fmla="*/ 1609063 w 1862501"/>
                  <a:gd name="connsiteY12" fmla="*/ 49403 h 1862989"/>
                  <a:gd name="connsiteX13" fmla="*/ 49502 w 1862501"/>
                  <a:gd name="connsiteY13" fmla="*/ 49403 h 186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501" h="1862989">
                    <a:moveTo>
                      <a:pt x="280512" y="1862990"/>
                    </a:move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lnTo>
                      <a:pt x="280413" y="1862990"/>
                    </a:lnTo>
                    <a:close/>
                    <a:moveTo>
                      <a:pt x="49502" y="49502"/>
                    </a:moveTo>
                    <a:lnTo>
                      <a:pt x="49502" y="1582479"/>
                    </a:lnTo>
                    <a:cubicBezTo>
                      <a:pt x="49502" y="1709939"/>
                      <a:pt x="153150" y="1813587"/>
                      <a:pt x="280512" y="1813587"/>
                    </a:cubicBezTo>
                    <a:lnTo>
                      <a:pt x="1813197" y="1813587"/>
                    </a:lnTo>
                    <a:lnTo>
                      <a:pt x="1813197" y="253537"/>
                    </a:lnTo>
                    <a:cubicBezTo>
                      <a:pt x="1813197" y="140996"/>
                      <a:pt x="1721603" y="49403"/>
                      <a:pt x="1609063" y="49403"/>
                    </a:cubicBezTo>
                    <a:lnTo>
                      <a:pt x="49502" y="4940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B98F789-F455-0C77-0C38-D55B5746626D}"/>
                  </a:ext>
                </a:extLst>
              </p:cNvPr>
              <p:cNvSpPr/>
              <p:nvPr/>
            </p:nvSpPr>
            <p:spPr>
              <a:xfrm rot="5400000" flipH="1">
                <a:off x="461804" y="2185558"/>
                <a:ext cx="1312724" cy="1312943"/>
              </a:xfrm>
              <a:custGeom>
                <a:avLst/>
                <a:gdLst>
                  <a:gd name="connsiteX0" fmla="*/ 175085 w 1165520"/>
                  <a:gd name="connsiteY0" fmla="*/ 1165715 h 1165714"/>
                  <a:gd name="connsiteX1" fmla="*/ 0 w 1165520"/>
                  <a:gd name="connsiteY1" fmla="*/ 990630 h 1165714"/>
                  <a:gd name="connsiteX2" fmla="*/ 0 w 1165520"/>
                  <a:gd name="connsiteY2" fmla="*/ 0 h 1165714"/>
                  <a:gd name="connsiteX3" fmla="*/ 1007331 w 1165520"/>
                  <a:gd name="connsiteY3" fmla="*/ 0 h 1165714"/>
                  <a:gd name="connsiteX4" fmla="*/ 1165521 w 1165520"/>
                  <a:gd name="connsiteY4" fmla="*/ 158189 h 1165714"/>
                  <a:gd name="connsiteX5" fmla="*/ 1165521 w 1165520"/>
                  <a:gd name="connsiteY5" fmla="*/ 1165715 h 1165714"/>
                  <a:gd name="connsiteX6" fmla="*/ 175085 w 1165520"/>
                  <a:gd name="connsiteY6" fmla="*/ 1165715 h 1165714"/>
                  <a:gd name="connsiteX7" fmla="*/ 29741 w 1165520"/>
                  <a:gd name="connsiteY7" fmla="*/ 29642 h 1165714"/>
                  <a:gd name="connsiteX8" fmla="*/ 29741 w 1165520"/>
                  <a:gd name="connsiteY8" fmla="*/ 990630 h 1165714"/>
                  <a:gd name="connsiteX9" fmla="*/ 175085 w 1165520"/>
                  <a:gd name="connsiteY9" fmla="*/ 1136073 h 1165714"/>
                  <a:gd name="connsiteX10" fmla="*/ 1135879 w 1165520"/>
                  <a:gd name="connsiteY10" fmla="*/ 1136073 h 1165714"/>
                  <a:gd name="connsiteX11" fmla="*/ 1135879 w 1165520"/>
                  <a:gd name="connsiteY11" fmla="*/ 158090 h 1165714"/>
                  <a:gd name="connsiteX12" fmla="*/ 1007331 w 1165520"/>
                  <a:gd name="connsiteY12" fmla="*/ 29543 h 1165714"/>
                  <a:gd name="connsiteX13" fmla="*/ 29642 w 1165520"/>
                  <a:gd name="connsiteY13" fmla="*/ 29543 h 116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65520" h="1165714">
                    <a:moveTo>
                      <a:pt x="175085" y="1165715"/>
                    </a:moveTo>
                    <a:cubicBezTo>
                      <a:pt x="78551" y="1165715"/>
                      <a:pt x="0" y="1087164"/>
                      <a:pt x="0" y="990630"/>
                    </a:cubicBezTo>
                    <a:lnTo>
                      <a:pt x="0" y="0"/>
                    </a:lnTo>
                    <a:cubicBezTo>
                      <a:pt x="0" y="0"/>
                      <a:pt x="1007331" y="0"/>
                      <a:pt x="1007331" y="0"/>
                    </a:cubicBezTo>
                    <a:cubicBezTo>
                      <a:pt x="1094578" y="0"/>
                      <a:pt x="1165521" y="70943"/>
                      <a:pt x="1165521" y="158189"/>
                    </a:cubicBezTo>
                    <a:lnTo>
                      <a:pt x="1165521" y="1165715"/>
                    </a:lnTo>
                    <a:lnTo>
                      <a:pt x="175085" y="1165715"/>
                    </a:lnTo>
                    <a:close/>
                    <a:moveTo>
                      <a:pt x="29741" y="29642"/>
                    </a:moveTo>
                    <a:lnTo>
                      <a:pt x="29741" y="990630"/>
                    </a:lnTo>
                    <a:cubicBezTo>
                      <a:pt x="29741" y="1070861"/>
                      <a:pt x="94953" y="1136073"/>
                      <a:pt x="175085" y="1136073"/>
                    </a:cubicBezTo>
                    <a:lnTo>
                      <a:pt x="1135879" y="1136073"/>
                    </a:lnTo>
                    <a:lnTo>
                      <a:pt x="1135879" y="158090"/>
                    </a:lnTo>
                    <a:cubicBezTo>
                      <a:pt x="1135879" y="87246"/>
                      <a:pt x="1078176" y="29543"/>
                      <a:pt x="1007331" y="29543"/>
                    </a:cubicBezTo>
                    <a:lnTo>
                      <a:pt x="29642" y="2954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397933C-AA96-19F0-65F3-5D44D0067CBB}"/>
                  </a:ext>
                </a:extLst>
              </p:cNvPr>
              <p:cNvSpPr/>
              <p:nvPr/>
            </p:nvSpPr>
            <p:spPr>
              <a:xfrm rot="5400000" flipH="1">
                <a:off x="2479740" y="701118"/>
                <a:ext cx="788013" cy="788233"/>
              </a:xfrm>
              <a:custGeom>
                <a:avLst/>
                <a:gdLst>
                  <a:gd name="connsiteX0" fmla="*/ 699648 w 699648"/>
                  <a:gd name="connsiteY0" fmla="*/ 699844 h 699843"/>
                  <a:gd name="connsiteX1" fmla="*/ 105822 w 699648"/>
                  <a:gd name="connsiteY1" fmla="*/ 699844 h 699843"/>
                  <a:gd name="connsiteX2" fmla="*/ 0 w 699648"/>
                  <a:gd name="connsiteY2" fmla="*/ 594023 h 699843"/>
                  <a:gd name="connsiteX3" fmla="*/ 0 w 699648"/>
                  <a:gd name="connsiteY3" fmla="*/ 0 h 699843"/>
                  <a:gd name="connsiteX4" fmla="*/ 604004 w 699648"/>
                  <a:gd name="connsiteY4" fmla="*/ 0 h 699843"/>
                  <a:gd name="connsiteX5" fmla="*/ 699648 w 699648"/>
                  <a:gd name="connsiteY5" fmla="*/ 95644 h 699843"/>
                  <a:gd name="connsiteX6" fmla="*/ 699648 w 699648"/>
                  <a:gd name="connsiteY6" fmla="*/ 699745 h 699843"/>
                  <a:gd name="connsiteX7" fmla="*/ 19761 w 699648"/>
                  <a:gd name="connsiteY7" fmla="*/ 19761 h 699843"/>
                  <a:gd name="connsiteX8" fmla="*/ 19761 w 699648"/>
                  <a:gd name="connsiteY8" fmla="*/ 594023 h 699843"/>
                  <a:gd name="connsiteX9" fmla="*/ 105822 w 699648"/>
                  <a:gd name="connsiteY9" fmla="*/ 680083 h 699843"/>
                  <a:gd name="connsiteX10" fmla="*/ 679887 w 699648"/>
                  <a:gd name="connsiteY10" fmla="*/ 680083 h 699843"/>
                  <a:gd name="connsiteX11" fmla="*/ 679887 w 699648"/>
                  <a:gd name="connsiteY11" fmla="*/ 95743 h 699843"/>
                  <a:gd name="connsiteX12" fmla="*/ 604004 w 699648"/>
                  <a:gd name="connsiteY12" fmla="*/ 19860 h 699843"/>
                  <a:gd name="connsiteX13" fmla="*/ 19761 w 699648"/>
                  <a:gd name="connsiteY13" fmla="*/ 19860 h 69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648" h="699843">
                    <a:moveTo>
                      <a:pt x="699648" y="699844"/>
                    </a:moveTo>
                    <a:lnTo>
                      <a:pt x="105822" y="699844"/>
                    </a:lnTo>
                    <a:cubicBezTo>
                      <a:pt x="47526" y="699844"/>
                      <a:pt x="0" y="652417"/>
                      <a:pt x="0" y="594023"/>
                    </a:cubicBezTo>
                    <a:lnTo>
                      <a:pt x="0" y="0"/>
                    </a:lnTo>
                    <a:cubicBezTo>
                      <a:pt x="0" y="0"/>
                      <a:pt x="604004" y="0"/>
                      <a:pt x="604004" y="0"/>
                    </a:cubicBezTo>
                    <a:cubicBezTo>
                      <a:pt x="656767" y="0"/>
                      <a:pt x="699648" y="42882"/>
                      <a:pt x="699648" y="95644"/>
                    </a:cubicBezTo>
                    <a:lnTo>
                      <a:pt x="699648" y="699745"/>
                    </a:lnTo>
                    <a:close/>
                    <a:moveTo>
                      <a:pt x="19761" y="19761"/>
                    </a:moveTo>
                    <a:lnTo>
                      <a:pt x="19761" y="594023"/>
                    </a:lnTo>
                    <a:cubicBezTo>
                      <a:pt x="19761" y="641449"/>
                      <a:pt x="58296" y="680083"/>
                      <a:pt x="105822" y="680083"/>
                    </a:cubicBezTo>
                    <a:lnTo>
                      <a:pt x="679887" y="680083"/>
                    </a:lnTo>
                    <a:lnTo>
                      <a:pt x="679887" y="95743"/>
                    </a:lnTo>
                    <a:cubicBezTo>
                      <a:pt x="679887" y="53849"/>
                      <a:pt x="645799" y="19860"/>
                      <a:pt x="604004" y="19860"/>
                    </a:cubicBezTo>
                    <a:lnTo>
                      <a:pt x="19761" y="19860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D348D5A-A765-16C0-4F2A-85B5AC6445FE}"/>
                  </a:ext>
                </a:extLst>
              </p:cNvPr>
              <p:cNvSpPr/>
              <p:nvPr/>
            </p:nvSpPr>
            <p:spPr>
              <a:xfrm rot="5400000" flipH="1">
                <a:off x="3080978" y="5748513"/>
                <a:ext cx="1060290" cy="1147463"/>
              </a:xfrm>
              <a:custGeom>
                <a:avLst/>
                <a:gdLst>
                  <a:gd name="connsiteX0" fmla="*/ 154336 w 1018595"/>
                  <a:gd name="connsiteY0" fmla="*/ 1018790 h 1018790"/>
                  <a:gd name="connsiteX1" fmla="*/ 0 w 1018595"/>
                  <a:gd name="connsiteY1" fmla="*/ 864455 h 1018790"/>
                  <a:gd name="connsiteX2" fmla="*/ 0 w 1018595"/>
                  <a:gd name="connsiteY2" fmla="*/ 0 h 1018790"/>
                  <a:gd name="connsiteX3" fmla="*/ 878982 w 1018595"/>
                  <a:gd name="connsiteY3" fmla="*/ 0 h 1018790"/>
                  <a:gd name="connsiteX4" fmla="*/ 1018596 w 1018595"/>
                  <a:gd name="connsiteY4" fmla="*/ 139613 h 1018790"/>
                  <a:gd name="connsiteX5" fmla="*/ 1018596 w 1018595"/>
                  <a:gd name="connsiteY5" fmla="*/ 1018790 h 1018790"/>
                  <a:gd name="connsiteX6" fmla="*/ 154336 w 1018595"/>
                  <a:gd name="connsiteY6" fmla="*/ 1018790 h 1018790"/>
                  <a:gd name="connsiteX7" fmla="*/ 29642 w 1018595"/>
                  <a:gd name="connsiteY7" fmla="*/ 29642 h 1018790"/>
                  <a:gd name="connsiteX8" fmla="*/ 29642 w 1018595"/>
                  <a:gd name="connsiteY8" fmla="*/ 864455 h 1018790"/>
                  <a:gd name="connsiteX9" fmla="*/ 154336 w 1018595"/>
                  <a:gd name="connsiteY9" fmla="*/ 989148 h 1018790"/>
                  <a:gd name="connsiteX10" fmla="*/ 988954 w 1018595"/>
                  <a:gd name="connsiteY10" fmla="*/ 989148 h 1018790"/>
                  <a:gd name="connsiteX11" fmla="*/ 988954 w 1018595"/>
                  <a:gd name="connsiteY11" fmla="*/ 139613 h 1018790"/>
                  <a:gd name="connsiteX12" fmla="*/ 878982 w 1018595"/>
                  <a:gd name="connsiteY12" fmla="*/ 29642 h 1018790"/>
                  <a:gd name="connsiteX13" fmla="*/ 29642 w 1018595"/>
                  <a:gd name="connsiteY13" fmla="*/ 29642 h 1018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595" h="1018790">
                    <a:moveTo>
                      <a:pt x="154336" y="1018790"/>
                    </a:moveTo>
                    <a:cubicBezTo>
                      <a:pt x="69263" y="1018790"/>
                      <a:pt x="0" y="949527"/>
                      <a:pt x="0" y="864455"/>
                    </a:cubicBezTo>
                    <a:lnTo>
                      <a:pt x="0" y="0"/>
                    </a:lnTo>
                    <a:cubicBezTo>
                      <a:pt x="0" y="0"/>
                      <a:pt x="878982" y="0"/>
                      <a:pt x="878982" y="0"/>
                    </a:cubicBezTo>
                    <a:cubicBezTo>
                      <a:pt x="955952" y="0"/>
                      <a:pt x="1018596" y="62643"/>
                      <a:pt x="1018596" y="139613"/>
                    </a:cubicBezTo>
                    <a:lnTo>
                      <a:pt x="1018596" y="1018790"/>
                    </a:lnTo>
                    <a:lnTo>
                      <a:pt x="154336" y="1018790"/>
                    </a:lnTo>
                    <a:close/>
                    <a:moveTo>
                      <a:pt x="29642" y="29642"/>
                    </a:moveTo>
                    <a:lnTo>
                      <a:pt x="29642" y="864455"/>
                    </a:lnTo>
                    <a:cubicBezTo>
                      <a:pt x="29642" y="933224"/>
                      <a:pt x="85566" y="989148"/>
                      <a:pt x="154336" y="989148"/>
                    </a:cubicBezTo>
                    <a:lnTo>
                      <a:pt x="988954" y="989148"/>
                    </a:lnTo>
                    <a:lnTo>
                      <a:pt x="988954" y="139613"/>
                    </a:lnTo>
                    <a:cubicBezTo>
                      <a:pt x="988954" y="78946"/>
                      <a:pt x="939649" y="29642"/>
                      <a:pt x="878982" y="29642"/>
                    </a:cubicBezTo>
                    <a:lnTo>
                      <a:pt x="29642" y="2964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0CF005-D044-897C-BD1A-E1F813D24BA8}"/>
                  </a:ext>
                </a:extLst>
              </p:cNvPr>
              <p:cNvSpPr/>
              <p:nvPr/>
            </p:nvSpPr>
            <p:spPr>
              <a:xfrm rot="5400000" flipH="1">
                <a:off x="5305664" y="4179405"/>
                <a:ext cx="563884" cy="563993"/>
              </a:xfrm>
              <a:custGeom>
                <a:avLst/>
                <a:gdLst>
                  <a:gd name="connsiteX0" fmla="*/ 500652 w 500652"/>
                  <a:gd name="connsiteY0" fmla="*/ 500749 h 500749"/>
                  <a:gd name="connsiteX1" fmla="*/ 84776 w 500652"/>
                  <a:gd name="connsiteY1" fmla="*/ 500749 h 500749"/>
                  <a:gd name="connsiteX2" fmla="*/ 0 w 500652"/>
                  <a:gd name="connsiteY2" fmla="*/ 415974 h 500749"/>
                  <a:gd name="connsiteX3" fmla="*/ 0 w 500652"/>
                  <a:gd name="connsiteY3" fmla="*/ 0 h 500749"/>
                  <a:gd name="connsiteX4" fmla="*/ 422694 w 500652"/>
                  <a:gd name="connsiteY4" fmla="*/ 0 h 500749"/>
                  <a:gd name="connsiteX5" fmla="*/ 500652 w 500652"/>
                  <a:gd name="connsiteY5" fmla="*/ 77958 h 500749"/>
                  <a:gd name="connsiteX6" fmla="*/ 500652 w 500652"/>
                  <a:gd name="connsiteY6" fmla="*/ 500749 h 500749"/>
                  <a:gd name="connsiteX7" fmla="*/ 39523 w 500652"/>
                  <a:gd name="connsiteY7" fmla="*/ 39522 h 500749"/>
                  <a:gd name="connsiteX8" fmla="*/ 39523 w 500652"/>
                  <a:gd name="connsiteY8" fmla="*/ 415974 h 500749"/>
                  <a:gd name="connsiteX9" fmla="*/ 84776 w 500652"/>
                  <a:gd name="connsiteY9" fmla="*/ 461227 h 500749"/>
                  <a:gd name="connsiteX10" fmla="*/ 461130 w 500652"/>
                  <a:gd name="connsiteY10" fmla="*/ 461227 h 500749"/>
                  <a:gd name="connsiteX11" fmla="*/ 461130 w 500652"/>
                  <a:gd name="connsiteY11" fmla="*/ 77958 h 500749"/>
                  <a:gd name="connsiteX12" fmla="*/ 422694 w 500652"/>
                  <a:gd name="connsiteY12" fmla="*/ 39522 h 500749"/>
                  <a:gd name="connsiteX13" fmla="*/ 39523 w 500652"/>
                  <a:gd name="connsiteY13" fmla="*/ 39522 h 50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0652" h="500749">
                    <a:moveTo>
                      <a:pt x="500652" y="500749"/>
                    </a:moveTo>
                    <a:lnTo>
                      <a:pt x="84776" y="500749"/>
                    </a:lnTo>
                    <a:cubicBezTo>
                      <a:pt x="38040" y="500749"/>
                      <a:pt x="0" y="462709"/>
                      <a:pt x="0" y="415974"/>
                    </a:cubicBezTo>
                    <a:lnTo>
                      <a:pt x="0" y="0"/>
                    </a:lnTo>
                    <a:cubicBezTo>
                      <a:pt x="0" y="0"/>
                      <a:pt x="422694" y="0"/>
                      <a:pt x="422694" y="0"/>
                    </a:cubicBezTo>
                    <a:cubicBezTo>
                      <a:pt x="465675" y="0"/>
                      <a:pt x="500652" y="34977"/>
                      <a:pt x="500652" y="77958"/>
                    </a:cubicBezTo>
                    <a:lnTo>
                      <a:pt x="500652" y="500749"/>
                    </a:lnTo>
                    <a:close/>
                    <a:moveTo>
                      <a:pt x="39523" y="39522"/>
                    </a:moveTo>
                    <a:lnTo>
                      <a:pt x="39523" y="415974"/>
                    </a:lnTo>
                    <a:cubicBezTo>
                      <a:pt x="39523" y="440972"/>
                      <a:pt x="59778" y="461227"/>
                      <a:pt x="84776" y="461227"/>
                    </a:cubicBezTo>
                    <a:lnTo>
                      <a:pt x="461130" y="461227"/>
                    </a:lnTo>
                    <a:lnTo>
                      <a:pt x="461130" y="77958"/>
                    </a:lnTo>
                    <a:cubicBezTo>
                      <a:pt x="461130" y="56814"/>
                      <a:pt x="443839" y="39522"/>
                      <a:pt x="422694" y="39522"/>
                    </a:cubicBezTo>
                    <a:lnTo>
                      <a:pt x="39523" y="3952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36E6822-8845-09F6-43E0-20F8AED137ED}"/>
                  </a:ext>
                </a:extLst>
              </p:cNvPr>
              <p:cNvSpPr/>
              <p:nvPr/>
            </p:nvSpPr>
            <p:spPr>
              <a:xfrm rot="5400000" flipH="1">
                <a:off x="2616731" y="2574503"/>
                <a:ext cx="2100961" cy="2101400"/>
              </a:xfrm>
              <a:custGeom>
                <a:avLst/>
                <a:gdLst>
                  <a:gd name="connsiteX0" fmla="*/ 277350 w 1865366"/>
                  <a:gd name="connsiteY0" fmla="*/ 1865757 h 1865756"/>
                  <a:gd name="connsiteX1" fmla="*/ 0 w 1865366"/>
                  <a:gd name="connsiteY1" fmla="*/ 1588408 h 1865756"/>
                  <a:gd name="connsiteX2" fmla="*/ 0 w 1865366"/>
                  <a:gd name="connsiteY2" fmla="*/ 0 h 1865756"/>
                  <a:gd name="connsiteX3" fmla="*/ 1615189 w 1865366"/>
                  <a:gd name="connsiteY3" fmla="*/ 0 h 1865756"/>
                  <a:gd name="connsiteX4" fmla="*/ 1865367 w 1865366"/>
                  <a:gd name="connsiteY4" fmla="*/ 250177 h 1865756"/>
                  <a:gd name="connsiteX5" fmla="*/ 1865367 w 1865366"/>
                  <a:gd name="connsiteY5" fmla="*/ 1865757 h 1865756"/>
                  <a:gd name="connsiteX6" fmla="*/ 277350 w 1865366"/>
                  <a:gd name="connsiteY6" fmla="*/ 1865757 h 1865756"/>
                  <a:gd name="connsiteX7" fmla="*/ 39621 w 1865366"/>
                  <a:gd name="connsiteY7" fmla="*/ 39522 h 1865756"/>
                  <a:gd name="connsiteX8" fmla="*/ 39621 w 1865366"/>
                  <a:gd name="connsiteY8" fmla="*/ 1588408 h 1865756"/>
                  <a:gd name="connsiteX9" fmla="*/ 277350 w 1865366"/>
                  <a:gd name="connsiteY9" fmla="*/ 1826234 h 1865756"/>
                  <a:gd name="connsiteX10" fmla="*/ 1825844 w 1865366"/>
                  <a:gd name="connsiteY10" fmla="*/ 1826234 h 1865756"/>
                  <a:gd name="connsiteX11" fmla="*/ 1825844 w 1865366"/>
                  <a:gd name="connsiteY11" fmla="*/ 250177 h 1865756"/>
                  <a:gd name="connsiteX12" fmla="*/ 1615189 w 1865366"/>
                  <a:gd name="connsiteY12" fmla="*/ 39522 h 1865756"/>
                  <a:gd name="connsiteX13" fmla="*/ 39621 w 1865366"/>
                  <a:gd name="connsiteY13" fmla="*/ 39522 h 186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66" h="1865756">
                    <a:moveTo>
                      <a:pt x="277350" y="1865757"/>
                    </a:moveTo>
                    <a:cubicBezTo>
                      <a:pt x="124397" y="1865757"/>
                      <a:pt x="0" y="1741360"/>
                      <a:pt x="0" y="1588408"/>
                    </a:cubicBezTo>
                    <a:lnTo>
                      <a:pt x="0" y="0"/>
                    </a:lnTo>
                    <a:cubicBezTo>
                      <a:pt x="0" y="0"/>
                      <a:pt x="1615189" y="0"/>
                      <a:pt x="1615189" y="0"/>
                    </a:cubicBezTo>
                    <a:cubicBezTo>
                      <a:pt x="1753123" y="0"/>
                      <a:pt x="1865367" y="112244"/>
                      <a:pt x="1865367" y="250177"/>
                    </a:cubicBezTo>
                    <a:lnTo>
                      <a:pt x="1865367" y="1865757"/>
                    </a:lnTo>
                    <a:lnTo>
                      <a:pt x="277350" y="1865757"/>
                    </a:lnTo>
                    <a:close/>
                    <a:moveTo>
                      <a:pt x="39621" y="39522"/>
                    </a:moveTo>
                    <a:lnTo>
                      <a:pt x="39621" y="1588408"/>
                    </a:lnTo>
                    <a:cubicBezTo>
                      <a:pt x="39621" y="1719523"/>
                      <a:pt x="146234" y="1826234"/>
                      <a:pt x="277350" y="1826234"/>
                    </a:cubicBezTo>
                    <a:lnTo>
                      <a:pt x="1825844" y="1826234"/>
                    </a:lnTo>
                    <a:lnTo>
                      <a:pt x="1825844" y="250177"/>
                    </a:lnTo>
                    <a:cubicBezTo>
                      <a:pt x="1825844" y="133981"/>
                      <a:pt x="1731286" y="39522"/>
                      <a:pt x="1615189" y="39522"/>
                    </a:cubicBezTo>
                    <a:lnTo>
                      <a:pt x="39621" y="3952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9E1589-0A9F-8B51-308A-E3188F2712AB}"/>
                  </a:ext>
                </a:extLst>
              </p:cNvPr>
              <p:cNvSpPr/>
              <p:nvPr/>
            </p:nvSpPr>
            <p:spPr>
              <a:xfrm rot="5400000" flipH="1">
                <a:off x="4135886" y="1337006"/>
                <a:ext cx="2112090" cy="2112528"/>
              </a:xfrm>
              <a:custGeom>
                <a:avLst/>
                <a:gdLst>
                  <a:gd name="connsiteX0" fmla="*/ 1875248 w 1875247"/>
                  <a:gd name="connsiteY0" fmla="*/ 1875637 h 1875636"/>
                  <a:gd name="connsiteX1" fmla="*/ 282290 w 1875247"/>
                  <a:gd name="connsiteY1" fmla="*/ 1875637 h 1875636"/>
                  <a:gd name="connsiteX2" fmla="*/ 0 w 1875247"/>
                  <a:gd name="connsiteY2" fmla="*/ 1593348 h 1875636"/>
                  <a:gd name="connsiteX3" fmla="*/ 0 w 1875247"/>
                  <a:gd name="connsiteY3" fmla="*/ 0 h 1875636"/>
                  <a:gd name="connsiteX4" fmla="*/ 1620129 w 1875247"/>
                  <a:gd name="connsiteY4" fmla="*/ 0 h 1875636"/>
                  <a:gd name="connsiteX5" fmla="*/ 1875248 w 1875247"/>
                  <a:gd name="connsiteY5" fmla="*/ 255118 h 1875636"/>
                  <a:gd name="connsiteX6" fmla="*/ 1875248 w 1875247"/>
                  <a:gd name="connsiteY6" fmla="*/ 1875637 h 1875636"/>
                  <a:gd name="connsiteX7" fmla="*/ 49403 w 1875247"/>
                  <a:gd name="connsiteY7" fmla="*/ 49403 h 1875636"/>
                  <a:gd name="connsiteX8" fmla="*/ 49403 w 1875247"/>
                  <a:gd name="connsiteY8" fmla="*/ 1593348 h 1875636"/>
                  <a:gd name="connsiteX9" fmla="*/ 282191 w 1875247"/>
                  <a:gd name="connsiteY9" fmla="*/ 1826234 h 1875636"/>
                  <a:gd name="connsiteX10" fmla="*/ 1825746 w 1875247"/>
                  <a:gd name="connsiteY10" fmla="*/ 1826234 h 1875636"/>
                  <a:gd name="connsiteX11" fmla="*/ 1825746 w 1875247"/>
                  <a:gd name="connsiteY11" fmla="*/ 255118 h 1875636"/>
                  <a:gd name="connsiteX12" fmla="*/ 1620031 w 1875247"/>
                  <a:gd name="connsiteY12" fmla="*/ 49403 h 1875636"/>
                  <a:gd name="connsiteX13" fmla="*/ 49403 w 1875247"/>
                  <a:gd name="connsiteY13" fmla="*/ 49403 h 187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5247" h="1875636">
                    <a:moveTo>
                      <a:pt x="1875248" y="1875637"/>
                    </a:moveTo>
                    <a:lnTo>
                      <a:pt x="282290" y="1875637"/>
                    </a:lnTo>
                    <a:cubicBezTo>
                      <a:pt x="126670" y="1875637"/>
                      <a:pt x="0" y="1748967"/>
                      <a:pt x="0" y="1593348"/>
                    </a:cubicBezTo>
                    <a:lnTo>
                      <a:pt x="0" y="0"/>
                    </a:lnTo>
                    <a:cubicBezTo>
                      <a:pt x="0" y="0"/>
                      <a:pt x="1620129" y="0"/>
                      <a:pt x="1620129" y="0"/>
                    </a:cubicBezTo>
                    <a:cubicBezTo>
                      <a:pt x="1760830" y="0"/>
                      <a:pt x="1875248" y="114417"/>
                      <a:pt x="1875248" y="255118"/>
                    </a:cubicBezTo>
                    <a:lnTo>
                      <a:pt x="1875248" y="1875637"/>
                    </a:lnTo>
                    <a:close/>
                    <a:moveTo>
                      <a:pt x="49403" y="49403"/>
                    </a:moveTo>
                    <a:lnTo>
                      <a:pt x="49403" y="1593348"/>
                    </a:lnTo>
                    <a:cubicBezTo>
                      <a:pt x="49403" y="1721796"/>
                      <a:pt x="153842" y="1826234"/>
                      <a:pt x="282191" y="1826234"/>
                    </a:cubicBezTo>
                    <a:lnTo>
                      <a:pt x="1825746" y="1826234"/>
                    </a:lnTo>
                    <a:lnTo>
                      <a:pt x="1825746" y="255118"/>
                    </a:lnTo>
                    <a:cubicBezTo>
                      <a:pt x="1825746" y="141688"/>
                      <a:pt x="1733460" y="49403"/>
                      <a:pt x="1620031" y="49403"/>
                    </a:cubicBezTo>
                    <a:lnTo>
                      <a:pt x="49403" y="4940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DA57328-ED31-5D18-1ECF-15472986C175}"/>
              </a:ext>
            </a:extLst>
          </p:cNvPr>
          <p:cNvSpPr/>
          <p:nvPr userDrawn="1"/>
        </p:nvSpPr>
        <p:spPr>
          <a:xfrm flipH="1">
            <a:off x="4134434" y="1366803"/>
            <a:ext cx="2125943" cy="2108442"/>
          </a:xfrm>
          <a:prstGeom prst="round2DiagRect">
            <a:avLst>
              <a:gd name="adj1" fmla="val 1319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54A19F4-7191-A352-E3CC-0E7110C881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4862" y="5990523"/>
            <a:ext cx="1308699" cy="303956"/>
          </a:xfrm>
          <a:prstGeom prst="rect">
            <a:avLst/>
          </a:prstGeom>
        </p:spPr>
      </p:pic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EAA96D69-8F11-9918-EF0C-499286105F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0395" y="2970344"/>
            <a:ext cx="4757117" cy="458656"/>
          </a:xfrm>
        </p:spPr>
        <p:txBody>
          <a:bodyPr anchor="ctr">
            <a:noAutofit/>
          </a:bodyPr>
          <a:lstStyle>
            <a:lvl1pPr marL="0" indent="0">
              <a:buNone/>
              <a:defRPr sz="2800" b="1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5EB9FCED-AF35-4078-5844-EA9F4C3D82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0722" y="3679911"/>
            <a:ext cx="4666790" cy="1926008"/>
          </a:xfrm>
        </p:spPr>
        <p:txBody>
          <a:bodyPr>
            <a:normAutofit/>
          </a:bodyPr>
          <a:lstStyle>
            <a:lvl1pPr marL="284163" indent="-2841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  <a:p>
            <a:pPr lvl="0"/>
            <a:r>
              <a:rPr lang="en-US" dirty="0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127321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1CE50-860B-4281-4F22-06E16C1D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3692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Option 1 - Dark)">
    <p:bg>
      <p:bgPr>
        <a:gradFill>
          <a:gsLst>
            <a:gs pos="36000">
              <a:schemeClr val="accent1"/>
            </a:gs>
            <a:gs pos="100000">
              <a:schemeClr val="tx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B7F1796-8301-8A41-F114-46D991360C90}"/>
              </a:ext>
            </a:extLst>
          </p:cNvPr>
          <p:cNvGrpSpPr/>
          <p:nvPr userDrawn="1"/>
        </p:nvGrpSpPr>
        <p:grpSpPr>
          <a:xfrm>
            <a:off x="6599144" y="2948727"/>
            <a:ext cx="6235813" cy="4897368"/>
            <a:chOff x="6607267" y="2643734"/>
            <a:chExt cx="6478539" cy="5087994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B1D19B83-A6EE-348A-1CB2-E3A1A99A0071}"/>
                </a:ext>
              </a:extLst>
            </p:cNvPr>
            <p:cNvSpPr/>
            <p:nvPr/>
          </p:nvSpPr>
          <p:spPr>
            <a:xfrm rot="2423559" flipH="1">
              <a:off x="9787629" y="2643734"/>
              <a:ext cx="2962525" cy="2962524"/>
            </a:xfrm>
            <a:prstGeom prst="round2Diag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709F9350-BDE9-A5F8-ACC0-9A3C6102E432}"/>
                </a:ext>
              </a:extLst>
            </p:cNvPr>
            <p:cNvSpPr/>
            <p:nvPr/>
          </p:nvSpPr>
          <p:spPr>
            <a:xfrm rot="2423559" flipH="1">
              <a:off x="7420775" y="4148787"/>
              <a:ext cx="1639932" cy="1639932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E2A654E9-7A1F-97F6-0338-FBE8C280625A}"/>
                </a:ext>
              </a:extLst>
            </p:cNvPr>
            <p:cNvSpPr/>
            <p:nvPr/>
          </p:nvSpPr>
          <p:spPr>
            <a:xfrm rot="2423559" flipH="1">
              <a:off x="8686016" y="5414030"/>
              <a:ext cx="2173371" cy="2173370"/>
            </a:xfrm>
            <a:prstGeom prst="round2Diag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B0506112-5366-F85A-77AD-2A4852A0DA88}"/>
                </a:ext>
              </a:extLst>
            </p:cNvPr>
            <p:cNvSpPr/>
            <p:nvPr/>
          </p:nvSpPr>
          <p:spPr>
            <a:xfrm rot="2423559" flipH="1">
              <a:off x="11445874" y="6091796"/>
              <a:ext cx="1639932" cy="1639932"/>
            </a:xfrm>
            <a:prstGeom prst="round2Diag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971BB037-A023-CD86-7F13-420A364C5638}"/>
                </a:ext>
              </a:extLst>
            </p:cNvPr>
            <p:cNvSpPr/>
            <p:nvPr/>
          </p:nvSpPr>
          <p:spPr>
            <a:xfrm rot="2423559" flipH="1">
              <a:off x="6607267" y="5759199"/>
              <a:ext cx="1210931" cy="1210931"/>
            </a:xfrm>
            <a:prstGeom prst="round2Diag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EBD5689A-4A78-D441-0911-7D020313A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395" y="5990523"/>
            <a:ext cx="1329908" cy="3088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34B9D47-F03C-1724-31D2-E226D5865C20}"/>
              </a:ext>
            </a:extLst>
          </p:cNvPr>
          <p:cNvGrpSpPr/>
          <p:nvPr userDrawn="1"/>
        </p:nvGrpSpPr>
        <p:grpSpPr>
          <a:xfrm>
            <a:off x="-424397" y="-435899"/>
            <a:ext cx="4443503" cy="3706826"/>
            <a:chOff x="-424397" y="-435899"/>
            <a:chExt cx="4443503" cy="3706826"/>
          </a:xfrm>
        </p:grpSpPr>
        <p:pic>
          <p:nvPicPr>
            <p:cNvPr id="15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091194-20D3-903C-1A65-68671F771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24397" y="-435899"/>
              <a:ext cx="3210202" cy="321253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DDDB21-5AF6-644D-5262-DCAF8E6FC00A}"/>
                </a:ext>
              </a:extLst>
            </p:cNvPr>
            <p:cNvGrpSpPr/>
            <p:nvPr/>
          </p:nvGrpSpPr>
          <p:grpSpPr>
            <a:xfrm>
              <a:off x="-346655" y="40261"/>
              <a:ext cx="3265641" cy="3230666"/>
              <a:chOff x="-57452" y="701228"/>
              <a:chExt cx="6305647" cy="6238115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E30230F-DD95-2006-9FEF-C7678FB21039}"/>
                  </a:ext>
                </a:extLst>
              </p:cNvPr>
              <p:cNvSpPr/>
              <p:nvPr/>
            </p:nvSpPr>
            <p:spPr>
              <a:xfrm rot="5400000" flipH="1">
                <a:off x="-57177" y="2727909"/>
                <a:ext cx="2075477" cy="2076027"/>
              </a:xfrm>
              <a:custGeom>
                <a:avLst/>
                <a:gdLst>
                  <a:gd name="connsiteX0" fmla="*/ 270631 w 1842740"/>
                  <a:gd name="connsiteY0" fmla="*/ 1843130 h 1843228"/>
                  <a:gd name="connsiteX1" fmla="*/ 0 w 1842740"/>
                  <a:gd name="connsiteY1" fmla="*/ 1572500 h 1843228"/>
                  <a:gd name="connsiteX2" fmla="*/ 0 w 1842740"/>
                  <a:gd name="connsiteY2" fmla="*/ 0 h 1843228"/>
                  <a:gd name="connsiteX3" fmla="*/ 1599083 w 1842740"/>
                  <a:gd name="connsiteY3" fmla="*/ 0 h 1843228"/>
                  <a:gd name="connsiteX4" fmla="*/ 1842740 w 1842740"/>
                  <a:gd name="connsiteY4" fmla="*/ 243656 h 1843228"/>
                  <a:gd name="connsiteX5" fmla="*/ 1842740 w 1842740"/>
                  <a:gd name="connsiteY5" fmla="*/ 1843229 h 1843228"/>
                  <a:gd name="connsiteX6" fmla="*/ 270532 w 1842740"/>
                  <a:gd name="connsiteY6" fmla="*/ 1843229 h 1843228"/>
                  <a:gd name="connsiteX7" fmla="*/ 29741 w 1842740"/>
                  <a:gd name="connsiteY7" fmla="*/ 29642 h 1843228"/>
                  <a:gd name="connsiteX8" fmla="*/ 29741 w 1842740"/>
                  <a:gd name="connsiteY8" fmla="*/ 1572500 h 1843228"/>
                  <a:gd name="connsiteX9" fmla="*/ 270631 w 1842740"/>
                  <a:gd name="connsiteY9" fmla="*/ 1813488 h 1843228"/>
                  <a:gd name="connsiteX10" fmla="*/ 1813197 w 1842740"/>
                  <a:gd name="connsiteY10" fmla="*/ 1813488 h 1843228"/>
                  <a:gd name="connsiteX11" fmla="*/ 1813197 w 1842740"/>
                  <a:gd name="connsiteY11" fmla="*/ 243557 h 1843228"/>
                  <a:gd name="connsiteX12" fmla="*/ 1599182 w 1842740"/>
                  <a:gd name="connsiteY12" fmla="*/ 29543 h 1843228"/>
                  <a:gd name="connsiteX13" fmla="*/ 29741 w 1842740"/>
                  <a:gd name="connsiteY13" fmla="*/ 29543 h 184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2740" h="1843228">
                    <a:moveTo>
                      <a:pt x="270631" y="1843130"/>
                    </a:moveTo>
                    <a:cubicBezTo>
                      <a:pt x="121433" y="1843130"/>
                      <a:pt x="0" y="1721697"/>
                      <a:pt x="0" y="1572500"/>
                    </a:cubicBezTo>
                    <a:lnTo>
                      <a:pt x="0" y="0"/>
                    </a:lnTo>
                    <a:cubicBezTo>
                      <a:pt x="0" y="0"/>
                      <a:pt x="1599083" y="0"/>
                      <a:pt x="1599083" y="0"/>
                    </a:cubicBezTo>
                    <a:cubicBezTo>
                      <a:pt x="1733460" y="0"/>
                      <a:pt x="1842740" y="109280"/>
                      <a:pt x="1842740" y="243656"/>
                    </a:cubicBezTo>
                    <a:lnTo>
                      <a:pt x="1842740" y="1843229"/>
                    </a:lnTo>
                    <a:lnTo>
                      <a:pt x="270532" y="1843229"/>
                    </a:lnTo>
                    <a:close/>
                    <a:moveTo>
                      <a:pt x="29741" y="29642"/>
                    </a:moveTo>
                    <a:lnTo>
                      <a:pt x="29741" y="1572500"/>
                    </a:lnTo>
                    <a:cubicBezTo>
                      <a:pt x="29741" y="1705394"/>
                      <a:pt x="137736" y="1813488"/>
                      <a:pt x="270631" y="1813488"/>
                    </a:cubicBezTo>
                    <a:lnTo>
                      <a:pt x="1813197" y="1813488"/>
                    </a:lnTo>
                    <a:lnTo>
                      <a:pt x="1813197" y="243557"/>
                    </a:lnTo>
                    <a:cubicBezTo>
                      <a:pt x="1813197" y="125583"/>
                      <a:pt x="1717157" y="29543"/>
                      <a:pt x="1599182" y="29543"/>
                    </a:cubicBezTo>
                    <a:lnTo>
                      <a:pt x="29741" y="29543"/>
                    </a:lnTo>
                    <a:close/>
                  </a:path>
                </a:pathLst>
              </a:custGeom>
              <a:solidFill>
                <a:srgbClr val="DCDDDE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B2FFE85-C054-E3D4-8117-3A506962BE75}"/>
                  </a:ext>
                </a:extLst>
              </p:cNvPr>
              <p:cNvSpPr/>
              <p:nvPr/>
            </p:nvSpPr>
            <p:spPr>
              <a:xfrm rot="5400000" flipH="1">
                <a:off x="1484403" y="4379444"/>
                <a:ext cx="2097845" cy="2098284"/>
              </a:xfrm>
              <a:custGeom>
                <a:avLst/>
                <a:gdLst>
                  <a:gd name="connsiteX0" fmla="*/ 1862600 w 1862600"/>
                  <a:gd name="connsiteY0" fmla="*/ 1862990 h 1862990"/>
                  <a:gd name="connsiteX1" fmla="*/ 280511 w 1862600"/>
                  <a:gd name="connsiteY1" fmla="*/ 1862990 h 1862990"/>
                  <a:gd name="connsiteX2" fmla="*/ 0 w 1862600"/>
                  <a:gd name="connsiteY2" fmla="*/ 1582479 h 1862990"/>
                  <a:gd name="connsiteX3" fmla="*/ 0 w 1862600"/>
                  <a:gd name="connsiteY3" fmla="*/ 0 h 1862990"/>
                  <a:gd name="connsiteX4" fmla="*/ 1608964 w 1862600"/>
                  <a:gd name="connsiteY4" fmla="*/ 0 h 1862990"/>
                  <a:gd name="connsiteX5" fmla="*/ 1862501 w 1862600"/>
                  <a:gd name="connsiteY5" fmla="*/ 253537 h 1862990"/>
                  <a:gd name="connsiteX6" fmla="*/ 1862501 w 1862600"/>
                  <a:gd name="connsiteY6" fmla="*/ 1862990 h 1862990"/>
                  <a:gd name="connsiteX7" fmla="*/ 49502 w 1862600"/>
                  <a:gd name="connsiteY7" fmla="*/ 49502 h 1862990"/>
                  <a:gd name="connsiteX8" fmla="*/ 49502 w 1862600"/>
                  <a:gd name="connsiteY8" fmla="*/ 1582578 h 1862990"/>
                  <a:gd name="connsiteX9" fmla="*/ 280511 w 1862600"/>
                  <a:gd name="connsiteY9" fmla="*/ 1813686 h 1862990"/>
                  <a:gd name="connsiteX10" fmla="*/ 1813197 w 1862600"/>
                  <a:gd name="connsiteY10" fmla="*/ 1813686 h 1862990"/>
                  <a:gd name="connsiteX11" fmla="*/ 1813197 w 1862600"/>
                  <a:gd name="connsiteY11" fmla="*/ 253636 h 1862990"/>
                  <a:gd name="connsiteX12" fmla="*/ 1609063 w 1862600"/>
                  <a:gd name="connsiteY12" fmla="*/ 49502 h 1862990"/>
                  <a:gd name="connsiteX13" fmla="*/ 49502 w 1862600"/>
                  <a:gd name="connsiteY13" fmla="*/ 49502 h 1862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600" h="1862990">
                    <a:moveTo>
                      <a:pt x="1862600" y="1862990"/>
                    </a:moveTo>
                    <a:lnTo>
                      <a:pt x="280511" y="1862990"/>
                    </a:ln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close/>
                    <a:moveTo>
                      <a:pt x="49502" y="49502"/>
                    </a:moveTo>
                    <a:lnTo>
                      <a:pt x="49502" y="1582578"/>
                    </a:lnTo>
                    <a:cubicBezTo>
                      <a:pt x="49502" y="1709939"/>
                      <a:pt x="153150" y="1813686"/>
                      <a:pt x="280511" y="1813686"/>
                    </a:cubicBezTo>
                    <a:lnTo>
                      <a:pt x="1813197" y="1813686"/>
                    </a:lnTo>
                    <a:lnTo>
                      <a:pt x="1813197" y="253636"/>
                    </a:lnTo>
                    <a:cubicBezTo>
                      <a:pt x="1813197" y="141095"/>
                      <a:pt x="1721604" y="49502"/>
                      <a:pt x="1609063" y="49502"/>
                    </a:cubicBezTo>
                    <a:lnTo>
                      <a:pt x="49502" y="49502"/>
                    </a:lnTo>
                    <a:close/>
                  </a:path>
                </a:pathLst>
              </a:custGeom>
              <a:solidFill>
                <a:srgbClr val="D1D3D4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7EAA8CD-E813-4D5E-1955-3A63F95E94FE}"/>
                  </a:ext>
                </a:extLst>
              </p:cNvPr>
              <p:cNvSpPr/>
              <p:nvPr/>
            </p:nvSpPr>
            <p:spPr>
              <a:xfrm rot="5400000" flipH="1">
                <a:off x="1237063" y="1875601"/>
                <a:ext cx="2142950" cy="2014127"/>
              </a:xfrm>
              <a:custGeom>
                <a:avLst/>
                <a:gdLst>
                  <a:gd name="connsiteX0" fmla="*/ 280512 w 1862501"/>
                  <a:gd name="connsiteY0" fmla="*/ 1862990 h 1862989"/>
                  <a:gd name="connsiteX1" fmla="*/ 0 w 1862501"/>
                  <a:gd name="connsiteY1" fmla="*/ 1582479 h 1862989"/>
                  <a:gd name="connsiteX2" fmla="*/ 0 w 1862501"/>
                  <a:gd name="connsiteY2" fmla="*/ 0 h 1862989"/>
                  <a:gd name="connsiteX3" fmla="*/ 1608964 w 1862501"/>
                  <a:gd name="connsiteY3" fmla="*/ 0 h 1862989"/>
                  <a:gd name="connsiteX4" fmla="*/ 1862501 w 1862501"/>
                  <a:gd name="connsiteY4" fmla="*/ 253537 h 1862989"/>
                  <a:gd name="connsiteX5" fmla="*/ 1862501 w 1862501"/>
                  <a:gd name="connsiteY5" fmla="*/ 1862990 h 1862989"/>
                  <a:gd name="connsiteX6" fmla="*/ 280413 w 1862501"/>
                  <a:gd name="connsiteY6" fmla="*/ 1862990 h 1862989"/>
                  <a:gd name="connsiteX7" fmla="*/ 49502 w 1862501"/>
                  <a:gd name="connsiteY7" fmla="*/ 49502 h 1862989"/>
                  <a:gd name="connsiteX8" fmla="*/ 49502 w 1862501"/>
                  <a:gd name="connsiteY8" fmla="*/ 1582479 h 1862989"/>
                  <a:gd name="connsiteX9" fmla="*/ 280512 w 1862501"/>
                  <a:gd name="connsiteY9" fmla="*/ 1813587 h 1862989"/>
                  <a:gd name="connsiteX10" fmla="*/ 1813197 w 1862501"/>
                  <a:gd name="connsiteY10" fmla="*/ 1813587 h 1862989"/>
                  <a:gd name="connsiteX11" fmla="*/ 1813197 w 1862501"/>
                  <a:gd name="connsiteY11" fmla="*/ 253537 h 1862989"/>
                  <a:gd name="connsiteX12" fmla="*/ 1609063 w 1862501"/>
                  <a:gd name="connsiteY12" fmla="*/ 49403 h 1862989"/>
                  <a:gd name="connsiteX13" fmla="*/ 49502 w 1862501"/>
                  <a:gd name="connsiteY13" fmla="*/ 49403 h 186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501" h="1862989">
                    <a:moveTo>
                      <a:pt x="280512" y="1862990"/>
                    </a:move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lnTo>
                      <a:pt x="280413" y="1862990"/>
                    </a:lnTo>
                    <a:close/>
                    <a:moveTo>
                      <a:pt x="49502" y="49502"/>
                    </a:moveTo>
                    <a:lnTo>
                      <a:pt x="49502" y="1582479"/>
                    </a:lnTo>
                    <a:cubicBezTo>
                      <a:pt x="49502" y="1709939"/>
                      <a:pt x="153150" y="1813587"/>
                      <a:pt x="280512" y="1813587"/>
                    </a:cubicBezTo>
                    <a:lnTo>
                      <a:pt x="1813197" y="1813587"/>
                    </a:lnTo>
                    <a:lnTo>
                      <a:pt x="1813197" y="253537"/>
                    </a:lnTo>
                    <a:cubicBezTo>
                      <a:pt x="1813197" y="140996"/>
                      <a:pt x="1721603" y="49403"/>
                      <a:pt x="1609063" y="49403"/>
                    </a:cubicBezTo>
                    <a:lnTo>
                      <a:pt x="49502" y="49403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817DFAA-0AB7-10F9-40C4-C867815907E1}"/>
                  </a:ext>
                </a:extLst>
              </p:cNvPr>
              <p:cNvSpPr/>
              <p:nvPr/>
            </p:nvSpPr>
            <p:spPr>
              <a:xfrm rot="5400000" flipH="1">
                <a:off x="461804" y="2185558"/>
                <a:ext cx="1312724" cy="1312943"/>
              </a:xfrm>
              <a:custGeom>
                <a:avLst/>
                <a:gdLst>
                  <a:gd name="connsiteX0" fmla="*/ 175085 w 1165520"/>
                  <a:gd name="connsiteY0" fmla="*/ 1165715 h 1165714"/>
                  <a:gd name="connsiteX1" fmla="*/ 0 w 1165520"/>
                  <a:gd name="connsiteY1" fmla="*/ 990630 h 1165714"/>
                  <a:gd name="connsiteX2" fmla="*/ 0 w 1165520"/>
                  <a:gd name="connsiteY2" fmla="*/ 0 h 1165714"/>
                  <a:gd name="connsiteX3" fmla="*/ 1007331 w 1165520"/>
                  <a:gd name="connsiteY3" fmla="*/ 0 h 1165714"/>
                  <a:gd name="connsiteX4" fmla="*/ 1165521 w 1165520"/>
                  <a:gd name="connsiteY4" fmla="*/ 158189 h 1165714"/>
                  <a:gd name="connsiteX5" fmla="*/ 1165521 w 1165520"/>
                  <a:gd name="connsiteY5" fmla="*/ 1165715 h 1165714"/>
                  <a:gd name="connsiteX6" fmla="*/ 175085 w 1165520"/>
                  <a:gd name="connsiteY6" fmla="*/ 1165715 h 1165714"/>
                  <a:gd name="connsiteX7" fmla="*/ 29741 w 1165520"/>
                  <a:gd name="connsiteY7" fmla="*/ 29642 h 1165714"/>
                  <a:gd name="connsiteX8" fmla="*/ 29741 w 1165520"/>
                  <a:gd name="connsiteY8" fmla="*/ 990630 h 1165714"/>
                  <a:gd name="connsiteX9" fmla="*/ 175085 w 1165520"/>
                  <a:gd name="connsiteY9" fmla="*/ 1136073 h 1165714"/>
                  <a:gd name="connsiteX10" fmla="*/ 1135879 w 1165520"/>
                  <a:gd name="connsiteY10" fmla="*/ 1136073 h 1165714"/>
                  <a:gd name="connsiteX11" fmla="*/ 1135879 w 1165520"/>
                  <a:gd name="connsiteY11" fmla="*/ 158090 h 1165714"/>
                  <a:gd name="connsiteX12" fmla="*/ 1007331 w 1165520"/>
                  <a:gd name="connsiteY12" fmla="*/ 29543 h 1165714"/>
                  <a:gd name="connsiteX13" fmla="*/ 29642 w 1165520"/>
                  <a:gd name="connsiteY13" fmla="*/ 29543 h 116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65520" h="1165714">
                    <a:moveTo>
                      <a:pt x="175085" y="1165715"/>
                    </a:moveTo>
                    <a:cubicBezTo>
                      <a:pt x="78551" y="1165715"/>
                      <a:pt x="0" y="1087164"/>
                      <a:pt x="0" y="990630"/>
                    </a:cubicBezTo>
                    <a:lnTo>
                      <a:pt x="0" y="0"/>
                    </a:lnTo>
                    <a:cubicBezTo>
                      <a:pt x="0" y="0"/>
                      <a:pt x="1007331" y="0"/>
                      <a:pt x="1007331" y="0"/>
                    </a:cubicBezTo>
                    <a:cubicBezTo>
                      <a:pt x="1094578" y="0"/>
                      <a:pt x="1165521" y="70943"/>
                      <a:pt x="1165521" y="158189"/>
                    </a:cubicBezTo>
                    <a:lnTo>
                      <a:pt x="1165521" y="1165715"/>
                    </a:lnTo>
                    <a:lnTo>
                      <a:pt x="175085" y="1165715"/>
                    </a:lnTo>
                    <a:close/>
                    <a:moveTo>
                      <a:pt x="29741" y="29642"/>
                    </a:moveTo>
                    <a:lnTo>
                      <a:pt x="29741" y="990630"/>
                    </a:lnTo>
                    <a:cubicBezTo>
                      <a:pt x="29741" y="1070861"/>
                      <a:pt x="94953" y="1136073"/>
                      <a:pt x="175085" y="1136073"/>
                    </a:cubicBezTo>
                    <a:lnTo>
                      <a:pt x="1135879" y="1136073"/>
                    </a:lnTo>
                    <a:lnTo>
                      <a:pt x="1135879" y="158090"/>
                    </a:lnTo>
                    <a:cubicBezTo>
                      <a:pt x="1135879" y="87246"/>
                      <a:pt x="1078176" y="29543"/>
                      <a:pt x="1007331" y="29543"/>
                    </a:cubicBezTo>
                    <a:lnTo>
                      <a:pt x="29642" y="29543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E09458-D7F5-A1C4-DF72-35AC409AF043}"/>
                  </a:ext>
                </a:extLst>
              </p:cNvPr>
              <p:cNvSpPr/>
              <p:nvPr/>
            </p:nvSpPr>
            <p:spPr>
              <a:xfrm rot="5400000" flipH="1">
                <a:off x="2479740" y="701118"/>
                <a:ext cx="788013" cy="788233"/>
              </a:xfrm>
              <a:custGeom>
                <a:avLst/>
                <a:gdLst>
                  <a:gd name="connsiteX0" fmla="*/ 699648 w 699648"/>
                  <a:gd name="connsiteY0" fmla="*/ 699844 h 699843"/>
                  <a:gd name="connsiteX1" fmla="*/ 105822 w 699648"/>
                  <a:gd name="connsiteY1" fmla="*/ 699844 h 699843"/>
                  <a:gd name="connsiteX2" fmla="*/ 0 w 699648"/>
                  <a:gd name="connsiteY2" fmla="*/ 594023 h 699843"/>
                  <a:gd name="connsiteX3" fmla="*/ 0 w 699648"/>
                  <a:gd name="connsiteY3" fmla="*/ 0 h 699843"/>
                  <a:gd name="connsiteX4" fmla="*/ 604004 w 699648"/>
                  <a:gd name="connsiteY4" fmla="*/ 0 h 699843"/>
                  <a:gd name="connsiteX5" fmla="*/ 699648 w 699648"/>
                  <a:gd name="connsiteY5" fmla="*/ 95644 h 699843"/>
                  <a:gd name="connsiteX6" fmla="*/ 699648 w 699648"/>
                  <a:gd name="connsiteY6" fmla="*/ 699745 h 699843"/>
                  <a:gd name="connsiteX7" fmla="*/ 19761 w 699648"/>
                  <a:gd name="connsiteY7" fmla="*/ 19761 h 699843"/>
                  <a:gd name="connsiteX8" fmla="*/ 19761 w 699648"/>
                  <a:gd name="connsiteY8" fmla="*/ 594023 h 699843"/>
                  <a:gd name="connsiteX9" fmla="*/ 105822 w 699648"/>
                  <a:gd name="connsiteY9" fmla="*/ 680083 h 699843"/>
                  <a:gd name="connsiteX10" fmla="*/ 679887 w 699648"/>
                  <a:gd name="connsiteY10" fmla="*/ 680083 h 699843"/>
                  <a:gd name="connsiteX11" fmla="*/ 679887 w 699648"/>
                  <a:gd name="connsiteY11" fmla="*/ 95743 h 699843"/>
                  <a:gd name="connsiteX12" fmla="*/ 604004 w 699648"/>
                  <a:gd name="connsiteY12" fmla="*/ 19860 h 699843"/>
                  <a:gd name="connsiteX13" fmla="*/ 19761 w 699648"/>
                  <a:gd name="connsiteY13" fmla="*/ 19860 h 69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648" h="699843">
                    <a:moveTo>
                      <a:pt x="699648" y="699844"/>
                    </a:moveTo>
                    <a:lnTo>
                      <a:pt x="105822" y="699844"/>
                    </a:lnTo>
                    <a:cubicBezTo>
                      <a:pt x="47526" y="699844"/>
                      <a:pt x="0" y="652417"/>
                      <a:pt x="0" y="594023"/>
                    </a:cubicBezTo>
                    <a:lnTo>
                      <a:pt x="0" y="0"/>
                    </a:lnTo>
                    <a:cubicBezTo>
                      <a:pt x="0" y="0"/>
                      <a:pt x="604004" y="0"/>
                      <a:pt x="604004" y="0"/>
                    </a:cubicBezTo>
                    <a:cubicBezTo>
                      <a:pt x="656767" y="0"/>
                      <a:pt x="699648" y="42882"/>
                      <a:pt x="699648" y="95644"/>
                    </a:cubicBezTo>
                    <a:lnTo>
                      <a:pt x="699648" y="699745"/>
                    </a:lnTo>
                    <a:close/>
                    <a:moveTo>
                      <a:pt x="19761" y="19761"/>
                    </a:moveTo>
                    <a:lnTo>
                      <a:pt x="19761" y="594023"/>
                    </a:lnTo>
                    <a:cubicBezTo>
                      <a:pt x="19761" y="641449"/>
                      <a:pt x="58296" y="680083"/>
                      <a:pt x="105822" y="680083"/>
                    </a:cubicBezTo>
                    <a:lnTo>
                      <a:pt x="679887" y="680083"/>
                    </a:lnTo>
                    <a:lnTo>
                      <a:pt x="679887" y="95743"/>
                    </a:lnTo>
                    <a:cubicBezTo>
                      <a:pt x="679887" y="53849"/>
                      <a:pt x="645799" y="19860"/>
                      <a:pt x="604004" y="19860"/>
                    </a:cubicBezTo>
                    <a:lnTo>
                      <a:pt x="19761" y="19860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78AD791-837F-257C-35FF-FF8CCDEEBE90}"/>
                  </a:ext>
                </a:extLst>
              </p:cNvPr>
              <p:cNvSpPr/>
              <p:nvPr/>
            </p:nvSpPr>
            <p:spPr>
              <a:xfrm rot="5400000" flipH="1">
                <a:off x="3037502" y="5791990"/>
                <a:ext cx="1147243" cy="1147463"/>
              </a:xfrm>
              <a:custGeom>
                <a:avLst/>
                <a:gdLst>
                  <a:gd name="connsiteX0" fmla="*/ 154336 w 1018595"/>
                  <a:gd name="connsiteY0" fmla="*/ 1018790 h 1018790"/>
                  <a:gd name="connsiteX1" fmla="*/ 0 w 1018595"/>
                  <a:gd name="connsiteY1" fmla="*/ 864455 h 1018790"/>
                  <a:gd name="connsiteX2" fmla="*/ 0 w 1018595"/>
                  <a:gd name="connsiteY2" fmla="*/ 0 h 1018790"/>
                  <a:gd name="connsiteX3" fmla="*/ 878982 w 1018595"/>
                  <a:gd name="connsiteY3" fmla="*/ 0 h 1018790"/>
                  <a:gd name="connsiteX4" fmla="*/ 1018596 w 1018595"/>
                  <a:gd name="connsiteY4" fmla="*/ 139613 h 1018790"/>
                  <a:gd name="connsiteX5" fmla="*/ 1018596 w 1018595"/>
                  <a:gd name="connsiteY5" fmla="*/ 1018790 h 1018790"/>
                  <a:gd name="connsiteX6" fmla="*/ 154336 w 1018595"/>
                  <a:gd name="connsiteY6" fmla="*/ 1018790 h 1018790"/>
                  <a:gd name="connsiteX7" fmla="*/ 29642 w 1018595"/>
                  <a:gd name="connsiteY7" fmla="*/ 29642 h 1018790"/>
                  <a:gd name="connsiteX8" fmla="*/ 29642 w 1018595"/>
                  <a:gd name="connsiteY8" fmla="*/ 864455 h 1018790"/>
                  <a:gd name="connsiteX9" fmla="*/ 154336 w 1018595"/>
                  <a:gd name="connsiteY9" fmla="*/ 989148 h 1018790"/>
                  <a:gd name="connsiteX10" fmla="*/ 988954 w 1018595"/>
                  <a:gd name="connsiteY10" fmla="*/ 989148 h 1018790"/>
                  <a:gd name="connsiteX11" fmla="*/ 988954 w 1018595"/>
                  <a:gd name="connsiteY11" fmla="*/ 139613 h 1018790"/>
                  <a:gd name="connsiteX12" fmla="*/ 878982 w 1018595"/>
                  <a:gd name="connsiteY12" fmla="*/ 29642 h 1018790"/>
                  <a:gd name="connsiteX13" fmla="*/ 29642 w 1018595"/>
                  <a:gd name="connsiteY13" fmla="*/ 29642 h 1018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595" h="1018790">
                    <a:moveTo>
                      <a:pt x="154336" y="1018790"/>
                    </a:moveTo>
                    <a:cubicBezTo>
                      <a:pt x="69263" y="1018790"/>
                      <a:pt x="0" y="949527"/>
                      <a:pt x="0" y="864455"/>
                    </a:cubicBezTo>
                    <a:lnTo>
                      <a:pt x="0" y="0"/>
                    </a:lnTo>
                    <a:cubicBezTo>
                      <a:pt x="0" y="0"/>
                      <a:pt x="878982" y="0"/>
                      <a:pt x="878982" y="0"/>
                    </a:cubicBezTo>
                    <a:cubicBezTo>
                      <a:pt x="955952" y="0"/>
                      <a:pt x="1018596" y="62643"/>
                      <a:pt x="1018596" y="139613"/>
                    </a:cubicBezTo>
                    <a:lnTo>
                      <a:pt x="1018596" y="1018790"/>
                    </a:lnTo>
                    <a:lnTo>
                      <a:pt x="154336" y="1018790"/>
                    </a:lnTo>
                    <a:close/>
                    <a:moveTo>
                      <a:pt x="29642" y="29642"/>
                    </a:moveTo>
                    <a:lnTo>
                      <a:pt x="29642" y="864455"/>
                    </a:lnTo>
                    <a:cubicBezTo>
                      <a:pt x="29642" y="933224"/>
                      <a:pt x="85566" y="989148"/>
                      <a:pt x="154336" y="989148"/>
                    </a:cubicBezTo>
                    <a:lnTo>
                      <a:pt x="988954" y="989148"/>
                    </a:lnTo>
                    <a:lnTo>
                      <a:pt x="988954" y="139613"/>
                    </a:lnTo>
                    <a:cubicBezTo>
                      <a:pt x="988954" y="78946"/>
                      <a:pt x="939649" y="29642"/>
                      <a:pt x="878982" y="29642"/>
                    </a:cubicBezTo>
                    <a:lnTo>
                      <a:pt x="29642" y="29642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241BC68-1275-0F8B-6486-FE506AF824B7}"/>
                  </a:ext>
                </a:extLst>
              </p:cNvPr>
              <p:cNvSpPr/>
              <p:nvPr/>
            </p:nvSpPr>
            <p:spPr>
              <a:xfrm rot="5400000" flipH="1">
                <a:off x="2616731" y="2574503"/>
                <a:ext cx="2100961" cy="2101400"/>
              </a:xfrm>
              <a:custGeom>
                <a:avLst/>
                <a:gdLst>
                  <a:gd name="connsiteX0" fmla="*/ 277350 w 1865366"/>
                  <a:gd name="connsiteY0" fmla="*/ 1865757 h 1865756"/>
                  <a:gd name="connsiteX1" fmla="*/ 0 w 1865366"/>
                  <a:gd name="connsiteY1" fmla="*/ 1588408 h 1865756"/>
                  <a:gd name="connsiteX2" fmla="*/ 0 w 1865366"/>
                  <a:gd name="connsiteY2" fmla="*/ 0 h 1865756"/>
                  <a:gd name="connsiteX3" fmla="*/ 1615189 w 1865366"/>
                  <a:gd name="connsiteY3" fmla="*/ 0 h 1865756"/>
                  <a:gd name="connsiteX4" fmla="*/ 1865367 w 1865366"/>
                  <a:gd name="connsiteY4" fmla="*/ 250177 h 1865756"/>
                  <a:gd name="connsiteX5" fmla="*/ 1865367 w 1865366"/>
                  <a:gd name="connsiteY5" fmla="*/ 1865757 h 1865756"/>
                  <a:gd name="connsiteX6" fmla="*/ 277350 w 1865366"/>
                  <a:gd name="connsiteY6" fmla="*/ 1865757 h 1865756"/>
                  <a:gd name="connsiteX7" fmla="*/ 39621 w 1865366"/>
                  <a:gd name="connsiteY7" fmla="*/ 39522 h 1865756"/>
                  <a:gd name="connsiteX8" fmla="*/ 39621 w 1865366"/>
                  <a:gd name="connsiteY8" fmla="*/ 1588408 h 1865756"/>
                  <a:gd name="connsiteX9" fmla="*/ 277350 w 1865366"/>
                  <a:gd name="connsiteY9" fmla="*/ 1826234 h 1865756"/>
                  <a:gd name="connsiteX10" fmla="*/ 1825844 w 1865366"/>
                  <a:gd name="connsiteY10" fmla="*/ 1826234 h 1865756"/>
                  <a:gd name="connsiteX11" fmla="*/ 1825844 w 1865366"/>
                  <a:gd name="connsiteY11" fmla="*/ 250177 h 1865756"/>
                  <a:gd name="connsiteX12" fmla="*/ 1615189 w 1865366"/>
                  <a:gd name="connsiteY12" fmla="*/ 39522 h 1865756"/>
                  <a:gd name="connsiteX13" fmla="*/ 39621 w 1865366"/>
                  <a:gd name="connsiteY13" fmla="*/ 39522 h 186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66" h="1865756">
                    <a:moveTo>
                      <a:pt x="277350" y="1865757"/>
                    </a:moveTo>
                    <a:cubicBezTo>
                      <a:pt x="124397" y="1865757"/>
                      <a:pt x="0" y="1741360"/>
                      <a:pt x="0" y="1588408"/>
                    </a:cubicBezTo>
                    <a:lnTo>
                      <a:pt x="0" y="0"/>
                    </a:lnTo>
                    <a:cubicBezTo>
                      <a:pt x="0" y="0"/>
                      <a:pt x="1615189" y="0"/>
                      <a:pt x="1615189" y="0"/>
                    </a:cubicBezTo>
                    <a:cubicBezTo>
                      <a:pt x="1753123" y="0"/>
                      <a:pt x="1865367" y="112244"/>
                      <a:pt x="1865367" y="250177"/>
                    </a:cubicBezTo>
                    <a:lnTo>
                      <a:pt x="1865367" y="1865757"/>
                    </a:lnTo>
                    <a:lnTo>
                      <a:pt x="277350" y="1865757"/>
                    </a:lnTo>
                    <a:close/>
                    <a:moveTo>
                      <a:pt x="39621" y="39522"/>
                    </a:moveTo>
                    <a:lnTo>
                      <a:pt x="39621" y="1588408"/>
                    </a:lnTo>
                    <a:cubicBezTo>
                      <a:pt x="39621" y="1719523"/>
                      <a:pt x="146234" y="1826234"/>
                      <a:pt x="277350" y="1826234"/>
                    </a:cubicBezTo>
                    <a:lnTo>
                      <a:pt x="1825844" y="1826234"/>
                    </a:lnTo>
                    <a:lnTo>
                      <a:pt x="1825844" y="250177"/>
                    </a:lnTo>
                    <a:cubicBezTo>
                      <a:pt x="1825844" y="133981"/>
                      <a:pt x="1731286" y="39522"/>
                      <a:pt x="1615189" y="39522"/>
                    </a:cubicBezTo>
                    <a:lnTo>
                      <a:pt x="39621" y="39522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25DA0C5-A282-C4E8-0A24-1FD7CEAB6607}"/>
                  </a:ext>
                </a:extLst>
              </p:cNvPr>
              <p:cNvSpPr/>
              <p:nvPr/>
            </p:nvSpPr>
            <p:spPr>
              <a:xfrm rot="5400000" flipH="1">
                <a:off x="4135886" y="1337006"/>
                <a:ext cx="2112090" cy="2112528"/>
              </a:xfrm>
              <a:custGeom>
                <a:avLst/>
                <a:gdLst>
                  <a:gd name="connsiteX0" fmla="*/ 1875248 w 1875247"/>
                  <a:gd name="connsiteY0" fmla="*/ 1875637 h 1875636"/>
                  <a:gd name="connsiteX1" fmla="*/ 282290 w 1875247"/>
                  <a:gd name="connsiteY1" fmla="*/ 1875637 h 1875636"/>
                  <a:gd name="connsiteX2" fmla="*/ 0 w 1875247"/>
                  <a:gd name="connsiteY2" fmla="*/ 1593348 h 1875636"/>
                  <a:gd name="connsiteX3" fmla="*/ 0 w 1875247"/>
                  <a:gd name="connsiteY3" fmla="*/ 0 h 1875636"/>
                  <a:gd name="connsiteX4" fmla="*/ 1620129 w 1875247"/>
                  <a:gd name="connsiteY4" fmla="*/ 0 h 1875636"/>
                  <a:gd name="connsiteX5" fmla="*/ 1875248 w 1875247"/>
                  <a:gd name="connsiteY5" fmla="*/ 255118 h 1875636"/>
                  <a:gd name="connsiteX6" fmla="*/ 1875248 w 1875247"/>
                  <a:gd name="connsiteY6" fmla="*/ 1875637 h 1875636"/>
                  <a:gd name="connsiteX7" fmla="*/ 49403 w 1875247"/>
                  <a:gd name="connsiteY7" fmla="*/ 49403 h 1875636"/>
                  <a:gd name="connsiteX8" fmla="*/ 49403 w 1875247"/>
                  <a:gd name="connsiteY8" fmla="*/ 1593348 h 1875636"/>
                  <a:gd name="connsiteX9" fmla="*/ 282191 w 1875247"/>
                  <a:gd name="connsiteY9" fmla="*/ 1826234 h 1875636"/>
                  <a:gd name="connsiteX10" fmla="*/ 1825746 w 1875247"/>
                  <a:gd name="connsiteY10" fmla="*/ 1826234 h 1875636"/>
                  <a:gd name="connsiteX11" fmla="*/ 1825746 w 1875247"/>
                  <a:gd name="connsiteY11" fmla="*/ 255118 h 1875636"/>
                  <a:gd name="connsiteX12" fmla="*/ 1620031 w 1875247"/>
                  <a:gd name="connsiteY12" fmla="*/ 49403 h 1875636"/>
                  <a:gd name="connsiteX13" fmla="*/ 49403 w 1875247"/>
                  <a:gd name="connsiteY13" fmla="*/ 49403 h 187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5247" h="1875636">
                    <a:moveTo>
                      <a:pt x="1875248" y="1875637"/>
                    </a:moveTo>
                    <a:lnTo>
                      <a:pt x="282290" y="1875637"/>
                    </a:lnTo>
                    <a:cubicBezTo>
                      <a:pt x="126670" y="1875637"/>
                      <a:pt x="0" y="1748967"/>
                      <a:pt x="0" y="1593348"/>
                    </a:cubicBezTo>
                    <a:lnTo>
                      <a:pt x="0" y="0"/>
                    </a:lnTo>
                    <a:cubicBezTo>
                      <a:pt x="0" y="0"/>
                      <a:pt x="1620129" y="0"/>
                      <a:pt x="1620129" y="0"/>
                    </a:cubicBezTo>
                    <a:cubicBezTo>
                      <a:pt x="1760830" y="0"/>
                      <a:pt x="1875248" y="114417"/>
                      <a:pt x="1875248" y="255118"/>
                    </a:cubicBezTo>
                    <a:lnTo>
                      <a:pt x="1875248" y="1875637"/>
                    </a:lnTo>
                    <a:close/>
                    <a:moveTo>
                      <a:pt x="49403" y="49403"/>
                    </a:moveTo>
                    <a:lnTo>
                      <a:pt x="49403" y="1593348"/>
                    </a:lnTo>
                    <a:cubicBezTo>
                      <a:pt x="49403" y="1721796"/>
                      <a:pt x="153842" y="1826234"/>
                      <a:pt x="282191" y="1826234"/>
                    </a:cubicBezTo>
                    <a:lnTo>
                      <a:pt x="1825746" y="1826234"/>
                    </a:lnTo>
                    <a:lnTo>
                      <a:pt x="1825746" y="255118"/>
                    </a:lnTo>
                    <a:cubicBezTo>
                      <a:pt x="1825746" y="141688"/>
                      <a:pt x="1733460" y="49403"/>
                      <a:pt x="1620031" y="49403"/>
                    </a:cubicBezTo>
                    <a:lnTo>
                      <a:pt x="49403" y="49403"/>
                    </a:lnTo>
                    <a:close/>
                  </a:path>
                </a:pathLst>
              </a:custGeom>
              <a:solidFill>
                <a:srgbClr val="FFFFFF">
                  <a:alpha val="23000"/>
                </a:srgbClr>
              </a:solidFill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D04A7BD-8659-6572-DBE9-DD66F86F4720}"/>
                </a:ext>
              </a:extLst>
            </p:cNvPr>
            <p:cNvSpPr/>
            <p:nvPr/>
          </p:nvSpPr>
          <p:spPr>
            <a:xfrm rot="5400000" flipH="1">
              <a:off x="3411324" y="932729"/>
              <a:ext cx="426987" cy="427069"/>
            </a:xfrm>
            <a:custGeom>
              <a:avLst/>
              <a:gdLst>
                <a:gd name="connsiteX0" fmla="*/ 154336 w 1018595"/>
                <a:gd name="connsiteY0" fmla="*/ 1018790 h 1018790"/>
                <a:gd name="connsiteX1" fmla="*/ 0 w 1018595"/>
                <a:gd name="connsiteY1" fmla="*/ 864455 h 1018790"/>
                <a:gd name="connsiteX2" fmla="*/ 0 w 1018595"/>
                <a:gd name="connsiteY2" fmla="*/ 0 h 1018790"/>
                <a:gd name="connsiteX3" fmla="*/ 878982 w 1018595"/>
                <a:gd name="connsiteY3" fmla="*/ 0 h 1018790"/>
                <a:gd name="connsiteX4" fmla="*/ 1018596 w 1018595"/>
                <a:gd name="connsiteY4" fmla="*/ 139613 h 1018790"/>
                <a:gd name="connsiteX5" fmla="*/ 1018596 w 1018595"/>
                <a:gd name="connsiteY5" fmla="*/ 1018790 h 1018790"/>
                <a:gd name="connsiteX6" fmla="*/ 154336 w 1018595"/>
                <a:gd name="connsiteY6" fmla="*/ 1018790 h 1018790"/>
                <a:gd name="connsiteX7" fmla="*/ 29642 w 1018595"/>
                <a:gd name="connsiteY7" fmla="*/ 29642 h 1018790"/>
                <a:gd name="connsiteX8" fmla="*/ 29642 w 1018595"/>
                <a:gd name="connsiteY8" fmla="*/ 864455 h 1018790"/>
                <a:gd name="connsiteX9" fmla="*/ 154336 w 1018595"/>
                <a:gd name="connsiteY9" fmla="*/ 989148 h 1018790"/>
                <a:gd name="connsiteX10" fmla="*/ 988954 w 1018595"/>
                <a:gd name="connsiteY10" fmla="*/ 989148 h 1018790"/>
                <a:gd name="connsiteX11" fmla="*/ 988954 w 1018595"/>
                <a:gd name="connsiteY11" fmla="*/ 139613 h 1018790"/>
                <a:gd name="connsiteX12" fmla="*/ 878982 w 1018595"/>
                <a:gd name="connsiteY12" fmla="*/ 29642 h 1018790"/>
                <a:gd name="connsiteX13" fmla="*/ 29642 w 1018595"/>
                <a:gd name="connsiteY13" fmla="*/ 29642 h 101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8595" h="1018790">
                  <a:moveTo>
                    <a:pt x="154336" y="1018790"/>
                  </a:moveTo>
                  <a:cubicBezTo>
                    <a:pt x="69263" y="1018790"/>
                    <a:pt x="0" y="949527"/>
                    <a:pt x="0" y="864455"/>
                  </a:cubicBezTo>
                  <a:lnTo>
                    <a:pt x="0" y="0"/>
                  </a:lnTo>
                  <a:cubicBezTo>
                    <a:pt x="0" y="0"/>
                    <a:pt x="878982" y="0"/>
                    <a:pt x="878982" y="0"/>
                  </a:cubicBezTo>
                  <a:cubicBezTo>
                    <a:pt x="955952" y="0"/>
                    <a:pt x="1018596" y="62643"/>
                    <a:pt x="1018596" y="139613"/>
                  </a:cubicBezTo>
                  <a:lnTo>
                    <a:pt x="1018596" y="1018790"/>
                  </a:lnTo>
                  <a:lnTo>
                    <a:pt x="154336" y="1018790"/>
                  </a:lnTo>
                  <a:close/>
                  <a:moveTo>
                    <a:pt x="29642" y="29642"/>
                  </a:moveTo>
                  <a:lnTo>
                    <a:pt x="29642" y="864455"/>
                  </a:lnTo>
                  <a:cubicBezTo>
                    <a:pt x="29642" y="933224"/>
                    <a:pt x="85566" y="989148"/>
                    <a:pt x="154336" y="989148"/>
                  </a:cubicBezTo>
                  <a:lnTo>
                    <a:pt x="988954" y="989148"/>
                  </a:lnTo>
                  <a:lnTo>
                    <a:pt x="988954" y="139613"/>
                  </a:lnTo>
                  <a:cubicBezTo>
                    <a:pt x="988954" y="78946"/>
                    <a:pt x="939649" y="29642"/>
                    <a:pt x="878982" y="29642"/>
                  </a:cubicBezTo>
                  <a:lnTo>
                    <a:pt x="29642" y="29642"/>
                  </a:lnTo>
                  <a:close/>
                </a:path>
              </a:pathLst>
            </a:custGeom>
            <a:solidFill>
              <a:srgbClr val="FFFFFF">
                <a:alpha val="23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00077A-8827-668A-A417-2AA07A748DB3}"/>
                </a:ext>
              </a:extLst>
            </p:cNvPr>
            <p:cNvSpPr/>
            <p:nvPr/>
          </p:nvSpPr>
          <p:spPr>
            <a:xfrm rot="5400000" flipH="1">
              <a:off x="2429364" y="1833082"/>
              <a:ext cx="292030" cy="292086"/>
            </a:xfrm>
            <a:custGeom>
              <a:avLst/>
              <a:gdLst>
                <a:gd name="connsiteX0" fmla="*/ 154336 w 1018595"/>
                <a:gd name="connsiteY0" fmla="*/ 1018790 h 1018790"/>
                <a:gd name="connsiteX1" fmla="*/ 0 w 1018595"/>
                <a:gd name="connsiteY1" fmla="*/ 864455 h 1018790"/>
                <a:gd name="connsiteX2" fmla="*/ 0 w 1018595"/>
                <a:gd name="connsiteY2" fmla="*/ 0 h 1018790"/>
                <a:gd name="connsiteX3" fmla="*/ 878982 w 1018595"/>
                <a:gd name="connsiteY3" fmla="*/ 0 h 1018790"/>
                <a:gd name="connsiteX4" fmla="*/ 1018596 w 1018595"/>
                <a:gd name="connsiteY4" fmla="*/ 139613 h 1018790"/>
                <a:gd name="connsiteX5" fmla="*/ 1018596 w 1018595"/>
                <a:gd name="connsiteY5" fmla="*/ 1018790 h 1018790"/>
                <a:gd name="connsiteX6" fmla="*/ 154336 w 1018595"/>
                <a:gd name="connsiteY6" fmla="*/ 1018790 h 1018790"/>
                <a:gd name="connsiteX7" fmla="*/ 29642 w 1018595"/>
                <a:gd name="connsiteY7" fmla="*/ 29642 h 1018790"/>
                <a:gd name="connsiteX8" fmla="*/ 29642 w 1018595"/>
                <a:gd name="connsiteY8" fmla="*/ 864455 h 1018790"/>
                <a:gd name="connsiteX9" fmla="*/ 154336 w 1018595"/>
                <a:gd name="connsiteY9" fmla="*/ 989148 h 1018790"/>
                <a:gd name="connsiteX10" fmla="*/ 988954 w 1018595"/>
                <a:gd name="connsiteY10" fmla="*/ 989148 h 1018790"/>
                <a:gd name="connsiteX11" fmla="*/ 988954 w 1018595"/>
                <a:gd name="connsiteY11" fmla="*/ 139613 h 1018790"/>
                <a:gd name="connsiteX12" fmla="*/ 878982 w 1018595"/>
                <a:gd name="connsiteY12" fmla="*/ 29642 h 1018790"/>
                <a:gd name="connsiteX13" fmla="*/ 29642 w 1018595"/>
                <a:gd name="connsiteY13" fmla="*/ 29642 h 101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8595" h="1018790">
                  <a:moveTo>
                    <a:pt x="154336" y="1018790"/>
                  </a:moveTo>
                  <a:cubicBezTo>
                    <a:pt x="69263" y="1018790"/>
                    <a:pt x="0" y="949527"/>
                    <a:pt x="0" y="864455"/>
                  </a:cubicBezTo>
                  <a:lnTo>
                    <a:pt x="0" y="0"/>
                  </a:lnTo>
                  <a:cubicBezTo>
                    <a:pt x="0" y="0"/>
                    <a:pt x="878982" y="0"/>
                    <a:pt x="878982" y="0"/>
                  </a:cubicBezTo>
                  <a:cubicBezTo>
                    <a:pt x="955952" y="0"/>
                    <a:pt x="1018596" y="62643"/>
                    <a:pt x="1018596" y="139613"/>
                  </a:cubicBezTo>
                  <a:lnTo>
                    <a:pt x="1018596" y="1018790"/>
                  </a:lnTo>
                  <a:lnTo>
                    <a:pt x="154336" y="1018790"/>
                  </a:lnTo>
                  <a:close/>
                  <a:moveTo>
                    <a:pt x="29642" y="29642"/>
                  </a:moveTo>
                  <a:lnTo>
                    <a:pt x="29642" y="864455"/>
                  </a:lnTo>
                  <a:cubicBezTo>
                    <a:pt x="29642" y="933224"/>
                    <a:pt x="85566" y="989148"/>
                    <a:pt x="154336" y="989148"/>
                  </a:cubicBezTo>
                  <a:lnTo>
                    <a:pt x="988954" y="989148"/>
                  </a:lnTo>
                  <a:lnTo>
                    <a:pt x="988954" y="139613"/>
                  </a:lnTo>
                  <a:cubicBezTo>
                    <a:pt x="988954" y="78946"/>
                    <a:pt x="939649" y="29642"/>
                    <a:pt x="878982" y="29642"/>
                  </a:cubicBezTo>
                  <a:lnTo>
                    <a:pt x="29642" y="29642"/>
                  </a:lnTo>
                  <a:close/>
                </a:path>
              </a:pathLst>
            </a:custGeom>
            <a:solidFill>
              <a:srgbClr val="FFFFFF">
                <a:alpha val="23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8DD2C5-F534-0B48-8F13-36B44DDD9124}"/>
                </a:ext>
              </a:extLst>
            </p:cNvPr>
            <p:cNvSpPr/>
            <p:nvPr/>
          </p:nvSpPr>
          <p:spPr>
            <a:xfrm rot="5400000" flipH="1">
              <a:off x="3692339" y="778246"/>
              <a:ext cx="326736" cy="326799"/>
            </a:xfrm>
            <a:custGeom>
              <a:avLst/>
              <a:gdLst>
                <a:gd name="connsiteX0" fmla="*/ 154336 w 1018595"/>
                <a:gd name="connsiteY0" fmla="*/ 1018790 h 1018790"/>
                <a:gd name="connsiteX1" fmla="*/ 0 w 1018595"/>
                <a:gd name="connsiteY1" fmla="*/ 864455 h 1018790"/>
                <a:gd name="connsiteX2" fmla="*/ 0 w 1018595"/>
                <a:gd name="connsiteY2" fmla="*/ 0 h 1018790"/>
                <a:gd name="connsiteX3" fmla="*/ 878982 w 1018595"/>
                <a:gd name="connsiteY3" fmla="*/ 0 h 1018790"/>
                <a:gd name="connsiteX4" fmla="*/ 1018596 w 1018595"/>
                <a:gd name="connsiteY4" fmla="*/ 139613 h 1018790"/>
                <a:gd name="connsiteX5" fmla="*/ 1018596 w 1018595"/>
                <a:gd name="connsiteY5" fmla="*/ 1018790 h 1018790"/>
                <a:gd name="connsiteX6" fmla="*/ 154336 w 1018595"/>
                <a:gd name="connsiteY6" fmla="*/ 1018790 h 1018790"/>
                <a:gd name="connsiteX7" fmla="*/ 29642 w 1018595"/>
                <a:gd name="connsiteY7" fmla="*/ 29642 h 1018790"/>
                <a:gd name="connsiteX8" fmla="*/ 29642 w 1018595"/>
                <a:gd name="connsiteY8" fmla="*/ 864455 h 1018790"/>
                <a:gd name="connsiteX9" fmla="*/ 154336 w 1018595"/>
                <a:gd name="connsiteY9" fmla="*/ 989148 h 1018790"/>
                <a:gd name="connsiteX10" fmla="*/ 988954 w 1018595"/>
                <a:gd name="connsiteY10" fmla="*/ 989148 h 1018790"/>
                <a:gd name="connsiteX11" fmla="*/ 988954 w 1018595"/>
                <a:gd name="connsiteY11" fmla="*/ 139613 h 1018790"/>
                <a:gd name="connsiteX12" fmla="*/ 878982 w 1018595"/>
                <a:gd name="connsiteY12" fmla="*/ 29642 h 1018790"/>
                <a:gd name="connsiteX13" fmla="*/ 29642 w 1018595"/>
                <a:gd name="connsiteY13" fmla="*/ 29642 h 101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8595" h="1018790">
                  <a:moveTo>
                    <a:pt x="154336" y="1018790"/>
                  </a:moveTo>
                  <a:cubicBezTo>
                    <a:pt x="69263" y="1018790"/>
                    <a:pt x="0" y="949527"/>
                    <a:pt x="0" y="864455"/>
                  </a:cubicBezTo>
                  <a:lnTo>
                    <a:pt x="0" y="0"/>
                  </a:lnTo>
                  <a:cubicBezTo>
                    <a:pt x="0" y="0"/>
                    <a:pt x="878982" y="0"/>
                    <a:pt x="878982" y="0"/>
                  </a:cubicBezTo>
                  <a:cubicBezTo>
                    <a:pt x="955952" y="0"/>
                    <a:pt x="1018596" y="62643"/>
                    <a:pt x="1018596" y="139613"/>
                  </a:cubicBezTo>
                  <a:lnTo>
                    <a:pt x="1018596" y="1018790"/>
                  </a:lnTo>
                  <a:lnTo>
                    <a:pt x="154336" y="1018790"/>
                  </a:lnTo>
                  <a:close/>
                  <a:moveTo>
                    <a:pt x="29642" y="29642"/>
                  </a:moveTo>
                  <a:lnTo>
                    <a:pt x="29642" y="864455"/>
                  </a:lnTo>
                  <a:cubicBezTo>
                    <a:pt x="29642" y="933224"/>
                    <a:pt x="85566" y="989148"/>
                    <a:pt x="154336" y="989148"/>
                  </a:cubicBezTo>
                  <a:lnTo>
                    <a:pt x="988954" y="989148"/>
                  </a:lnTo>
                  <a:lnTo>
                    <a:pt x="988954" y="139613"/>
                  </a:lnTo>
                  <a:cubicBezTo>
                    <a:pt x="988954" y="78946"/>
                    <a:pt x="939649" y="29642"/>
                    <a:pt x="878982" y="29642"/>
                  </a:cubicBezTo>
                  <a:lnTo>
                    <a:pt x="29642" y="29642"/>
                  </a:lnTo>
                  <a:close/>
                </a:path>
              </a:pathLst>
            </a:custGeom>
            <a:solidFill>
              <a:srgbClr val="FFFFFF">
                <a:alpha val="23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54749044-80B6-5839-C076-D6BB1A1191C6}"/>
              </a:ext>
            </a:extLst>
          </p:cNvPr>
          <p:cNvSpPr/>
          <p:nvPr userDrawn="1"/>
        </p:nvSpPr>
        <p:spPr>
          <a:xfrm flipH="1">
            <a:off x="1247295" y="1608270"/>
            <a:ext cx="2226957" cy="2226957"/>
          </a:xfrm>
          <a:prstGeom prst="round2Diag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35">
            <a:extLst>
              <a:ext uri="{FF2B5EF4-FFF2-40B4-BE49-F238E27FC236}">
                <a16:creationId xmlns:a16="http://schemas.microsoft.com/office/drawing/2014/main" id="{03ED837C-94EC-967B-BC18-D370F0A22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4834" y="2454056"/>
            <a:ext cx="6959130" cy="707886"/>
          </a:xfrm>
        </p:spPr>
        <p:txBody>
          <a:bodyPr wrap="square" anchor="ctr">
            <a:normAutofit/>
          </a:bodyPr>
          <a:lstStyle>
            <a:lvl1pPr>
              <a:lnSpc>
                <a:spcPts val="4300"/>
              </a:lnSpc>
              <a:defRPr sz="7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F7E91DE-CB6C-4AA2-2AA1-FC23D3FC7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1406" y="3255384"/>
            <a:ext cx="5412558" cy="651166"/>
          </a:xfrm>
        </p:spPr>
        <p:txBody>
          <a:bodyPr anchor="ctr">
            <a:noAutofit/>
          </a:bodyPr>
          <a:lstStyle>
            <a:lvl1pPr marL="0" indent="0">
              <a:buNone/>
              <a:defRPr sz="4200" b="1" cap="all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5193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Option 1 - 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BE4FA3-357A-CFD4-B3C5-28E5C1FFA697}"/>
              </a:ext>
            </a:extLst>
          </p:cNvPr>
          <p:cNvGrpSpPr/>
          <p:nvPr userDrawn="1"/>
        </p:nvGrpSpPr>
        <p:grpSpPr>
          <a:xfrm>
            <a:off x="6599144" y="2948727"/>
            <a:ext cx="6235813" cy="4897368"/>
            <a:chOff x="6599144" y="2948727"/>
            <a:chExt cx="6235813" cy="4897368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0FFEBCFB-3FDF-4B98-5FC6-73704F3A6870}"/>
                </a:ext>
              </a:extLst>
            </p:cNvPr>
            <p:cNvSpPr/>
            <p:nvPr/>
          </p:nvSpPr>
          <p:spPr>
            <a:xfrm rot="2433395" flipH="1">
              <a:off x="9660350" y="2948727"/>
              <a:ext cx="2851531" cy="2851531"/>
            </a:xfrm>
            <a:prstGeom prst="round2Diag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77540D63-8CF2-BE8B-26D5-286F9DC29D41}"/>
                </a:ext>
              </a:extLst>
            </p:cNvPr>
            <p:cNvSpPr/>
            <p:nvPr/>
          </p:nvSpPr>
          <p:spPr>
            <a:xfrm rot="2433395" flipH="1">
              <a:off x="7382173" y="4397392"/>
              <a:ext cx="1578490" cy="1578491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1CF25CA7-8B4E-FA2D-1E12-54482CE6BF8F}"/>
                </a:ext>
              </a:extLst>
            </p:cNvPr>
            <p:cNvSpPr/>
            <p:nvPr/>
          </p:nvSpPr>
          <p:spPr>
            <a:xfrm rot="2433395" flipH="1">
              <a:off x="8562385" y="5648957"/>
              <a:ext cx="2091943" cy="2091943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43A0F929-2BD5-6A48-93AB-F830676B6EEB}"/>
                </a:ext>
              </a:extLst>
            </p:cNvPr>
            <p:cNvSpPr/>
            <p:nvPr/>
          </p:nvSpPr>
          <p:spPr>
            <a:xfrm rot="2433395" flipH="1">
              <a:off x="11256467" y="6267604"/>
              <a:ext cx="1578490" cy="1578491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96B739E1-6399-61F8-D2F2-E94501705732}"/>
                </a:ext>
              </a:extLst>
            </p:cNvPr>
            <p:cNvSpPr/>
            <p:nvPr/>
          </p:nvSpPr>
          <p:spPr>
            <a:xfrm rot="2433395" flipH="1">
              <a:off x="6599144" y="5947468"/>
              <a:ext cx="1165562" cy="1165562"/>
            </a:xfrm>
            <a:prstGeom prst="round2Diag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BC8D436F-0F95-CD4C-9214-9202E7C36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27" y="5990523"/>
            <a:ext cx="1308699" cy="3039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C940FE-5923-3774-88E3-EC3430706F0B}"/>
              </a:ext>
            </a:extLst>
          </p:cNvPr>
          <p:cNvGrpSpPr/>
          <p:nvPr userDrawn="1"/>
        </p:nvGrpSpPr>
        <p:grpSpPr>
          <a:xfrm>
            <a:off x="-258861" y="0"/>
            <a:ext cx="4237277" cy="3251223"/>
            <a:chOff x="-258861" y="0"/>
            <a:chExt cx="4237277" cy="3251223"/>
          </a:xfrm>
        </p:grpSpPr>
        <p:pic>
          <p:nvPicPr>
            <p:cNvPr id="14" name="Picture 1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7590B647-034B-CF52-A0A2-C55A71C67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79" t="12228"/>
            <a:stretch/>
          </p:blipFill>
          <p:spPr>
            <a:xfrm>
              <a:off x="-11190" y="0"/>
              <a:ext cx="2867795" cy="280440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43526F-7808-CDDC-C566-0B46E0001728}"/>
                </a:ext>
              </a:extLst>
            </p:cNvPr>
            <p:cNvGrpSpPr/>
            <p:nvPr/>
          </p:nvGrpSpPr>
          <p:grpSpPr>
            <a:xfrm>
              <a:off x="-258861" y="82869"/>
              <a:ext cx="4058708" cy="3168354"/>
              <a:chOff x="-57452" y="701228"/>
              <a:chExt cx="7879734" cy="6151162"/>
            </a:xfrm>
            <a:solidFill>
              <a:schemeClr val="accent2">
                <a:alpha val="11000"/>
              </a:schemeClr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9332258-06E7-1EB0-6870-A67D67317565}"/>
                  </a:ext>
                </a:extLst>
              </p:cNvPr>
              <p:cNvSpPr/>
              <p:nvPr/>
            </p:nvSpPr>
            <p:spPr>
              <a:xfrm rot="5400000" flipH="1">
                <a:off x="-57177" y="2727909"/>
                <a:ext cx="2075477" cy="2076027"/>
              </a:xfrm>
              <a:custGeom>
                <a:avLst/>
                <a:gdLst>
                  <a:gd name="connsiteX0" fmla="*/ 270631 w 1842740"/>
                  <a:gd name="connsiteY0" fmla="*/ 1843130 h 1843228"/>
                  <a:gd name="connsiteX1" fmla="*/ 0 w 1842740"/>
                  <a:gd name="connsiteY1" fmla="*/ 1572500 h 1843228"/>
                  <a:gd name="connsiteX2" fmla="*/ 0 w 1842740"/>
                  <a:gd name="connsiteY2" fmla="*/ 0 h 1843228"/>
                  <a:gd name="connsiteX3" fmla="*/ 1599083 w 1842740"/>
                  <a:gd name="connsiteY3" fmla="*/ 0 h 1843228"/>
                  <a:gd name="connsiteX4" fmla="*/ 1842740 w 1842740"/>
                  <a:gd name="connsiteY4" fmla="*/ 243656 h 1843228"/>
                  <a:gd name="connsiteX5" fmla="*/ 1842740 w 1842740"/>
                  <a:gd name="connsiteY5" fmla="*/ 1843229 h 1843228"/>
                  <a:gd name="connsiteX6" fmla="*/ 270532 w 1842740"/>
                  <a:gd name="connsiteY6" fmla="*/ 1843229 h 1843228"/>
                  <a:gd name="connsiteX7" fmla="*/ 29741 w 1842740"/>
                  <a:gd name="connsiteY7" fmla="*/ 29642 h 1843228"/>
                  <a:gd name="connsiteX8" fmla="*/ 29741 w 1842740"/>
                  <a:gd name="connsiteY8" fmla="*/ 1572500 h 1843228"/>
                  <a:gd name="connsiteX9" fmla="*/ 270631 w 1842740"/>
                  <a:gd name="connsiteY9" fmla="*/ 1813488 h 1843228"/>
                  <a:gd name="connsiteX10" fmla="*/ 1813197 w 1842740"/>
                  <a:gd name="connsiteY10" fmla="*/ 1813488 h 1843228"/>
                  <a:gd name="connsiteX11" fmla="*/ 1813197 w 1842740"/>
                  <a:gd name="connsiteY11" fmla="*/ 243557 h 1843228"/>
                  <a:gd name="connsiteX12" fmla="*/ 1599182 w 1842740"/>
                  <a:gd name="connsiteY12" fmla="*/ 29543 h 1843228"/>
                  <a:gd name="connsiteX13" fmla="*/ 29741 w 1842740"/>
                  <a:gd name="connsiteY13" fmla="*/ 29543 h 184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42740" h="1843228">
                    <a:moveTo>
                      <a:pt x="270631" y="1843130"/>
                    </a:moveTo>
                    <a:cubicBezTo>
                      <a:pt x="121433" y="1843130"/>
                      <a:pt x="0" y="1721697"/>
                      <a:pt x="0" y="1572500"/>
                    </a:cubicBezTo>
                    <a:lnTo>
                      <a:pt x="0" y="0"/>
                    </a:lnTo>
                    <a:cubicBezTo>
                      <a:pt x="0" y="0"/>
                      <a:pt x="1599083" y="0"/>
                      <a:pt x="1599083" y="0"/>
                    </a:cubicBezTo>
                    <a:cubicBezTo>
                      <a:pt x="1733460" y="0"/>
                      <a:pt x="1842740" y="109280"/>
                      <a:pt x="1842740" y="243656"/>
                    </a:cubicBezTo>
                    <a:lnTo>
                      <a:pt x="1842740" y="1843229"/>
                    </a:lnTo>
                    <a:lnTo>
                      <a:pt x="270532" y="1843229"/>
                    </a:lnTo>
                    <a:close/>
                    <a:moveTo>
                      <a:pt x="29741" y="29642"/>
                    </a:moveTo>
                    <a:lnTo>
                      <a:pt x="29741" y="1572500"/>
                    </a:lnTo>
                    <a:cubicBezTo>
                      <a:pt x="29741" y="1705394"/>
                      <a:pt x="137736" y="1813488"/>
                      <a:pt x="270631" y="1813488"/>
                    </a:cubicBezTo>
                    <a:lnTo>
                      <a:pt x="1813197" y="1813488"/>
                    </a:lnTo>
                    <a:lnTo>
                      <a:pt x="1813197" y="243557"/>
                    </a:lnTo>
                    <a:cubicBezTo>
                      <a:pt x="1813197" y="125583"/>
                      <a:pt x="1717157" y="29543"/>
                      <a:pt x="1599182" y="29543"/>
                    </a:cubicBezTo>
                    <a:lnTo>
                      <a:pt x="29741" y="2954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1911A64-094F-BBF8-3322-599B33A10798}"/>
                  </a:ext>
                </a:extLst>
              </p:cNvPr>
              <p:cNvSpPr/>
              <p:nvPr/>
            </p:nvSpPr>
            <p:spPr>
              <a:xfrm rot="5400000" flipH="1">
                <a:off x="1484403" y="4379444"/>
                <a:ext cx="2097845" cy="2098284"/>
              </a:xfrm>
              <a:custGeom>
                <a:avLst/>
                <a:gdLst>
                  <a:gd name="connsiteX0" fmla="*/ 1862600 w 1862600"/>
                  <a:gd name="connsiteY0" fmla="*/ 1862990 h 1862990"/>
                  <a:gd name="connsiteX1" fmla="*/ 280511 w 1862600"/>
                  <a:gd name="connsiteY1" fmla="*/ 1862990 h 1862990"/>
                  <a:gd name="connsiteX2" fmla="*/ 0 w 1862600"/>
                  <a:gd name="connsiteY2" fmla="*/ 1582479 h 1862990"/>
                  <a:gd name="connsiteX3" fmla="*/ 0 w 1862600"/>
                  <a:gd name="connsiteY3" fmla="*/ 0 h 1862990"/>
                  <a:gd name="connsiteX4" fmla="*/ 1608964 w 1862600"/>
                  <a:gd name="connsiteY4" fmla="*/ 0 h 1862990"/>
                  <a:gd name="connsiteX5" fmla="*/ 1862501 w 1862600"/>
                  <a:gd name="connsiteY5" fmla="*/ 253537 h 1862990"/>
                  <a:gd name="connsiteX6" fmla="*/ 1862501 w 1862600"/>
                  <a:gd name="connsiteY6" fmla="*/ 1862990 h 1862990"/>
                  <a:gd name="connsiteX7" fmla="*/ 49502 w 1862600"/>
                  <a:gd name="connsiteY7" fmla="*/ 49502 h 1862990"/>
                  <a:gd name="connsiteX8" fmla="*/ 49502 w 1862600"/>
                  <a:gd name="connsiteY8" fmla="*/ 1582578 h 1862990"/>
                  <a:gd name="connsiteX9" fmla="*/ 280511 w 1862600"/>
                  <a:gd name="connsiteY9" fmla="*/ 1813686 h 1862990"/>
                  <a:gd name="connsiteX10" fmla="*/ 1813197 w 1862600"/>
                  <a:gd name="connsiteY10" fmla="*/ 1813686 h 1862990"/>
                  <a:gd name="connsiteX11" fmla="*/ 1813197 w 1862600"/>
                  <a:gd name="connsiteY11" fmla="*/ 253636 h 1862990"/>
                  <a:gd name="connsiteX12" fmla="*/ 1609063 w 1862600"/>
                  <a:gd name="connsiteY12" fmla="*/ 49502 h 1862990"/>
                  <a:gd name="connsiteX13" fmla="*/ 49502 w 1862600"/>
                  <a:gd name="connsiteY13" fmla="*/ 49502 h 1862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600" h="1862990">
                    <a:moveTo>
                      <a:pt x="1862600" y="1862990"/>
                    </a:moveTo>
                    <a:lnTo>
                      <a:pt x="280511" y="1862990"/>
                    </a:ln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close/>
                    <a:moveTo>
                      <a:pt x="49502" y="49502"/>
                    </a:moveTo>
                    <a:lnTo>
                      <a:pt x="49502" y="1582578"/>
                    </a:lnTo>
                    <a:cubicBezTo>
                      <a:pt x="49502" y="1709939"/>
                      <a:pt x="153150" y="1813686"/>
                      <a:pt x="280511" y="1813686"/>
                    </a:cubicBezTo>
                    <a:lnTo>
                      <a:pt x="1813197" y="1813686"/>
                    </a:lnTo>
                    <a:lnTo>
                      <a:pt x="1813197" y="253636"/>
                    </a:lnTo>
                    <a:cubicBezTo>
                      <a:pt x="1813197" y="141095"/>
                      <a:pt x="1721604" y="49502"/>
                      <a:pt x="1609063" y="49502"/>
                    </a:cubicBezTo>
                    <a:lnTo>
                      <a:pt x="49502" y="4950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64AB85B-6B4A-4332-D2D5-F6D44BD81C37}"/>
                  </a:ext>
                </a:extLst>
              </p:cNvPr>
              <p:cNvSpPr/>
              <p:nvPr/>
            </p:nvSpPr>
            <p:spPr>
              <a:xfrm rot="5400000" flipH="1">
                <a:off x="1237063" y="1875601"/>
                <a:ext cx="2142950" cy="2014127"/>
              </a:xfrm>
              <a:custGeom>
                <a:avLst/>
                <a:gdLst>
                  <a:gd name="connsiteX0" fmla="*/ 280512 w 1862501"/>
                  <a:gd name="connsiteY0" fmla="*/ 1862990 h 1862989"/>
                  <a:gd name="connsiteX1" fmla="*/ 0 w 1862501"/>
                  <a:gd name="connsiteY1" fmla="*/ 1582479 h 1862989"/>
                  <a:gd name="connsiteX2" fmla="*/ 0 w 1862501"/>
                  <a:gd name="connsiteY2" fmla="*/ 0 h 1862989"/>
                  <a:gd name="connsiteX3" fmla="*/ 1608964 w 1862501"/>
                  <a:gd name="connsiteY3" fmla="*/ 0 h 1862989"/>
                  <a:gd name="connsiteX4" fmla="*/ 1862501 w 1862501"/>
                  <a:gd name="connsiteY4" fmla="*/ 253537 h 1862989"/>
                  <a:gd name="connsiteX5" fmla="*/ 1862501 w 1862501"/>
                  <a:gd name="connsiteY5" fmla="*/ 1862990 h 1862989"/>
                  <a:gd name="connsiteX6" fmla="*/ 280413 w 1862501"/>
                  <a:gd name="connsiteY6" fmla="*/ 1862990 h 1862989"/>
                  <a:gd name="connsiteX7" fmla="*/ 49502 w 1862501"/>
                  <a:gd name="connsiteY7" fmla="*/ 49502 h 1862989"/>
                  <a:gd name="connsiteX8" fmla="*/ 49502 w 1862501"/>
                  <a:gd name="connsiteY8" fmla="*/ 1582479 h 1862989"/>
                  <a:gd name="connsiteX9" fmla="*/ 280512 w 1862501"/>
                  <a:gd name="connsiteY9" fmla="*/ 1813587 h 1862989"/>
                  <a:gd name="connsiteX10" fmla="*/ 1813197 w 1862501"/>
                  <a:gd name="connsiteY10" fmla="*/ 1813587 h 1862989"/>
                  <a:gd name="connsiteX11" fmla="*/ 1813197 w 1862501"/>
                  <a:gd name="connsiteY11" fmla="*/ 253537 h 1862989"/>
                  <a:gd name="connsiteX12" fmla="*/ 1609063 w 1862501"/>
                  <a:gd name="connsiteY12" fmla="*/ 49403 h 1862989"/>
                  <a:gd name="connsiteX13" fmla="*/ 49502 w 1862501"/>
                  <a:gd name="connsiteY13" fmla="*/ 49403 h 186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2501" h="1862989">
                    <a:moveTo>
                      <a:pt x="280512" y="1862990"/>
                    </a:moveTo>
                    <a:cubicBezTo>
                      <a:pt x="125879" y="1862990"/>
                      <a:pt x="0" y="1737210"/>
                      <a:pt x="0" y="1582479"/>
                    </a:cubicBezTo>
                    <a:lnTo>
                      <a:pt x="0" y="0"/>
                    </a:lnTo>
                    <a:cubicBezTo>
                      <a:pt x="0" y="0"/>
                      <a:pt x="1608964" y="0"/>
                      <a:pt x="1608964" y="0"/>
                    </a:cubicBezTo>
                    <a:cubicBezTo>
                      <a:pt x="1748775" y="0"/>
                      <a:pt x="1862501" y="113726"/>
                      <a:pt x="1862501" y="253537"/>
                    </a:cubicBezTo>
                    <a:lnTo>
                      <a:pt x="1862501" y="1862990"/>
                    </a:lnTo>
                    <a:lnTo>
                      <a:pt x="280413" y="1862990"/>
                    </a:lnTo>
                    <a:close/>
                    <a:moveTo>
                      <a:pt x="49502" y="49502"/>
                    </a:moveTo>
                    <a:lnTo>
                      <a:pt x="49502" y="1582479"/>
                    </a:lnTo>
                    <a:cubicBezTo>
                      <a:pt x="49502" y="1709939"/>
                      <a:pt x="153150" y="1813587"/>
                      <a:pt x="280512" y="1813587"/>
                    </a:cubicBezTo>
                    <a:lnTo>
                      <a:pt x="1813197" y="1813587"/>
                    </a:lnTo>
                    <a:lnTo>
                      <a:pt x="1813197" y="253537"/>
                    </a:lnTo>
                    <a:cubicBezTo>
                      <a:pt x="1813197" y="140996"/>
                      <a:pt x="1721603" y="49403"/>
                      <a:pt x="1609063" y="49403"/>
                    </a:cubicBezTo>
                    <a:lnTo>
                      <a:pt x="49502" y="4940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B705049-4CF1-6A22-2154-DD2C812CDEF5}"/>
                  </a:ext>
                </a:extLst>
              </p:cNvPr>
              <p:cNvSpPr/>
              <p:nvPr/>
            </p:nvSpPr>
            <p:spPr>
              <a:xfrm rot="5400000" flipH="1">
                <a:off x="461804" y="2185558"/>
                <a:ext cx="1312724" cy="1312943"/>
              </a:xfrm>
              <a:custGeom>
                <a:avLst/>
                <a:gdLst>
                  <a:gd name="connsiteX0" fmla="*/ 175085 w 1165520"/>
                  <a:gd name="connsiteY0" fmla="*/ 1165715 h 1165714"/>
                  <a:gd name="connsiteX1" fmla="*/ 0 w 1165520"/>
                  <a:gd name="connsiteY1" fmla="*/ 990630 h 1165714"/>
                  <a:gd name="connsiteX2" fmla="*/ 0 w 1165520"/>
                  <a:gd name="connsiteY2" fmla="*/ 0 h 1165714"/>
                  <a:gd name="connsiteX3" fmla="*/ 1007331 w 1165520"/>
                  <a:gd name="connsiteY3" fmla="*/ 0 h 1165714"/>
                  <a:gd name="connsiteX4" fmla="*/ 1165521 w 1165520"/>
                  <a:gd name="connsiteY4" fmla="*/ 158189 h 1165714"/>
                  <a:gd name="connsiteX5" fmla="*/ 1165521 w 1165520"/>
                  <a:gd name="connsiteY5" fmla="*/ 1165715 h 1165714"/>
                  <a:gd name="connsiteX6" fmla="*/ 175085 w 1165520"/>
                  <a:gd name="connsiteY6" fmla="*/ 1165715 h 1165714"/>
                  <a:gd name="connsiteX7" fmla="*/ 29741 w 1165520"/>
                  <a:gd name="connsiteY7" fmla="*/ 29642 h 1165714"/>
                  <a:gd name="connsiteX8" fmla="*/ 29741 w 1165520"/>
                  <a:gd name="connsiteY8" fmla="*/ 990630 h 1165714"/>
                  <a:gd name="connsiteX9" fmla="*/ 175085 w 1165520"/>
                  <a:gd name="connsiteY9" fmla="*/ 1136073 h 1165714"/>
                  <a:gd name="connsiteX10" fmla="*/ 1135879 w 1165520"/>
                  <a:gd name="connsiteY10" fmla="*/ 1136073 h 1165714"/>
                  <a:gd name="connsiteX11" fmla="*/ 1135879 w 1165520"/>
                  <a:gd name="connsiteY11" fmla="*/ 158090 h 1165714"/>
                  <a:gd name="connsiteX12" fmla="*/ 1007331 w 1165520"/>
                  <a:gd name="connsiteY12" fmla="*/ 29543 h 1165714"/>
                  <a:gd name="connsiteX13" fmla="*/ 29642 w 1165520"/>
                  <a:gd name="connsiteY13" fmla="*/ 29543 h 116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65520" h="1165714">
                    <a:moveTo>
                      <a:pt x="175085" y="1165715"/>
                    </a:moveTo>
                    <a:cubicBezTo>
                      <a:pt x="78551" y="1165715"/>
                      <a:pt x="0" y="1087164"/>
                      <a:pt x="0" y="990630"/>
                    </a:cubicBezTo>
                    <a:lnTo>
                      <a:pt x="0" y="0"/>
                    </a:lnTo>
                    <a:cubicBezTo>
                      <a:pt x="0" y="0"/>
                      <a:pt x="1007331" y="0"/>
                      <a:pt x="1007331" y="0"/>
                    </a:cubicBezTo>
                    <a:cubicBezTo>
                      <a:pt x="1094578" y="0"/>
                      <a:pt x="1165521" y="70943"/>
                      <a:pt x="1165521" y="158189"/>
                    </a:cubicBezTo>
                    <a:lnTo>
                      <a:pt x="1165521" y="1165715"/>
                    </a:lnTo>
                    <a:lnTo>
                      <a:pt x="175085" y="1165715"/>
                    </a:lnTo>
                    <a:close/>
                    <a:moveTo>
                      <a:pt x="29741" y="29642"/>
                    </a:moveTo>
                    <a:lnTo>
                      <a:pt x="29741" y="990630"/>
                    </a:lnTo>
                    <a:cubicBezTo>
                      <a:pt x="29741" y="1070861"/>
                      <a:pt x="94953" y="1136073"/>
                      <a:pt x="175085" y="1136073"/>
                    </a:cubicBezTo>
                    <a:lnTo>
                      <a:pt x="1135879" y="1136073"/>
                    </a:lnTo>
                    <a:lnTo>
                      <a:pt x="1135879" y="158090"/>
                    </a:lnTo>
                    <a:cubicBezTo>
                      <a:pt x="1135879" y="87246"/>
                      <a:pt x="1078176" y="29543"/>
                      <a:pt x="1007331" y="29543"/>
                    </a:cubicBezTo>
                    <a:lnTo>
                      <a:pt x="29642" y="2954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8768335-F06D-57C4-B54E-579B09CBE2FA}"/>
                  </a:ext>
                </a:extLst>
              </p:cNvPr>
              <p:cNvSpPr/>
              <p:nvPr/>
            </p:nvSpPr>
            <p:spPr>
              <a:xfrm rot="5400000" flipH="1">
                <a:off x="2479740" y="701118"/>
                <a:ext cx="788013" cy="788233"/>
              </a:xfrm>
              <a:custGeom>
                <a:avLst/>
                <a:gdLst>
                  <a:gd name="connsiteX0" fmla="*/ 699648 w 699648"/>
                  <a:gd name="connsiteY0" fmla="*/ 699844 h 699843"/>
                  <a:gd name="connsiteX1" fmla="*/ 105822 w 699648"/>
                  <a:gd name="connsiteY1" fmla="*/ 699844 h 699843"/>
                  <a:gd name="connsiteX2" fmla="*/ 0 w 699648"/>
                  <a:gd name="connsiteY2" fmla="*/ 594023 h 699843"/>
                  <a:gd name="connsiteX3" fmla="*/ 0 w 699648"/>
                  <a:gd name="connsiteY3" fmla="*/ 0 h 699843"/>
                  <a:gd name="connsiteX4" fmla="*/ 604004 w 699648"/>
                  <a:gd name="connsiteY4" fmla="*/ 0 h 699843"/>
                  <a:gd name="connsiteX5" fmla="*/ 699648 w 699648"/>
                  <a:gd name="connsiteY5" fmla="*/ 95644 h 699843"/>
                  <a:gd name="connsiteX6" fmla="*/ 699648 w 699648"/>
                  <a:gd name="connsiteY6" fmla="*/ 699745 h 699843"/>
                  <a:gd name="connsiteX7" fmla="*/ 19761 w 699648"/>
                  <a:gd name="connsiteY7" fmla="*/ 19761 h 699843"/>
                  <a:gd name="connsiteX8" fmla="*/ 19761 w 699648"/>
                  <a:gd name="connsiteY8" fmla="*/ 594023 h 699843"/>
                  <a:gd name="connsiteX9" fmla="*/ 105822 w 699648"/>
                  <a:gd name="connsiteY9" fmla="*/ 680083 h 699843"/>
                  <a:gd name="connsiteX10" fmla="*/ 679887 w 699648"/>
                  <a:gd name="connsiteY10" fmla="*/ 680083 h 699843"/>
                  <a:gd name="connsiteX11" fmla="*/ 679887 w 699648"/>
                  <a:gd name="connsiteY11" fmla="*/ 95743 h 699843"/>
                  <a:gd name="connsiteX12" fmla="*/ 604004 w 699648"/>
                  <a:gd name="connsiteY12" fmla="*/ 19860 h 699843"/>
                  <a:gd name="connsiteX13" fmla="*/ 19761 w 699648"/>
                  <a:gd name="connsiteY13" fmla="*/ 19860 h 69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648" h="699843">
                    <a:moveTo>
                      <a:pt x="699648" y="699844"/>
                    </a:moveTo>
                    <a:lnTo>
                      <a:pt x="105822" y="699844"/>
                    </a:lnTo>
                    <a:cubicBezTo>
                      <a:pt x="47526" y="699844"/>
                      <a:pt x="0" y="652417"/>
                      <a:pt x="0" y="594023"/>
                    </a:cubicBezTo>
                    <a:lnTo>
                      <a:pt x="0" y="0"/>
                    </a:lnTo>
                    <a:cubicBezTo>
                      <a:pt x="0" y="0"/>
                      <a:pt x="604004" y="0"/>
                      <a:pt x="604004" y="0"/>
                    </a:cubicBezTo>
                    <a:cubicBezTo>
                      <a:pt x="656767" y="0"/>
                      <a:pt x="699648" y="42882"/>
                      <a:pt x="699648" y="95644"/>
                    </a:cubicBezTo>
                    <a:lnTo>
                      <a:pt x="699648" y="699745"/>
                    </a:lnTo>
                    <a:close/>
                    <a:moveTo>
                      <a:pt x="19761" y="19761"/>
                    </a:moveTo>
                    <a:lnTo>
                      <a:pt x="19761" y="594023"/>
                    </a:lnTo>
                    <a:cubicBezTo>
                      <a:pt x="19761" y="641449"/>
                      <a:pt x="58296" y="680083"/>
                      <a:pt x="105822" y="680083"/>
                    </a:cubicBezTo>
                    <a:lnTo>
                      <a:pt x="679887" y="680083"/>
                    </a:lnTo>
                    <a:lnTo>
                      <a:pt x="679887" y="95743"/>
                    </a:lnTo>
                    <a:cubicBezTo>
                      <a:pt x="679887" y="53849"/>
                      <a:pt x="645799" y="19860"/>
                      <a:pt x="604004" y="19860"/>
                    </a:cubicBezTo>
                    <a:lnTo>
                      <a:pt x="19761" y="19860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6081CD9-19E0-DD12-EA18-7CD2C9C0899F}"/>
                  </a:ext>
                </a:extLst>
              </p:cNvPr>
              <p:cNvSpPr/>
              <p:nvPr/>
            </p:nvSpPr>
            <p:spPr>
              <a:xfrm rot="5400000" flipH="1">
                <a:off x="3080978" y="5748513"/>
                <a:ext cx="1060290" cy="1147463"/>
              </a:xfrm>
              <a:custGeom>
                <a:avLst/>
                <a:gdLst>
                  <a:gd name="connsiteX0" fmla="*/ 154336 w 1018595"/>
                  <a:gd name="connsiteY0" fmla="*/ 1018790 h 1018790"/>
                  <a:gd name="connsiteX1" fmla="*/ 0 w 1018595"/>
                  <a:gd name="connsiteY1" fmla="*/ 864455 h 1018790"/>
                  <a:gd name="connsiteX2" fmla="*/ 0 w 1018595"/>
                  <a:gd name="connsiteY2" fmla="*/ 0 h 1018790"/>
                  <a:gd name="connsiteX3" fmla="*/ 878982 w 1018595"/>
                  <a:gd name="connsiteY3" fmla="*/ 0 h 1018790"/>
                  <a:gd name="connsiteX4" fmla="*/ 1018596 w 1018595"/>
                  <a:gd name="connsiteY4" fmla="*/ 139613 h 1018790"/>
                  <a:gd name="connsiteX5" fmla="*/ 1018596 w 1018595"/>
                  <a:gd name="connsiteY5" fmla="*/ 1018790 h 1018790"/>
                  <a:gd name="connsiteX6" fmla="*/ 154336 w 1018595"/>
                  <a:gd name="connsiteY6" fmla="*/ 1018790 h 1018790"/>
                  <a:gd name="connsiteX7" fmla="*/ 29642 w 1018595"/>
                  <a:gd name="connsiteY7" fmla="*/ 29642 h 1018790"/>
                  <a:gd name="connsiteX8" fmla="*/ 29642 w 1018595"/>
                  <a:gd name="connsiteY8" fmla="*/ 864455 h 1018790"/>
                  <a:gd name="connsiteX9" fmla="*/ 154336 w 1018595"/>
                  <a:gd name="connsiteY9" fmla="*/ 989148 h 1018790"/>
                  <a:gd name="connsiteX10" fmla="*/ 988954 w 1018595"/>
                  <a:gd name="connsiteY10" fmla="*/ 989148 h 1018790"/>
                  <a:gd name="connsiteX11" fmla="*/ 988954 w 1018595"/>
                  <a:gd name="connsiteY11" fmla="*/ 139613 h 1018790"/>
                  <a:gd name="connsiteX12" fmla="*/ 878982 w 1018595"/>
                  <a:gd name="connsiteY12" fmla="*/ 29642 h 1018790"/>
                  <a:gd name="connsiteX13" fmla="*/ 29642 w 1018595"/>
                  <a:gd name="connsiteY13" fmla="*/ 29642 h 1018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595" h="1018790">
                    <a:moveTo>
                      <a:pt x="154336" y="1018790"/>
                    </a:moveTo>
                    <a:cubicBezTo>
                      <a:pt x="69263" y="1018790"/>
                      <a:pt x="0" y="949527"/>
                      <a:pt x="0" y="864455"/>
                    </a:cubicBezTo>
                    <a:lnTo>
                      <a:pt x="0" y="0"/>
                    </a:lnTo>
                    <a:cubicBezTo>
                      <a:pt x="0" y="0"/>
                      <a:pt x="878982" y="0"/>
                      <a:pt x="878982" y="0"/>
                    </a:cubicBezTo>
                    <a:cubicBezTo>
                      <a:pt x="955952" y="0"/>
                      <a:pt x="1018596" y="62643"/>
                      <a:pt x="1018596" y="139613"/>
                    </a:cubicBezTo>
                    <a:lnTo>
                      <a:pt x="1018596" y="1018790"/>
                    </a:lnTo>
                    <a:lnTo>
                      <a:pt x="154336" y="1018790"/>
                    </a:lnTo>
                    <a:close/>
                    <a:moveTo>
                      <a:pt x="29642" y="29642"/>
                    </a:moveTo>
                    <a:lnTo>
                      <a:pt x="29642" y="864455"/>
                    </a:lnTo>
                    <a:cubicBezTo>
                      <a:pt x="29642" y="933224"/>
                      <a:pt x="85566" y="989148"/>
                      <a:pt x="154336" y="989148"/>
                    </a:cubicBezTo>
                    <a:lnTo>
                      <a:pt x="988954" y="989148"/>
                    </a:lnTo>
                    <a:lnTo>
                      <a:pt x="988954" y="139613"/>
                    </a:lnTo>
                    <a:cubicBezTo>
                      <a:pt x="988954" y="78946"/>
                      <a:pt x="939649" y="29642"/>
                      <a:pt x="878982" y="29642"/>
                    </a:cubicBezTo>
                    <a:lnTo>
                      <a:pt x="29642" y="2964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C167B47-0193-7D57-B548-C903459D0EAF}"/>
                  </a:ext>
                </a:extLst>
              </p:cNvPr>
              <p:cNvSpPr/>
              <p:nvPr/>
            </p:nvSpPr>
            <p:spPr>
              <a:xfrm rot="5400000" flipH="1">
                <a:off x="5305664" y="4179405"/>
                <a:ext cx="563884" cy="563993"/>
              </a:xfrm>
              <a:custGeom>
                <a:avLst/>
                <a:gdLst>
                  <a:gd name="connsiteX0" fmla="*/ 500652 w 500652"/>
                  <a:gd name="connsiteY0" fmla="*/ 500749 h 500749"/>
                  <a:gd name="connsiteX1" fmla="*/ 84776 w 500652"/>
                  <a:gd name="connsiteY1" fmla="*/ 500749 h 500749"/>
                  <a:gd name="connsiteX2" fmla="*/ 0 w 500652"/>
                  <a:gd name="connsiteY2" fmla="*/ 415974 h 500749"/>
                  <a:gd name="connsiteX3" fmla="*/ 0 w 500652"/>
                  <a:gd name="connsiteY3" fmla="*/ 0 h 500749"/>
                  <a:gd name="connsiteX4" fmla="*/ 422694 w 500652"/>
                  <a:gd name="connsiteY4" fmla="*/ 0 h 500749"/>
                  <a:gd name="connsiteX5" fmla="*/ 500652 w 500652"/>
                  <a:gd name="connsiteY5" fmla="*/ 77958 h 500749"/>
                  <a:gd name="connsiteX6" fmla="*/ 500652 w 500652"/>
                  <a:gd name="connsiteY6" fmla="*/ 500749 h 500749"/>
                  <a:gd name="connsiteX7" fmla="*/ 39523 w 500652"/>
                  <a:gd name="connsiteY7" fmla="*/ 39522 h 500749"/>
                  <a:gd name="connsiteX8" fmla="*/ 39523 w 500652"/>
                  <a:gd name="connsiteY8" fmla="*/ 415974 h 500749"/>
                  <a:gd name="connsiteX9" fmla="*/ 84776 w 500652"/>
                  <a:gd name="connsiteY9" fmla="*/ 461227 h 500749"/>
                  <a:gd name="connsiteX10" fmla="*/ 461130 w 500652"/>
                  <a:gd name="connsiteY10" fmla="*/ 461227 h 500749"/>
                  <a:gd name="connsiteX11" fmla="*/ 461130 w 500652"/>
                  <a:gd name="connsiteY11" fmla="*/ 77958 h 500749"/>
                  <a:gd name="connsiteX12" fmla="*/ 422694 w 500652"/>
                  <a:gd name="connsiteY12" fmla="*/ 39522 h 500749"/>
                  <a:gd name="connsiteX13" fmla="*/ 39523 w 500652"/>
                  <a:gd name="connsiteY13" fmla="*/ 39522 h 50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0652" h="500749">
                    <a:moveTo>
                      <a:pt x="500652" y="500749"/>
                    </a:moveTo>
                    <a:lnTo>
                      <a:pt x="84776" y="500749"/>
                    </a:lnTo>
                    <a:cubicBezTo>
                      <a:pt x="38040" y="500749"/>
                      <a:pt x="0" y="462709"/>
                      <a:pt x="0" y="415974"/>
                    </a:cubicBezTo>
                    <a:lnTo>
                      <a:pt x="0" y="0"/>
                    </a:lnTo>
                    <a:cubicBezTo>
                      <a:pt x="0" y="0"/>
                      <a:pt x="422694" y="0"/>
                      <a:pt x="422694" y="0"/>
                    </a:cubicBezTo>
                    <a:cubicBezTo>
                      <a:pt x="465675" y="0"/>
                      <a:pt x="500652" y="34977"/>
                      <a:pt x="500652" y="77958"/>
                    </a:cubicBezTo>
                    <a:lnTo>
                      <a:pt x="500652" y="500749"/>
                    </a:lnTo>
                    <a:close/>
                    <a:moveTo>
                      <a:pt x="39523" y="39522"/>
                    </a:moveTo>
                    <a:lnTo>
                      <a:pt x="39523" y="415974"/>
                    </a:lnTo>
                    <a:cubicBezTo>
                      <a:pt x="39523" y="440972"/>
                      <a:pt x="59778" y="461227"/>
                      <a:pt x="84776" y="461227"/>
                    </a:cubicBezTo>
                    <a:lnTo>
                      <a:pt x="461130" y="461227"/>
                    </a:lnTo>
                    <a:lnTo>
                      <a:pt x="461130" y="77958"/>
                    </a:lnTo>
                    <a:cubicBezTo>
                      <a:pt x="461130" y="56814"/>
                      <a:pt x="443839" y="39522"/>
                      <a:pt x="422694" y="39522"/>
                    </a:cubicBezTo>
                    <a:lnTo>
                      <a:pt x="39523" y="3952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B7DF7AB-95AA-99C2-7649-A66AFE2DF2AA}"/>
                  </a:ext>
                </a:extLst>
              </p:cNvPr>
              <p:cNvSpPr/>
              <p:nvPr/>
            </p:nvSpPr>
            <p:spPr>
              <a:xfrm rot="5400000" flipH="1">
                <a:off x="2616731" y="2574503"/>
                <a:ext cx="2100961" cy="2101400"/>
              </a:xfrm>
              <a:custGeom>
                <a:avLst/>
                <a:gdLst>
                  <a:gd name="connsiteX0" fmla="*/ 277350 w 1865366"/>
                  <a:gd name="connsiteY0" fmla="*/ 1865757 h 1865756"/>
                  <a:gd name="connsiteX1" fmla="*/ 0 w 1865366"/>
                  <a:gd name="connsiteY1" fmla="*/ 1588408 h 1865756"/>
                  <a:gd name="connsiteX2" fmla="*/ 0 w 1865366"/>
                  <a:gd name="connsiteY2" fmla="*/ 0 h 1865756"/>
                  <a:gd name="connsiteX3" fmla="*/ 1615189 w 1865366"/>
                  <a:gd name="connsiteY3" fmla="*/ 0 h 1865756"/>
                  <a:gd name="connsiteX4" fmla="*/ 1865367 w 1865366"/>
                  <a:gd name="connsiteY4" fmla="*/ 250177 h 1865756"/>
                  <a:gd name="connsiteX5" fmla="*/ 1865367 w 1865366"/>
                  <a:gd name="connsiteY5" fmla="*/ 1865757 h 1865756"/>
                  <a:gd name="connsiteX6" fmla="*/ 277350 w 1865366"/>
                  <a:gd name="connsiteY6" fmla="*/ 1865757 h 1865756"/>
                  <a:gd name="connsiteX7" fmla="*/ 39621 w 1865366"/>
                  <a:gd name="connsiteY7" fmla="*/ 39522 h 1865756"/>
                  <a:gd name="connsiteX8" fmla="*/ 39621 w 1865366"/>
                  <a:gd name="connsiteY8" fmla="*/ 1588408 h 1865756"/>
                  <a:gd name="connsiteX9" fmla="*/ 277350 w 1865366"/>
                  <a:gd name="connsiteY9" fmla="*/ 1826234 h 1865756"/>
                  <a:gd name="connsiteX10" fmla="*/ 1825844 w 1865366"/>
                  <a:gd name="connsiteY10" fmla="*/ 1826234 h 1865756"/>
                  <a:gd name="connsiteX11" fmla="*/ 1825844 w 1865366"/>
                  <a:gd name="connsiteY11" fmla="*/ 250177 h 1865756"/>
                  <a:gd name="connsiteX12" fmla="*/ 1615189 w 1865366"/>
                  <a:gd name="connsiteY12" fmla="*/ 39522 h 1865756"/>
                  <a:gd name="connsiteX13" fmla="*/ 39621 w 1865366"/>
                  <a:gd name="connsiteY13" fmla="*/ 39522 h 186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66" h="1865756">
                    <a:moveTo>
                      <a:pt x="277350" y="1865757"/>
                    </a:moveTo>
                    <a:cubicBezTo>
                      <a:pt x="124397" y="1865757"/>
                      <a:pt x="0" y="1741360"/>
                      <a:pt x="0" y="1588408"/>
                    </a:cubicBezTo>
                    <a:lnTo>
                      <a:pt x="0" y="0"/>
                    </a:lnTo>
                    <a:cubicBezTo>
                      <a:pt x="0" y="0"/>
                      <a:pt x="1615189" y="0"/>
                      <a:pt x="1615189" y="0"/>
                    </a:cubicBezTo>
                    <a:cubicBezTo>
                      <a:pt x="1753123" y="0"/>
                      <a:pt x="1865367" y="112244"/>
                      <a:pt x="1865367" y="250177"/>
                    </a:cubicBezTo>
                    <a:lnTo>
                      <a:pt x="1865367" y="1865757"/>
                    </a:lnTo>
                    <a:lnTo>
                      <a:pt x="277350" y="1865757"/>
                    </a:lnTo>
                    <a:close/>
                    <a:moveTo>
                      <a:pt x="39621" y="39522"/>
                    </a:moveTo>
                    <a:lnTo>
                      <a:pt x="39621" y="1588408"/>
                    </a:lnTo>
                    <a:cubicBezTo>
                      <a:pt x="39621" y="1719523"/>
                      <a:pt x="146234" y="1826234"/>
                      <a:pt x="277350" y="1826234"/>
                    </a:cubicBezTo>
                    <a:lnTo>
                      <a:pt x="1825844" y="1826234"/>
                    </a:lnTo>
                    <a:lnTo>
                      <a:pt x="1825844" y="250177"/>
                    </a:lnTo>
                    <a:cubicBezTo>
                      <a:pt x="1825844" y="133981"/>
                      <a:pt x="1731286" y="39522"/>
                      <a:pt x="1615189" y="39522"/>
                    </a:cubicBezTo>
                    <a:lnTo>
                      <a:pt x="39621" y="39522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D07C9CF-A3CA-BBB6-D974-D9F9CD815A7A}"/>
                  </a:ext>
                </a:extLst>
              </p:cNvPr>
              <p:cNvSpPr/>
              <p:nvPr/>
            </p:nvSpPr>
            <p:spPr>
              <a:xfrm rot="5400000" flipH="1">
                <a:off x="4135886" y="1337006"/>
                <a:ext cx="2112090" cy="2112527"/>
              </a:xfrm>
              <a:custGeom>
                <a:avLst/>
                <a:gdLst>
                  <a:gd name="connsiteX0" fmla="*/ 1875248 w 1875247"/>
                  <a:gd name="connsiteY0" fmla="*/ 1875637 h 1875636"/>
                  <a:gd name="connsiteX1" fmla="*/ 282290 w 1875247"/>
                  <a:gd name="connsiteY1" fmla="*/ 1875637 h 1875636"/>
                  <a:gd name="connsiteX2" fmla="*/ 0 w 1875247"/>
                  <a:gd name="connsiteY2" fmla="*/ 1593348 h 1875636"/>
                  <a:gd name="connsiteX3" fmla="*/ 0 w 1875247"/>
                  <a:gd name="connsiteY3" fmla="*/ 0 h 1875636"/>
                  <a:gd name="connsiteX4" fmla="*/ 1620129 w 1875247"/>
                  <a:gd name="connsiteY4" fmla="*/ 0 h 1875636"/>
                  <a:gd name="connsiteX5" fmla="*/ 1875248 w 1875247"/>
                  <a:gd name="connsiteY5" fmla="*/ 255118 h 1875636"/>
                  <a:gd name="connsiteX6" fmla="*/ 1875248 w 1875247"/>
                  <a:gd name="connsiteY6" fmla="*/ 1875637 h 1875636"/>
                  <a:gd name="connsiteX7" fmla="*/ 49403 w 1875247"/>
                  <a:gd name="connsiteY7" fmla="*/ 49403 h 1875636"/>
                  <a:gd name="connsiteX8" fmla="*/ 49403 w 1875247"/>
                  <a:gd name="connsiteY8" fmla="*/ 1593348 h 1875636"/>
                  <a:gd name="connsiteX9" fmla="*/ 282191 w 1875247"/>
                  <a:gd name="connsiteY9" fmla="*/ 1826234 h 1875636"/>
                  <a:gd name="connsiteX10" fmla="*/ 1825746 w 1875247"/>
                  <a:gd name="connsiteY10" fmla="*/ 1826234 h 1875636"/>
                  <a:gd name="connsiteX11" fmla="*/ 1825746 w 1875247"/>
                  <a:gd name="connsiteY11" fmla="*/ 255118 h 1875636"/>
                  <a:gd name="connsiteX12" fmla="*/ 1620031 w 1875247"/>
                  <a:gd name="connsiteY12" fmla="*/ 49403 h 1875636"/>
                  <a:gd name="connsiteX13" fmla="*/ 49403 w 1875247"/>
                  <a:gd name="connsiteY13" fmla="*/ 49403 h 187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5247" h="1875636">
                    <a:moveTo>
                      <a:pt x="1875248" y="1875637"/>
                    </a:moveTo>
                    <a:lnTo>
                      <a:pt x="282290" y="1875637"/>
                    </a:lnTo>
                    <a:cubicBezTo>
                      <a:pt x="126670" y="1875637"/>
                      <a:pt x="0" y="1748967"/>
                      <a:pt x="0" y="1593348"/>
                    </a:cubicBezTo>
                    <a:lnTo>
                      <a:pt x="0" y="0"/>
                    </a:lnTo>
                    <a:cubicBezTo>
                      <a:pt x="0" y="0"/>
                      <a:pt x="1620129" y="0"/>
                      <a:pt x="1620129" y="0"/>
                    </a:cubicBezTo>
                    <a:cubicBezTo>
                      <a:pt x="1760830" y="0"/>
                      <a:pt x="1875248" y="114417"/>
                      <a:pt x="1875248" y="255118"/>
                    </a:cubicBezTo>
                    <a:lnTo>
                      <a:pt x="1875248" y="1875637"/>
                    </a:lnTo>
                    <a:close/>
                    <a:moveTo>
                      <a:pt x="49403" y="49403"/>
                    </a:moveTo>
                    <a:lnTo>
                      <a:pt x="49403" y="1593348"/>
                    </a:lnTo>
                    <a:cubicBezTo>
                      <a:pt x="49403" y="1721796"/>
                      <a:pt x="153842" y="1826234"/>
                      <a:pt x="282191" y="1826234"/>
                    </a:cubicBezTo>
                    <a:lnTo>
                      <a:pt x="1825746" y="1826234"/>
                    </a:lnTo>
                    <a:lnTo>
                      <a:pt x="1825746" y="255118"/>
                    </a:lnTo>
                    <a:cubicBezTo>
                      <a:pt x="1825746" y="141688"/>
                      <a:pt x="1733460" y="49403"/>
                      <a:pt x="1620031" y="49403"/>
                    </a:cubicBezTo>
                    <a:lnTo>
                      <a:pt x="49403" y="4940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4506E5B-E770-132E-3B70-6DE012B75CBF}"/>
                  </a:ext>
                </a:extLst>
              </p:cNvPr>
              <p:cNvSpPr/>
              <p:nvPr/>
            </p:nvSpPr>
            <p:spPr>
              <a:xfrm rot="5400000" flipH="1">
                <a:off x="6959693" y="2220168"/>
                <a:ext cx="862499" cy="862678"/>
              </a:xfrm>
              <a:custGeom>
                <a:avLst/>
                <a:gdLst>
                  <a:gd name="connsiteX0" fmla="*/ 1875248 w 1875247"/>
                  <a:gd name="connsiteY0" fmla="*/ 1875637 h 1875636"/>
                  <a:gd name="connsiteX1" fmla="*/ 282290 w 1875247"/>
                  <a:gd name="connsiteY1" fmla="*/ 1875637 h 1875636"/>
                  <a:gd name="connsiteX2" fmla="*/ 0 w 1875247"/>
                  <a:gd name="connsiteY2" fmla="*/ 1593348 h 1875636"/>
                  <a:gd name="connsiteX3" fmla="*/ 0 w 1875247"/>
                  <a:gd name="connsiteY3" fmla="*/ 0 h 1875636"/>
                  <a:gd name="connsiteX4" fmla="*/ 1620129 w 1875247"/>
                  <a:gd name="connsiteY4" fmla="*/ 0 h 1875636"/>
                  <a:gd name="connsiteX5" fmla="*/ 1875248 w 1875247"/>
                  <a:gd name="connsiteY5" fmla="*/ 255118 h 1875636"/>
                  <a:gd name="connsiteX6" fmla="*/ 1875248 w 1875247"/>
                  <a:gd name="connsiteY6" fmla="*/ 1875637 h 1875636"/>
                  <a:gd name="connsiteX7" fmla="*/ 49403 w 1875247"/>
                  <a:gd name="connsiteY7" fmla="*/ 49403 h 1875636"/>
                  <a:gd name="connsiteX8" fmla="*/ 49403 w 1875247"/>
                  <a:gd name="connsiteY8" fmla="*/ 1593348 h 1875636"/>
                  <a:gd name="connsiteX9" fmla="*/ 282191 w 1875247"/>
                  <a:gd name="connsiteY9" fmla="*/ 1826234 h 1875636"/>
                  <a:gd name="connsiteX10" fmla="*/ 1825746 w 1875247"/>
                  <a:gd name="connsiteY10" fmla="*/ 1826234 h 1875636"/>
                  <a:gd name="connsiteX11" fmla="*/ 1825746 w 1875247"/>
                  <a:gd name="connsiteY11" fmla="*/ 255118 h 1875636"/>
                  <a:gd name="connsiteX12" fmla="*/ 1620031 w 1875247"/>
                  <a:gd name="connsiteY12" fmla="*/ 49403 h 1875636"/>
                  <a:gd name="connsiteX13" fmla="*/ 49403 w 1875247"/>
                  <a:gd name="connsiteY13" fmla="*/ 49403 h 187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5247" h="1875636">
                    <a:moveTo>
                      <a:pt x="1875248" y="1875637"/>
                    </a:moveTo>
                    <a:lnTo>
                      <a:pt x="282290" y="1875637"/>
                    </a:lnTo>
                    <a:cubicBezTo>
                      <a:pt x="126670" y="1875637"/>
                      <a:pt x="0" y="1748967"/>
                      <a:pt x="0" y="1593348"/>
                    </a:cubicBezTo>
                    <a:lnTo>
                      <a:pt x="0" y="0"/>
                    </a:lnTo>
                    <a:cubicBezTo>
                      <a:pt x="0" y="0"/>
                      <a:pt x="1620129" y="0"/>
                      <a:pt x="1620129" y="0"/>
                    </a:cubicBezTo>
                    <a:cubicBezTo>
                      <a:pt x="1760830" y="0"/>
                      <a:pt x="1875248" y="114417"/>
                      <a:pt x="1875248" y="255118"/>
                    </a:cubicBezTo>
                    <a:lnTo>
                      <a:pt x="1875248" y="1875637"/>
                    </a:lnTo>
                    <a:close/>
                    <a:moveTo>
                      <a:pt x="49403" y="49403"/>
                    </a:moveTo>
                    <a:lnTo>
                      <a:pt x="49403" y="1593348"/>
                    </a:lnTo>
                    <a:cubicBezTo>
                      <a:pt x="49403" y="1721796"/>
                      <a:pt x="153842" y="1826234"/>
                      <a:pt x="282191" y="1826234"/>
                    </a:cubicBezTo>
                    <a:lnTo>
                      <a:pt x="1825746" y="1826234"/>
                    </a:lnTo>
                    <a:lnTo>
                      <a:pt x="1825746" y="255118"/>
                    </a:lnTo>
                    <a:cubicBezTo>
                      <a:pt x="1825746" y="141688"/>
                      <a:pt x="1733460" y="49403"/>
                      <a:pt x="1620031" y="49403"/>
                    </a:cubicBezTo>
                    <a:lnTo>
                      <a:pt x="49403" y="49403"/>
                    </a:lnTo>
                    <a:close/>
                  </a:path>
                </a:pathLst>
              </a:custGeom>
              <a:grpFill/>
              <a:ln w="9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3C4E30-1E11-63EB-9470-5C8045E2AD3E}"/>
                </a:ext>
              </a:extLst>
            </p:cNvPr>
            <p:cNvSpPr/>
            <p:nvPr/>
          </p:nvSpPr>
          <p:spPr>
            <a:xfrm rot="5400000" flipH="1">
              <a:off x="3651645" y="680119"/>
              <a:ext cx="326737" cy="326805"/>
            </a:xfrm>
            <a:custGeom>
              <a:avLst/>
              <a:gdLst>
                <a:gd name="connsiteX0" fmla="*/ 1875248 w 1875247"/>
                <a:gd name="connsiteY0" fmla="*/ 1875637 h 1875636"/>
                <a:gd name="connsiteX1" fmla="*/ 282290 w 1875247"/>
                <a:gd name="connsiteY1" fmla="*/ 1875637 h 1875636"/>
                <a:gd name="connsiteX2" fmla="*/ 0 w 1875247"/>
                <a:gd name="connsiteY2" fmla="*/ 1593348 h 1875636"/>
                <a:gd name="connsiteX3" fmla="*/ 0 w 1875247"/>
                <a:gd name="connsiteY3" fmla="*/ 0 h 1875636"/>
                <a:gd name="connsiteX4" fmla="*/ 1620129 w 1875247"/>
                <a:gd name="connsiteY4" fmla="*/ 0 h 1875636"/>
                <a:gd name="connsiteX5" fmla="*/ 1875248 w 1875247"/>
                <a:gd name="connsiteY5" fmla="*/ 255118 h 1875636"/>
                <a:gd name="connsiteX6" fmla="*/ 1875248 w 1875247"/>
                <a:gd name="connsiteY6" fmla="*/ 1875637 h 1875636"/>
                <a:gd name="connsiteX7" fmla="*/ 49403 w 1875247"/>
                <a:gd name="connsiteY7" fmla="*/ 49403 h 1875636"/>
                <a:gd name="connsiteX8" fmla="*/ 49403 w 1875247"/>
                <a:gd name="connsiteY8" fmla="*/ 1593348 h 1875636"/>
                <a:gd name="connsiteX9" fmla="*/ 282191 w 1875247"/>
                <a:gd name="connsiteY9" fmla="*/ 1826234 h 1875636"/>
                <a:gd name="connsiteX10" fmla="*/ 1825746 w 1875247"/>
                <a:gd name="connsiteY10" fmla="*/ 1826234 h 1875636"/>
                <a:gd name="connsiteX11" fmla="*/ 1825746 w 1875247"/>
                <a:gd name="connsiteY11" fmla="*/ 255118 h 1875636"/>
                <a:gd name="connsiteX12" fmla="*/ 1620031 w 1875247"/>
                <a:gd name="connsiteY12" fmla="*/ 49403 h 1875636"/>
                <a:gd name="connsiteX13" fmla="*/ 49403 w 1875247"/>
                <a:gd name="connsiteY13" fmla="*/ 49403 h 187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5247" h="1875636">
                  <a:moveTo>
                    <a:pt x="1875248" y="1875637"/>
                  </a:moveTo>
                  <a:lnTo>
                    <a:pt x="282290" y="1875637"/>
                  </a:lnTo>
                  <a:cubicBezTo>
                    <a:pt x="126670" y="1875637"/>
                    <a:pt x="0" y="1748967"/>
                    <a:pt x="0" y="1593348"/>
                  </a:cubicBezTo>
                  <a:lnTo>
                    <a:pt x="0" y="0"/>
                  </a:lnTo>
                  <a:cubicBezTo>
                    <a:pt x="0" y="0"/>
                    <a:pt x="1620129" y="0"/>
                    <a:pt x="1620129" y="0"/>
                  </a:cubicBezTo>
                  <a:cubicBezTo>
                    <a:pt x="1760830" y="0"/>
                    <a:pt x="1875248" y="114417"/>
                    <a:pt x="1875248" y="255118"/>
                  </a:cubicBezTo>
                  <a:lnTo>
                    <a:pt x="1875248" y="1875637"/>
                  </a:lnTo>
                  <a:close/>
                  <a:moveTo>
                    <a:pt x="49403" y="49403"/>
                  </a:moveTo>
                  <a:lnTo>
                    <a:pt x="49403" y="1593348"/>
                  </a:lnTo>
                  <a:cubicBezTo>
                    <a:pt x="49403" y="1721796"/>
                    <a:pt x="153842" y="1826234"/>
                    <a:pt x="282191" y="1826234"/>
                  </a:cubicBezTo>
                  <a:lnTo>
                    <a:pt x="1825746" y="1826234"/>
                  </a:lnTo>
                  <a:lnTo>
                    <a:pt x="1825746" y="255118"/>
                  </a:lnTo>
                  <a:cubicBezTo>
                    <a:pt x="1825746" y="141688"/>
                    <a:pt x="1733460" y="49403"/>
                    <a:pt x="1620031" y="49403"/>
                  </a:cubicBezTo>
                  <a:lnTo>
                    <a:pt x="49403" y="49403"/>
                  </a:lnTo>
                  <a:close/>
                </a:path>
              </a:pathLst>
            </a:custGeom>
            <a:solidFill>
              <a:schemeClr val="accent2">
                <a:alpha val="15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A091BFC8-49BB-B63C-E1C7-E60035ADE532}"/>
              </a:ext>
            </a:extLst>
          </p:cNvPr>
          <p:cNvSpPr/>
          <p:nvPr userDrawn="1"/>
        </p:nvSpPr>
        <p:spPr>
          <a:xfrm flipH="1">
            <a:off x="1247295" y="1608270"/>
            <a:ext cx="2226957" cy="2226957"/>
          </a:xfrm>
          <a:prstGeom prst="round2DiagRect">
            <a:avLst/>
          </a:prstGeom>
          <a:solidFill>
            <a:schemeClr val="accent2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35">
            <a:extLst>
              <a:ext uri="{FF2B5EF4-FFF2-40B4-BE49-F238E27FC236}">
                <a16:creationId xmlns:a16="http://schemas.microsoft.com/office/drawing/2014/main" id="{4A0C306A-DF52-382B-8C16-55F18DD06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4834" y="2454056"/>
            <a:ext cx="6959130" cy="707886"/>
          </a:xfrm>
        </p:spPr>
        <p:txBody>
          <a:bodyPr wrap="square" anchor="ctr">
            <a:normAutofit/>
          </a:bodyPr>
          <a:lstStyle>
            <a:lvl1pPr>
              <a:lnSpc>
                <a:spcPts val="4300"/>
              </a:lnSpc>
              <a:defRPr sz="7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BE60C693-59F3-0AA3-E7B2-9B4A15298B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1400" y="3255384"/>
            <a:ext cx="5432564" cy="662566"/>
          </a:xfrm>
        </p:spPr>
        <p:txBody>
          <a:bodyPr anchor="ctr">
            <a:noAutofit/>
          </a:bodyPr>
          <a:lstStyle>
            <a:lvl1pPr marL="0" indent="0">
              <a:buNone/>
              <a:defRPr sz="4200" b="1" cap="all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6652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EA35CAB-E864-9649-039A-54B80C8F4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" t="1301" r="159" b="12876"/>
          <a:stretch/>
        </p:blipFill>
        <p:spPr>
          <a:xfrm>
            <a:off x="385" y="-1"/>
            <a:ext cx="12191615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51566C-48C8-2A3A-109C-0E45ADA8D190}"/>
              </a:ext>
            </a:extLst>
          </p:cNvPr>
          <p:cNvSpPr/>
          <p:nvPr userDrawn="1"/>
        </p:nvSpPr>
        <p:spPr>
          <a:xfrm>
            <a:off x="0" y="4563749"/>
            <a:ext cx="12191615" cy="902436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9A18361F-5A33-13F7-03C4-A946AB1C22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4" t="3763"/>
          <a:stretch/>
        </p:blipFill>
        <p:spPr>
          <a:xfrm flipH="1">
            <a:off x="6299173" y="1"/>
            <a:ext cx="5892441" cy="52523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AC716C7-CBC9-3EA0-2262-FFE1CCE33F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83653" y="5990523"/>
            <a:ext cx="1329908" cy="308882"/>
          </a:xfrm>
          <a:prstGeom prst="rect">
            <a:avLst/>
          </a:prstGeom>
        </p:spPr>
      </p:pic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9654B824-B969-7EDD-9682-6CFC5D9E64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856" y="4689384"/>
            <a:ext cx="10038394" cy="651166"/>
          </a:xfrm>
        </p:spPr>
        <p:txBody>
          <a:bodyPr anchor="ctr">
            <a:noAutofit/>
          </a:bodyPr>
          <a:lstStyle>
            <a:lvl1pPr marL="0" indent="0">
              <a:buNone/>
              <a:defRPr sz="3000" b="1" cap="all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01077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(6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2729DB-46A4-50A3-CD21-4A2BAC3E6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3" r="246" b="6149"/>
          <a:stretch/>
        </p:blipFill>
        <p:spPr>
          <a:xfrm>
            <a:off x="0" y="-3744"/>
            <a:ext cx="12191999" cy="68617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44EC5-6A86-6A9F-72E9-967F73E724D1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045E1E-59F5-D2A6-7433-466120BA5BA1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090727-5F40-5557-3EB2-6C9C9026C2A0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1893D0-534E-BE6D-5B8B-61A82E8B2785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D0DE5E-CB19-270B-3216-79938F96A98C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1201A40-7A33-D339-A4FA-C3380ADDDDF9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6" name="Text Placeholder 27">
            <a:extLst>
              <a:ext uri="{FF2B5EF4-FFF2-40B4-BE49-F238E27FC236}">
                <a16:creationId xmlns:a16="http://schemas.microsoft.com/office/drawing/2014/main" id="{0A5D9C2C-1ED1-CB3A-ACF5-6401B69D17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950" y="3404881"/>
            <a:ext cx="3106650" cy="25032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ea.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77A9BB4B-8189-5E74-9D59-CD6FA4DDB1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Meet the team</a:t>
            </a:r>
          </a:p>
        </p:txBody>
      </p:sp>
      <p:sp>
        <p:nvSpPr>
          <p:cNvPr id="62" name="Picture Placeholder 75">
            <a:extLst>
              <a:ext uri="{FF2B5EF4-FFF2-40B4-BE49-F238E27FC236}">
                <a16:creationId xmlns:a16="http://schemas.microsoft.com/office/drawing/2014/main" id="{0650D12E-9D41-825F-BDFD-FD21791FC2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47798" y="1144023"/>
            <a:ext cx="1833519" cy="1765713"/>
          </a:xfrm>
          <a:prstGeom prst="round2DiagRect">
            <a:avLst>
              <a:gd name="adj1" fmla="val 0"/>
              <a:gd name="adj2" fmla="val 27398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43192101-F559-87C4-AA58-FFD9DA98AD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7797" y="2972997"/>
            <a:ext cx="1833520" cy="246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EA651722-2742-FF2C-DD4F-1F489145E4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7797" y="3164920"/>
            <a:ext cx="1833520" cy="246700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69" name="Picture Placeholder 75">
            <a:extLst>
              <a:ext uri="{FF2B5EF4-FFF2-40B4-BE49-F238E27FC236}">
                <a16:creationId xmlns:a16="http://schemas.microsoft.com/office/drawing/2014/main" id="{5AFC6BF0-99EE-DC52-6450-675370D5D2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20116" y="1144023"/>
            <a:ext cx="1833519" cy="1765713"/>
          </a:xfrm>
          <a:prstGeom prst="round2DiagRect">
            <a:avLst>
              <a:gd name="adj1" fmla="val 0"/>
              <a:gd name="adj2" fmla="val 27398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D7A0B059-E15F-7438-E67C-591430E198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20115" y="2972997"/>
            <a:ext cx="1833520" cy="246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41AF4329-CFC1-346A-C60B-D87217E34D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20115" y="3164920"/>
            <a:ext cx="1833520" cy="246700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9342C20F-6C3F-A4BC-FAF1-8AC3824532B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898869" y="1144023"/>
            <a:ext cx="1833519" cy="1765713"/>
          </a:xfrm>
          <a:prstGeom prst="round2DiagRect">
            <a:avLst>
              <a:gd name="adj1" fmla="val 0"/>
              <a:gd name="adj2" fmla="val 27398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1A82FF2D-DE59-9922-E376-319ECBA8F6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98868" y="2972997"/>
            <a:ext cx="1833520" cy="246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7" name="Text Placeholder 33">
            <a:extLst>
              <a:ext uri="{FF2B5EF4-FFF2-40B4-BE49-F238E27FC236}">
                <a16:creationId xmlns:a16="http://schemas.microsoft.com/office/drawing/2014/main" id="{89BDA128-B6D7-D84C-5245-075CBEC90B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898868" y="3164920"/>
            <a:ext cx="1833520" cy="246700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87" name="Picture Placeholder 75">
            <a:extLst>
              <a:ext uri="{FF2B5EF4-FFF2-40B4-BE49-F238E27FC236}">
                <a16:creationId xmlns:a16="http://schemas.microsoft.com/office/drawing/2014/main" id="{7355E5D4-A9E7-538D-6164-E12FCF2BC5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147798" y="3583419"/>
            <a:ext cx="1833519" cy="1765713"/>
          </a:xfrm>
          <a:prstGeom prst="round2DiagRect">
            <a:avLst>
              <a:gd name="adj1" fmla="val 0"/>
              <a:gd name="adj2" fmla="val 27398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8" name="Text Placeholder 33">
            <a:extLst>
              <a:ext uri="{FF2B5EF4-FFF2-40B4-BE49-F238E27FC236}">
                <a16:creationId xmlns:a16="http://schemas.microsoft.com/office/drawing/2014/main" id="{0AEB8C8C-3264-C1F8-7043-FD6158225E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47797" y="5412393"/>
            <a:ext cx="1833520" cy="246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9" name="Text Placeholder 33">
            <a:extLst>
              <a:ext uri="{FF2B5EF4-FFF2-40B4-BE49-F238E27FC236}">
                <a16:creationId xmlns:a16="http://schemas.microsoft.com/office/drawing/2014/main" id="{7DDEB0F8-AB5B-6CF0-1A7E-51EB2D9757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47797" y="5604316"/>
            <a:ext cx="1833520" cy="246700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90" name="Picture Placeholder 75">
            <a:extLst>
              <a:ext uri="{FF2B5EF4-FFF2-40B4-BE49-F238E27FC236}">
                <a16:creationId xmlns:a16="http://schemas.microsoft.com/office/drawing/2014/main" id="{C9F3C82C-7795-5F23-AE16-C52DE1DE8B0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520116" y="3583419"/>
            <a:ext cx="1833519" cy="1765713"/>
          </a:xfrm>
          <a:prstGeom prst="round2DiagRect">
            <a:avLst>
              <a:gd name="adj1" fmla="val 0"/>
              <a:gd name="adj2" fmla="val 27398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1" name="Text Placeholder 33">
            <a:extLst>
              <a:ext uri="{FF2B5EF4-FFF2-40B4-BE49-F238E27FC236}">
                <a16:creationId xmlns:a16="http://schemas.microsoft.com/office/drawing/2014/main" id="{1A5EA24A-BD8E-3AA6-E00D-92906D9D1D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20115" y="5412393"/>
            <a:ext cx="1833520" cy="246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2" name="Text Placeholder 33">
            <a:extLst>
              <a:ext uri="{FF2B5EF4-FFF2-40B4-BE49-F238E27FC236}">
                <a16:creationId xmlns:a16="http://schemas.microsoft.com/office/drawing/2014/main" id="{02F2FE27-CBD9-F3D0-6C6D-5D64F1FE25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20115" y="5604316"/>
            <a:ext cx="1833520" cy="246700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93" name="Picture Placeholder 75">
            <a:extLst>
              <a:ext uri="{FF2B5EF4-FFF2-40B4-BE49-F238E27FC236}">
                <a16:creationId xmlns:a16="http://schemas.microsoft.com/office/drawing/2014/main" id="{F7F2DB5B-3CDD-36CA-5395-5856A09E84F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898869" y="3583419"/>
            <a:ext cx="1833519" cy="1765713"/>
          </a:xfrm>
          <a:prstGeom prst="round2DiagRect">
            <a:avLst>
              <a:gd name="adj1" fmla="val 0"/>
              <a:gd name="adj2" fmla="val 27398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4" name="Text Placeholder 33">
            <a:extLst>
              <a:ext uri="{FF2B5EF4-FFF2-40B4-BE49-F238E27FC236}">
                <a16:creationId xmlns:a16="http://schemas.microsoft.com/office/drawing/2014/main" id="{8BA4F9F5-0691-56D1-B6FF-8B20C8DD050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98868" y="5412393"/>
            <a:ext cx="1833520" cy="246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5" name="Text Placeholder 33">
            <a:extLst>
              <a:ext uri="{FF2B5EF4-FFF2-40B4-BE49-F238E27FC236}">
                <a16:creationId xmlns:a16="http://schemas.microsoft.com/office/drawing/2014/main" id="{2912E435-329B-B86C-D322-A3FCB0FCF68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98868" y="5604316"/>
            <a:ext cx="1833520" cy="246700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B17E70-4EBC-AAAA-6D8B-E59EC980B8C5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DFC3B6A-ACB0-1949-94CC-871399B67783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2279B13-51FE-2190-00E7-9C3112498B0C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14F942-972A-BF88-FAF9-04329C7C66DE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D7D91E-5670-D5E6-C84C-E0835CAC06C0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34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(5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D44EC5-6A86-6A9F-72E9-967F73E724D1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045E1E-59F5-D2A6-7433-466120BA5BA1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090727-5F40-5557-3EB2-6C9C9026C2A0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1893D0-534E-BE6D-5B8B-61A82E8B2785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D0DE5E-CB19-270B-3216-79938F96A98C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1201A40-7A33-D339-A4FA-C3380ADDDDF9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B17E70-4EBC-AAAA-6D8B-E59EC980B8C5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DFC3B6A-ACB0-1949-94CC-871399B67783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2279B13-51FE-2190-00E7-9C3112498B0C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14F942-972A-BF88-FAF9-04329C7C66DE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D7D91E-5670-D5E6-C84C-E0835CAC06C0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E35DD73-47FF-9E61-FEC5-78E428737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03E5223-5643-892F-4526-0B10BB46BA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0543" y="1376235"/>
            <a:ext cx="10485808" cy="1209890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6" name="Picture Placeholder 75">
            <a:extLst>
              <a:ext uri="{FF2B5EF4-FFF2-40B4-BE49-F238E27FC236}">
                <a16:creationId xmlns:a16="http://schemas.microsoft.com/office/drawing/2014/main" id="{D13FE2EE-4163-FE02-82E9-71A1E2651D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0540" y="2904184"/>
            <a:ext cx="1981333" cy="2020084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FA43D-D980-8510-A6A9-E2C1972B69FB}"/>
              </a:ext>
            </a:extLst>
          </p:cNvPr>
          <p:cNvSpPr/>
          <p:nvPr userDrawn="1"/>
        </p:nvSpPr>
        <p:spPr>
          <a:xfrm flipV="1">
            <a:off x="780543" y="4916809"/>
            <a:ext cx="1981333" cy="279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560B7B80-E429-A82C-2378-557CADF51F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840" y="4962349"/>
            <a:ext cx="1867910" cy="24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3B3926B6-963D-899F-0629-7AB0DC8EA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840" y="5239117"/>
            <a:ext cx="1867910" cy="272382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43" name="Picture Placeholder 75">
            <a:extLst>
              <a:ext uri="{FF2B5EF4-FFF2-40B4-BE49-F238E27FC236}">
                <a16:creationId xmlns:a16="http://schemas.microsoft.com/office/drawing/2014/main" id="{C767B2E8-91D2-AA2D-0133-09EE0BF31EC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915924" y="2904184"/>
            <a:ext cx="1981333" cy="2020084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D4266B-7DE4-CEDD-7B77-AB4178F20DE0}"/>
              </a:ext>
            </a:extLst>
          </p:cNvPr>
          <p:cNvSpPr/>
          <p:nvPr userDrawn="1"/>
        </p:nvSpPr>
        <p:spPr>
          <a:xfrm flipV="1">
            <a:off x="2915927" y="4916809"/>
            <a:ext cx="1981333" cy="279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EBE1DB8A-24C8-60AB-1F8D-7AA984534A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66224" y="4962349"/>
            <a:ext cx="1867910" cy="24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99403191-FE21-9501-4CF0-A50622B5B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66224" y="5239117"/>
            <a:ext cx="1867910" cy="272382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63" name="Picture Placeholder 75">
            <a:extLst>
              <a:ext uri="{FF2B5EF4-FFF2-40B4-BE49-F238E27FC236}">
                <a16:creationId xmlns:a16="http://schemas.microsoft.com/office/drawing/2014/main" id="{E1C5C42B-B8BC-107E-75E2-32ED980D7A8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42036" y="2904184"/>
            <a:ext cx="1981333" cy="2020084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B9D16DE-7674-1889-DB69-D132D87B2176}"/>
              </a:ext>
            </a:extLst>
          </p:cNvPr>
          <p:cNvSpPr/>
          <p:nvPr userDrawn="1"/>
        </p:nvSpPr>
        <p:spPr>
          <a:xfrm flipV="1">
            <a:off x="5042039" y="4916809"/>
            <a:ext cx="1981333" cy="279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7" name="Text Placeholder 33">
            <a:extLst>
              <a:ext uri="{FF2B5EF4-FFF2-40B4-BE49-F238E27FC236}">
                <a16:creationId xmlns:a16="http://schemas.microsoft.com/office/drawing/2014/main" id="{FB17869D-CBBC-6FFF-2286-00BDD7DB7B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2336" y="4962349"/>
            <a:ext cx="1867910" cy="24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C2F7AC9D-DED2-7149-69BD-314AB687CD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92336" y="5239117"/>
            <a:ext cx="1867910" cy="272382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72" name="Picture Placeholder 75">
            <a:extLst>
              <a:ext uri="{FF2B5EF4-FFF2-40B4-BE49-F238E27FC236}">
                <a16:creationId xmlns:a16="http://schemas.microsoft.com/office/drawing/2014/main" id="{C1C7717C-5E00-BB87-5452-DCB4B8339C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77420" y="2904184"/>
            <a:ext cx="1981333" cy="2020084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22CD35D-4252-9AE2-773E-5277601D00A8}"/>
              </a:ext>
            </a:extLst>
          </p:cNvPr>
          <p:cNvSpPr/>
          <p:nvPr userDrawn="1"/>
        </p:nvSpPr>
        <p:spPr>
          <a:xfrm flipV="1">
            <a:off x="7177423" y="4916809"/>
            <a:ext cx="1981333" cy="279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3123EF2A-1ED2-E622-58CD-504DFEAE1F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7720" y="4962349"/>
            <a:ext cx="1867910" cy="24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8" name="Text Placeholder 33">
            <a:extLst>
              <a:ext uri="{FF2B5EF4-FFF2-40B4-BE49-F238E27FC236}">
                <a16:creationId xmlns:a16="http://schemas.microsoft.com/office/drawing/2014/main" id="{E1BE376A-725E-BD44-F36D-242701EF5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7720" y="5239117"/>
            <a:ext cx="1867910" cy="272382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83" name="Picture Placeholder 75">
            <a:extLst>
              <a:ext uri="{FF2B5EF4-FFF2-40B4-BE49-F238E27FC236}">
                <a16:creationId xmlns:a16="http://schemas.microsoft.com/office/drawing/2014/main" id="{5EC4538C-357D-6721-D4E3-396ECB896A8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5018" y="2904184"/>
            <a:ext cx="1981333" cy="2020084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339651E-E079-DF15-8872-2706D8F55090}"/>
              </a:ext>
            </a:extLst>
          </p:cNvPr>
          <p:cNvSpPr/>
          <p:nvPr userDrawn="1"/>
        </p:nvSpPr>
        <p:spPr>
          <a:xfrm flipV="1">
            <a:off x="9285021" y="4916809"/>
            <a:ext cx="1981333" cy="279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5" name="Text Placeholder 33">
            <a:extLst>
              <a:ext uri="{FF2B5EF4-FFF2-40B4-BE49-F238E27FC236}">
                <a16:creationId xmlns:a16="http://schemas.microsoft.com/office/drawing/2014/main" id="{C263E12C-53B5-018B-57B3-5C5531A0D7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35318" y="4962349"/>
            <a:ext cx="1867910" cy="24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6" name="Text Placeholder 33">
            <a:extLst>
              <a:ext uri="{FF2B5EF4-FFF2-40B4-BE49-F238E27FC236}">
                <a16:creationId xmlns:a16="http://schemas.microsoft.com/office/drawing/2014/main" id="{081FE65E-C1C0-0ED6-AE23-08EE788C27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35318" y="5239117"/>
            <a:ext cx="1867910" cy="272382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96" name="Text Placeholder 33">
            <a:extLst>
              <a:ext uri="{FF2B5EF4-FFF2-40B4-BE49-F238E27FC236}">
                <a16:creationId xmlns:a16="http://schemas.microsoft.com/office/drawing/2014/main" id="{AB57823F-C8F7-BFCC-77C8-A56CBF07E4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2315162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(3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C1D4A745-CB95-FEAD-4C5C-9144D31AC1B6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A822F0-13E1-4D7E-7781-40DB09AD7ED4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84ED4E-FAC4-E940-CEDD-02CBDD900540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6691716-8042-7E01-460E-29AE9B89FB57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F765BE5-84BD-B7C0-129E-C80137BFE85C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8355918-FE44-C597-763D-44F3160DA6F7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8B38F6D-916D-F478-3EAF-F9653BB27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3E67E59-3DBA-3CA0-4CEF-7D9B9E84449B}"/>
              </a:ext>
            </a:extLst>
          </p:cNvPr>
          <p:cNvSpPr/>
          <p:nvPr userDrawn="1"/>
        </p:nvSpPr>
        <p:spPr>
          <a:xfrm>
            <a:off x="0" y="-1"/>
            <a:ext cx="12192000" cy="2907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06F68C24-C42A-0FC1-C8EF-96CF69928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00" t="25633"/>
          <a:stretch/>
        </p:blipFill>
        <p:spPr>
          <a:xfrm flipV="1">
            <a:off x="-1" y="718742"/>
            <a:ext cx="3189710" cy="2188578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42029B01-D1A1-EED5-929E-C5E26AC35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145" t="6535" r="9598" b="27704"/>
          <a:stretch/>
        </p:blipFill>
        <p:spPr>
          <a:xfrm rot="5400000" flipH="1">
            <a:off x="8827614" y="-457067"/>
            <a:ext cx="2907319" cy="3821454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1F8C821-150B-69A6-29F1-B86500DC8B18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C68AAA-6E29-E72A-5EAA-900C0A8613EE}"/>
              </a:ext>
            </a:extLst>
          </p:cNvPr>
          <p:cNvGrpSpPr/>
          <p:nvPr userDrawn="1"/>
        </p:nvGrpSpPr>
        <p:grpSpPr>
          <a:xfrm rot="5400000" flipV="1">
            <a:off x="414150" y="621855"/>
            <a:ext cx="415499" cy="116078"/>
            <a:chOff x="-5204012" y="888064"/>
            <a:chExt cx="5225143" cy="180135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96E7B2A-2DEE-16C7-560A-2EF17C9137C2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704AD7-B821-5DD1-DB36-DE69A80E079E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8BCEC5D-CB3E-0C2C-B242-AAB6971493F7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68B86CB4-C883-5E02-E56B-12C285A115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Meet the team</a:t>
            </a:r>
          </a:p>
        </p:txBody>
      </p:sp>
      <p:sp>
        <p:nvSpPr>
          <p:cNvPr id="75" name="Text Placeholder 33">
            <a:extLst>
              <a:ext uri="{FF2B5EF4-FFF2-40B4-BE49-F238E27FC236}">
                <a16:creationId xmlns:a16="http://schemas.microsoft.com/office/drawing/2014/main" id="{E2A85221-D3E0-4C13-E6D6-343B556DA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0376" y="4097604"/>
            <a:ext cx="2715391" cy="1921350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2A7CBE68-077B-A990-4C54-AD16294E33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2881" y="4097604"/>
            <a:ext cx="2715391" cy="1921350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5" name="Text Placeholder 33">
            <a:extLst>
              <a:ext uri="{FF2B5EF4-FFF2-40B4-BE49-F238E27FC236}">
                <a16:creationId xmlns:a16="http://schemas.microsoft.com/office/drawing/2014/main" id="{B9079A3C-CB53-DAD5-B97B-02ADCED8D8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5467" y="4097604"/>
            <a:ext cx="2715391" cy="1921350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91" name="Text Placeholder 33">
            <a:extLst>
              <a:ext uri="{FF2B5EF4-FFF2-40B4-BE49-F238E27FC236}">
                <a16:creationId xmlns:a16="http://schemas.microsoft.com/office/drawing/2014/main" id="{B541A1B0-4B0D-023F-57D0-9B4E8323BB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376" y="3426601"/>
            <a:ext cx="2715391" cy="338917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92" name="Text Placeholder 33">
            <a:extLst>
              <a:ext uri="{FF2B5EF4-FFF2-40B4-BE49-F238E27FC236}">
                <a16:creationId xmlns:a16="http://schemas.microsoft.com/office/drawing/2014/main" id="{A968A9F3-969C-9B1E-49DA-CBEB0FD2BD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376" y="3768648"/>
            <a:ext cx="2715391" cy="28019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95" name="Text Placeholder 33">
            <a:extLst>
              <a:ext uri="{FF2B5EF4-FFF2-40B4-BE49-F238E27FC236}">
                <a16:creationId xmlns:a16="http://schemas.microsoft.com/office/drawing/2014/main" id="{5C9D5100-D247-5B41-2EB2-8970F9889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02881" y="3426601"/>
            <a:ext cx="2715391" cy="338917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96" name="Text Placeholder 33">
            <a:extLst>
              <a:ext uri="{FF2B5EF4-FFF2-40B4-BE49-F238E27FC236}">
                <a16:creationId xmlns:a16="http://schemas.microsoft.com/office/drawing/2014/main" id="{9E5ECFF1-1B45-A7AA-6C55-EE0F6B9801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2881" y="3768648"/>
            <a:ext cx="2715391" cy="28019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100" name="Text Placeholder 33">
            <a:extLst>
              <a:ext uri="{FF2B5EF4-FFF2-40B4-BE49-F238E27FC236}">
                <a16:creationId xmlns:a16="http://schemas.microsoft.com/office/drawing/2014/main" id="{41AFD745-8128-04B6-0DF0-1C231845DF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75467" y="3426601"/>
            <a:ext cx="2715391" cy="338917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101" name="Text Placeholder 33">
            <a:extLst>
              <a:ext uri="{FF2B5EF4-FFF2-40B4-BE49-F238E27FC236}">
                <a16:creationId xmlns:a16="http://schemas.microsoft.com/office/drawing/2014/main" id="{183C3BB3-3599-00ED-76C5-B0AACDB509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75467" y="3768648"/>
            <a:ext cx="2715391" cy="28019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103" name="Picture Placeholder 75">
            <a:extLst>
              <a:ext uri="{FF2B5EF4-FFF2-40B4-BE49-F238E27FC236}">
                <a16:creationId xmlns:a16="http://schemas.microsoft.com/office/drawing/2014/main" id="{99D47867-FB14-3F8E-8AB2-373B7C767A5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3545" y="1286112"/>
            <a:ext cx="2304232" cy="2032267"/>
          </a:xfrm>
          <a:prstGeom prst="round2DiagRect">
            <a:avLst>
              <a:gd name="adj1" fmla="val 0"/>
              <a:gd name="adj2" fmla="val 26571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06" name="Picture Placeholder 75">
            <a:extLst>
              <a:ext uri="{FF2B5EF4-FFF2-40B4-BE49-F238E27FC236}">
                <a16:creationId xmlns:a16="http://schemas.microsoft.com/office/drawing/2014/main" id="{180DBAD4-4A1B-93A5-CF55-B048B0E5226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45771" y="1286112"/>
            <a:ext cx="2304232" cy="2032267"/>
          </a:xfrm>
          <a:prstGeom prst="round2DiagRect">
            <a:avLst>
              <a:gd name="adj1" fmla="val 0"/>
              <a:gd name="adj2" fmla="val 26571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07" name="Picture Placeholder 75">
            <a:extLst>
              <a:ext uri="{FF2B5EF4-FFF2-40B4-BE49-F238E27FC236}">
                <a16:creationId xmlns:a16="http://schemas.microsoft.com/office/drawing/2014/main" id="{D9167E1C-C23A-8C71-991D-074C24C45AB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824222" y="1286112"/>
            <a:ext cx="2304232" cy="2032267"/>
          </a:xfrm>
          <a:prstGeom prst="round2DiagRect">
            <a:avLst>
              <a:gd name="adj1" fmla="val 0"/>
              <a:gd name="adj2" fmla="val 26571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335168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F6C0BD-86E1-64FB-66D9-1C7C69960DE5}"/>
              </a:ext>
            </a:extLst>
          </p:cNvPr>
          <p:cNvSpPr/>
          <p:nvPr userDrawn="1"/>
        </p:nvSpPr>
        <p:spPr>
          <a:xfrm>
            <a:off x="0" y="2003146"/>
            <a:ext cx="12191999" cy="4854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1533D5-0833-0BF6-76EE-559FCA808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0" t="25633"/>
          <a:stretch/>
        </p:blipFill>
        <p:spPr>
          <a:xfrm flipV="1">
            <a:off x="-5864" y="2983489"/>
            <a:ext cx="5646847" cy="38745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FC097DC-4825-07F3-4378-44FDFFAF5387}"/>
              </a:ext>
            </a:extLst>
          </p:cNvPr>
          <p:cNvGrpSpPr/>
          <p:nvPr userDrawn="1"/>
        </p:nvGrpSpPr>
        <p:grpSpPr>
          <a:xfrm>
            <a:off x="381000" y="6162613"/>
            <a:ext cx="11430000" cy="73346"/>
            <a:chOff x="381000" y="6170607"/>
            <a:chExt cx="11430000" cy="1143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007E54-4274-2B3C-85DD-70282989683A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683EBC-A9B8-1E67-24CE-A8C55BBF4075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7FA2B9-6BB5-59D5-4AE4-89BEAEAD88CC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AFE9B7-C2AC-B9B7-513E-399DB6F1C19D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785B7A79-7A1E-1ECB-F385-A981D5D72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125" b="66983"/>
          <a:stretch/>
        </p:blipFill>
        <p:spPr>
          <a:xfrm flipH="1">
            <a:off x="8021269" y="-1"/>
            <a:ext cx="4334548" cy="92684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B1E357-B3BB-A5AC-8C07-34CAF454D767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66F69B-6BBE-8A88-7C18-59B77F680BDE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8ECDDD-059C-CB8B-CB9A-BE82EA4E8F94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49A994-537F-70BB-D81C-A071CBF11572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95CB06-A41F-468E-0665-4BA5793AFBF3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01CE237-5C44-F44B-59A8-A7AB4A995C8E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 |</a:t>
            </a:r>
            <a:r>
              <a:rPr lang="en-US" sz="10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fld id="{18B24A39-20DA-437B-9D35-3A964E39DB5D}" type="slidenum">
              <a:rPr lang="en-US" sz="1000" b="1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73387F78-6B9C-0E1E-57A9-E8A440EB49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449" y="6415009"/>
            <a:ext cx="785492" cy="182437"/>
          </a:xfrm>
          <a:prstGeom prst="rect">
            <a:avLst/>
          </a:prstGeom>
        </p:spPr>
      </p:pic>
      <p:sp>
        <p:nvSpPr>
          <p:cNvPr id="42" name="Picture Placeholder 75">
            <a:extLst>
              <a:ext uri="{FF2B5EF4-FFF2-40B4-BE49-F238E27FC236}">
                <a16:creationId xmlns:a16="http://schemas.microsoft.com/office/drawing/2014/main" id="{E2540C2E-518D-D527-61DE-99D234A283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3720" y="1389683"/>
            <a:ext cx="1695017" cy="1783033"/>
          </a:xfrm>
          <a:prstGeom prst="round2DiagRect">
            <a:avLst>
              <a:gd name="adj1" fmla="val 0"/>
              <a:gd name="adj2" fmla="val 25743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6" name="Picture Placeholder 75">
            <a:extLst>
              <a:ext uri="{FF2B5EF4-FFF2-40B4-BE49-F238E27FC236}">
                <a16:creationId xmlns:a16="http://schemas.microsoft.com/office/drawing/2014/main" id="{40A3BF95-CF11-C286-69DF-21C1449572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4593" y="1389683"/>
            <a:ext cx="1695017" cy="1783033"/>
          </a:xfrm>
          <a:prstGeom prst="round2DiagRect">
            <a:avLst>
              <a:gd name="adj1" fmla="val 0"/>
              <a:gd name="adj2" fmla="val 25743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8BBD513B-2B97-6805-39F5-3C5180BE35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2180" y="2644646"/>
            <a:ext cx="2825934" cy="33891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507FF8B0-5CC8-8A62-BC6A-B62981034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2180" y="3003523"/>
            <a:ext cx="2825934" cy="280192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4B330514-D406-5481-A668-556E7D2466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29668" y="2644646"/>
            <a:ext cx="2828505" cy="338917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7DE586B5-B5A5-C293-7583-AA5DEED59E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9668" y="3003523"/>
            <a:ext cx="2828505" cy="280192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D2BF3D22-E058-0EE2-4548-E9788EB1D6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068" y="3585280"/>
            <a:ext cx="5292046" cy="2316780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endParaRPr lang="en-US" dirty="0"/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1795A34C-285B-2C36-7E0E-20381509DF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5721" y="3585280"/>
            <a:ext cx="5292046" cy="2316780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endParaRPr lang="en-US" dirty="0"/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D797CD80-5413-A8B4-1B9E-5B204F13AB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3408567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DC229D-C294-E196-E4AD-442D8A42AAA8}"/>
              </a:ext>
            </a:extLst>
          </p:cNvPr>
          <p:cNvSpPr/>
          <p:nvPr userDrawn="1"/>
        </p:nvSpPr>
        <p:spPr>
          <a:xfrm>
            <a:off x="0" y="-1"/>
            <a:ext cx="5632938" cy="50315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853CCDF-D02C-9413-FA9D-5698B4838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0" t="25633"/>
          <a:stretch/>
        </p:blipFill>
        <p:spPr>
          <a:xfrm flipV="1">
            <a:off x="-5863" y="1964079"/>
            <a:ext cx="4530970" cy="310886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8DDB4921-0CD5-6439-C63A-DBC1D05B7268}"/>
              </a:ext>
            </a:extLst>
          </p:cNvPr>
          <p:cNvSpPr/>
          <p:nvPr userDrawn="1"/>
        </p:nvSpPr>
        <p:spPr>
          <a:xfrm>
            <a:off x="938617" y="3163773"/>
            <a:ext cx="778213" cy="7782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36634F-35F1-D62B-D0B0-C8DB9B1E12A4}"/>
              </a:ext>
            </a:extLst>
          </p:cNvPr>
          <p:cNvSpPr/>
          <p:nvPr userDrawn="1"/>
        </p:nvSpPr>
        <p:spPr>
          <a:xfrm>
            <a:off x="938617" y="1560661"/>
            <a:ext cx="778213" cy="7782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D4A745-CB95-FEAD-4C5C-9144D31AC1B6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A822F0-13E1-4D7E-7781-40DB09AD7ED4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84ED4E-FAC4-E940-CEDD-02CBDD900540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6691716-8042-7E01-460E-29AE9B89FB57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F765BE5-84BD-B7C0-129E-C80137BFE85C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8355918-FE44-C597-763D-44F3160DA6F7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8B38F6D-916D-F478-3EAF-F9653BB27F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D3C2B6B-EF58-3540-4C2F-274DFCB12762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8176F25-B1AF-B317-0091-B1DE0A473194}"/>
              </a:ext>
            </a:extLst>
          </p:cNvPr>
          <p:cNvGrpSpPr/>
          <p:nvPr userDrawn="1"/>
        </p:nvGrpSpPr>
        <p:grpSpPr>
          <a:xfrm rot="5400000" flipV="1">
            <a:off x="414150" y="621855"/>
            <a:ext cx="415499" cy="116078"/>
            <a:chOff x="-5204012" y="888064"/>
            <a:chExt cx="5225143" cy="180135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310DEA-AC10-354A-0784-1BC23C581A45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48FEEE0-DD0A-07B6-AC1B-E1893463A7C7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4A3A82-2E78-E201-7E82-3E3FF6957D2F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Picture Placeholder 75">
            <a:extLst>
              <a:ext uri="{FF2B5EF4-FFF2-40B4-BE49-F238E27FC236}">
                <a16:creationId xmlns:a16="http://schemas.microsoft.com/office/drawing/2014/main" id="{B20FAB19-5ED7-06FF-533B-30876AD0A8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17473" y="1700882"/>
            <a:ext cx="3367557" cy="3542420"/>
          </a:xfrm>
          <a:prstGeom prst="round2DiagRect">
            <a:avLst>
              <a:gd name="adj1" fmla="val 0"/>
              <a:gd name="adj2" fmla="val 23744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7" name="Text Placeholder 33">
            <a:extLst>
              <a:ext uri="{FF2B5EF4-FFF2-40B4-BE49-F238E27FC236}">
                <a16:creationId xmlns:a16="http://schemas.microsoft.com/office/drawing/2014/main" id="{70E2670C-049E-541C-57C7-C8AF8D69BC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5676" y="5314016"/>
            <a:ext cx="2825934" cy="338917"/>
          </a:xfrm>
        </p:spPr>
        <p:txBody>
          <a:bodyPr anchor="ctr">
            <a:noAutofit/>
          </a:bodyPr>
          <a:lstStyle>
            <a:lvl1pPr marL="0" indent="0" algn="r">
              <a:buNone/>
              <a:defRPr sz="1700" b="1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78" name="Text Placeholder 33">
            <a:extLst>
              <a:ext uri="{FF2B5EF4-FFF2-40B4-BE49-F238E27FC236}">
                <a16:creationId xmlns:a16="http://schemas.microsoft.com/office/drawing/2014/main" id="{87DA5A99-C8A4-0F2E-72BB-B0735C35E7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75676" y="5656063"/>
            <a:ext cx="2825934" cy="280192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80" name="Text Placeholder 33">
            <a:extLst>
              <a:ext uri="{FF2B5EF4-FFF2-40B4-BE49-F238E27FC236}">
                <a16:creationId xmlns:a16="http://schemas.microsoft.com/office/drawing/2014/main" id="{CB2D062C-549D-CBE3-1B10-0316161AC4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2256" y="2415390"/>
            <a:ext cx="833225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1" kern="1200" dirty="0">
                <a:solidFill>
                  <a:schemeClr val="accent4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82" name="Text Placeholder 33">
            <a:extLst>
              <a:ext uri="{FF2B5EF4-FFF2-40B4-BE49-F238E27FC236}">
                <a16:creationId xmlns:a16="http://schemas.microsoft.com/office/drawing/2014/main" id="{883D8AC6-4122-8EA1-D5A8-14DC4E333F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256" y="3997053"/>
            <a:ext cx="833225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1" kern="1200" dirty="0">
                <a:solidFill>
                  <a:schemeClr val="accent4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549A4525-945D-4E16-C494-EF987500F6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8616" y="1815304"/>
            <a:ext cx="778213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86" name="Text Placeholder 33">
            <a:extLst>
              <a:ext uri="{FF2B5EF4-FFF2-40B4-BE49-F238E27FC236}">
                <a16:creationId xmlns:a16="http://schemas.microsoft.com/office/drawing/2014/main" id="{2D10A9B0-A062-6387-E398-EBEAAE103B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8616" y="3400069"/>
            <a:ext cx="778213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87" name="Text Placeholder 33">
            <a:extLst>
              <a:ext uri="{FF2B5EF4-FFF2-40B4-BE49-F238E27FC236}">
                <a16:creationId xmlns:a16="http://schemas.microsoft.com/office/drawing/2014/main" id="{46D079C5-24B3-44C9-BCD2-992706EFA4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57259" y="1376235"/>
            <a:ext cx="3730486" cy="4244916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8" name="Text Placeholder 33">
            <a:extLst>
              <a:ext uri="{FF2B5EF4-FFF2-40B4-BE49-F238E27FC236}">
                <a16:creationId xmlns:a16="http://schemas.microsoft.com/office/drawing/2014/main" id="{AFDCD4E1-C453-4FD3-25B4-C156F156E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1688053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9F10B7-C7B7-AAD6-3670-5F3185DD1214}"/>
              </a:ext>
            </a:extLst>
          </p:cNvPr>
          <p:cNvCxnSpPr>
            <a:cxnSpLocks/>
            <a:stCxn id="8" idx="2"/>
          </p:cNvCxnSpPr>
          <p:nvPr userDrawn="1"/>
        </p:nvCxnSpPr>
        <p:spPr>
          <a:xfrm>
            <a:off x="6308482" y="1720675"/>
            <a:ext cx="14620" cy="273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DB074A0-2746-352C-ED21-319CB6F96CC2}"/>
              </a:ext>
            </a:extLst>
          </p:cNvPr>
          <p:cNvSpPr/>
          <p:nvPr/>
        </p:nvSpPr>
        <p:spPr>
          <a:xfrm>
            <a:off x="4063513" y="1152106"/>
            <a:ext cx="4489938" cy="568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699D0362-750C-9CE3-07D1-4B448A4BAACD}"/>
              </a:ext>
            </a:extLst>
          </p:cNvPr>
          <p:cNvSpPr/>
          <p:nvPr/>
        </p:nvSpPr>
        <p:spPr>
          <a:xfrm flipV="1">
            <a:off x="1031632" y="2746645"/>
            <a:ext cx="2919045" cy="656494"/>
          </a:xfrm>
          <a:prstGeom prst="round2Diag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5285E1CE-B824-D382-9081-92C5923D0389}"/>
              </a:ext>
            </a:extLst>
          </p:cNvPr>
          <p:cNvSpPr/>
          <p:nvPr/>
        </p:nvSpPr>
        <p:spPr>
          <a:xfrm flipV="1">
            <a:off x="4848960" y="2266042"/>
            <a:ext cx="2919045" cy="656494"/>
          </a:xfrm>
          <a:prstGeom prst="round2Diag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A0E3E17B-EA06-8ABA-1649-F18D27ACFB94}"/>
              </a:ext>
            </a:extLst>
          </p:cNvPr>
          <p:cNvSpPr/>
          <p:nvPr/>
        </p:nvSpPr>
        <p:spPr>
          <a:xfrm flipV="1">
            <a:off x="8666287" y="2746645"/>
            <a:ext cx="2919045" cy="656494"/>
          </a:xfrm>
          <a:prstGeom prst="round2Diag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4712C015-A027-3E60-205F-70613C429059}"/>
              </a:ext>
            </a:extLst>
          </p:cNvPr>
          <p:cNvSpPr/>
          <p:nvPr/>
        </p:nvSpPr>
        <p:spPr>
          <a:xfrm flipV="1">
            <a:off x="4848960" y="3389361"/>
            <a:ext cx="2919045" cy="656494"/>
          </a:xfrm>
          <a:prstGeom prst="round2Diag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8F882467-2086-AF0F-383C-0A1F841ED134}"/>
              </a:ext>
            </a:extLst>
          </p:cNvPr>
          <p:cNvSpPr/>
          <p:nvPr userDrawn="1"/>
        </p:nvSpPr>
        <p:spPr>
          <a:xfrm flipH="1">
            <a:off x="615460" y="4459945"/>
            <a:ext cx="10969872" cy="2046363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F1F1B0D-C505-C7BC-CF72-E5FA7E2926CB}"/>
              </a:ext>
            </a:extLst>
          </p:cNvPr>
          <p:cNvCxnSpPr>
            <a:cxnSpLocks/>
          </p:cNvCxnSpPr>
          <p:nvPr userDrawn="1"/>
        </p:nvCxnSpPr>
        <p:spPr>
          <a:xfrm>
            <a:off x="2461846" y="1951883"/>
            <a:ext cx="75789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EE9E79C-8187-8BD5-14E1-C873D96BE478}"/>
              </a:ext>
            </a:extLst>
          </p:cNvPr>
          <p:cNvCxnSpPr>
            <a:cxnSpLocks/>
          </p:cNvCxnSpPr>
          <p:nvPr userDrawn="1"/>
        </p:nvCxnSpPr>
        <p:spPr>
          <a:xfrm>
            <a:off x="2467707" y="1951883"/>
            <a:ext cx="0" cy="79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3DBA25-12D1-6164-CAFE-4FBBBE00CBC5}"/>
              </a:ext>
            </a:extLst>
          </p:cNvPr>
          <p:cNvCxnSpPr>
            <a:cxnSpLocks/>
          </p:cNvCxnSpPr>
          <p:nvPr userDrawn="1"/>
        </p:nvCxnSpPr>
        <p:spPr>
          <a:xfrm>
            <a:off x="10034953" y="1951883"/>
            <a:ext cx="0" cy="79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F1DD329-84FA-9B7E-CDD0-D917848D3BFA}"/>
              </a:ext>
            </a:extLst>
          </p:cNvPr>
          <p:cNvSpPr txBox="1"/>
          <p:nvPr userDrawn="1"/>
        </p:nvSpPr>
        <p:spPr>
          <a:xfrm>
            <a:off x="808892" y="4205030"/>
            <a:ext cx="2215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STAFF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2FCECCC-5A5D-67CB-F413-2497E1AD1BC3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3FDC8FF-A3B3-3FA5-B824-D3A73120A7C6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E197B33-DD67-8833-832B-B159746E2ED9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AEAF3C5-D70F-822D-1793-424009985399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1976301-AC57-389A-1C83-3BC983DC618F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ED26BF9D-EFAB-8AF1-DF92-6C243006816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Organization Chart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47BC8442-988B-27EC-39AA-4B8F19240D5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06461" y="1285131"/>
            <a:ext cx="4203821" cy="338917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E7B95225-457D-40E8-7D3C-021E11942A6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646419" y="2843857"/>
            <a:ext cx="2159188" cy="26451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61FA200B-D0EB-518C-4DBB-AC14C1CBC79C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647551" y="3077782"/>
            <a:ext cx="2158056" cy="24607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49BE0BBF-A15D-F1DB-1772-C214628C834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464421" y="2351455"/>
            <a:ext cx="2159188" cy="26451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AF243AF6-BE57-5036-9CF0-EA5A890D0F8C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465553" y="2585380"/>
            <a:ext cx="2158056" cy="24607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69" name="Text Placeholder 33">
            <a:extLst>
              <a:ext uri="{FF2B5EF4-FFF2-40B4-BE49-F238E27FC236}">
                <a16:creationId xmlns:a16="http://schemas.microsoft.com/office/drawing/2014/main" id="{1B81D46B-00E3-D00D-D0E9-1689E38AE90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464421" y="3496844"/>
            <a:ext cx="2159188" cy="26451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2ADFC9E7-BAE6-7F94-6FD2-A200EF25FE64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465553" y="3730769"/>
            <a:ext cx="2158056" cy="24607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50A213AA-2505-5845-535A-55665219F558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9284875" y="2842566"/>
            <a:ext cx="2159188" cy="26451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Employee Name</a:t>
            </a:r>
          </a:p>
        </p:txBody>
      </p: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45850184-76B8-C332-FB7F-2B017F8C0C9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286007" y="3076491"/>
            <a:ext cx="2158056" cy="24607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201D18C5-3632-FCB2-F808-EEBE3F90DDC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5260" y="2650152"/>
            <a:ext cx="842540" cy="83616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CBCE1EB0-C9EA-EC17-ECDA-F85B62B6C26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21989" y="2172526"/>
            <a:ext cx="842540" cy="83616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0" name="Picture Placeholder 75">
            <a:extLst>
              <a:ext uri="{FF2B5EF4-FFF2-40B4-BE49-F238E27FC236}">
                <a16:creationId xmlns:a16="http://schemas.microsoft.com/office/drawing/2014/main" id="{97B10201-6362-56A3-33B2-7793F0C7936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427069" y="3301099"/>
            <a:ext cx="842540" cy="83616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2" name="Picture Placeholder 75">
            <a:extLst>
              <a:ext uri="{FF2B5EF4-FFF2-40B4-BE49-F238E27FC236}">
                <a16:creationId xmlns:a16="http://schemas.microsoft.com/office/drawing/2014/main" id="{F5517361-626D-C999-DBB3-223205164C2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244409" y="2650152"/>
            <a:ext cx="842540" cy="83616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04238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14289BE-5864-55E0-486E-557FEBCC7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C9EE2557-D15C-A95C-53DE-CBB4B942EAF4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60003" y="1335713"/>
            <a:ext cx="4114741" cy="187762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nisi.</a:t>
            </a:r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id="{2D2D40B2-F619-2323-196B-3CCC20A77809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480182" y="4082259"/>
            <a:ext cx="2788028" cy="171771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672AA38D-F7EE-13A7-1E71-1C8EBB1B9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9879" y="0"/>
            <a:ext cx="2626159" cy="221423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4F110D0A-4D39-3D1E-0F09-2BBD80E79DF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519879" y="2321883"/>
            <a:ext cx="2626159" cy="221423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BB49104E-B823-C1E1-2EC6-0995BBF4F50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19879" y="4657111"/>
            <a:ext cx="2626159" cy="221423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065A710C-B014-14CE-C574-D1B1F1421D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2300" y="903180"/>
            <a:ext cx="2839158" cy="94114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pt-BR" dirty="0">
                <a:solidFill>
                  <a:schemeClr val="accent1"/>
                </a:solidFill>
              </a:rPr>
              <a:t>Ut ad minim veniam, quis nostrud.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617B09D8-E139-D333-2491-B098096654C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72300" y="534209"/>
            <a:ext cx="2839158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9" name="Text Placeholder 33">
            <a:extLst>
              <a:ext uri="{FF2B5EF4-FFF2-40B4-BE49-F238E27FC236}">
                <a16:creationId xmlns:a16="http://schemas.microsoft.com/office/drawing/2014/main" id="{8A013208-2933-9091-DFC6-514AB8E696B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72300" y="3218946"/>
            <a:ext cx="2839158" cy="94114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pt-BR" dirty="0">
                <a:solidFill>
                  <a:schemeClr val="accent1"/>
                </a:solidFill>
              </a:rPr>
              <a:t>Ut ad minim veniam, quis nostrud.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243F1C0B-D505-676D-2EEC-6A91952DC41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72300" y="2849975"/>
            <a:ext cx="2839158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2C8C8E38-F162-B144-A805-03F4E9F8DF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72300" y="5491915"/>
            <a:ext cx="2839158" cy="94114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pt-BR" dirty="0">
                <a:solidFill>
                  <a:schemeClr val="accent1"/>
                </a:solidFill>
              </a:rPr>
              <a:t>Ut ad minim veniam, quis nostrud.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1B56E34B-3BFC-6DEB-0ECE-0392E5E5DF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72300" y="5122944"/>
            <a:ext cx="2839158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7B7402C-7515-5F05-624B-D7141F769473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EC3CD2-6428-8A44-183C-ED83FE34A058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DFCAB69-A865-6054-BB4D-EDF6C859D76F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DC8C2AC-4A0B-B9B7-2BEA-CE87F6B87EA4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CA73670-3AB0-B353-9F29-1842A4EA6E82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 Placeholder 33">
            <a:extLst>
              <a:ext uri="{FF2B5EF4-FFF2-40B4-BE49-F238E27FC236}">
                <a16:creationId xmlns:a16="http://schemas.microsoft.com/office/drawing/2014/main" id="{1FAE5878-1287-7E5C-EA20-FF4F02DAB9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3907369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8264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9787F3-6D4E-DF96-959B-5A72F4735D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988" y="1104900"/>
            <a:ext cx="4964112" cy="232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887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2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437E8191-D809-0371-1CC0-484929580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t="34041"/>
          <a:stretch/>
        </p:blipFill>
        <p:spPr>
          <a:xfrm rot="10800000">
            <a:off x="8763419" y="4529470"/>
            <a:ext cx="3409606" cy="2328530"/>
          </a:xfrm>
          <a:prstGeom prst="rect">
            <a:avLst/>
          </a:prstGeom>
        </p:spPr>
      </p:pic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E9A4BAC5-65D8-8198-B31A-C093EAD48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4576250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B946D4-91EA-D17A-7730-5BAEC1F3A5A6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2A4FFC4-0D4A-6921-B6A6-8B0E2613A1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8843" y="1039514"/>
            <a:ext cx="4529552" cy="2389486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336C599D-0D2F-1E4C-DD49-26FAEFD49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8844" y="3482640"/>
            <a:ext cx="4529552" cy="1706440"/>
          </a:xfrm>
        </p:spPr>
        <p:txBody>
          <a:bodyPr>
            <a:normAutofit/>
          </a:bodyPr>
          <a:lstStyle>
            <a:lvl1pPr marL="284163" indent="-28416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</p:txBody>
      </p:sp>
    </p:spTree>
    <p:extLst>
      <p:ext uri="{BB962C8B-B14F-4D97-AF65-F5344CB8AC3E}">
        <p14:creationId xmlns:p14="http://schemas.microsoft.com/office/powerpoint/2010/main" val="650612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(Option 2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437E8191-D809-0371-1CC0-484929580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t="34041"/>
          <a:stretch/>
        </p:blipFill>
        <p:spPr>
          <a:xfrm rot="10800000">
            <a:off x="8763419" y="4529470"/>
            <a:ext cx="3409606" cy="232853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A2465F7-2EB9-D631-3EA0-6258EB4F9152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54BFDB-D0D9-7F32-3437-C524E703784C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F7D839D-EE65-0AE5-BA0A-A10BC832BA06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7F5962E-83B7-81C5-BEE7-9E7419A6BA0A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0E09A6-0D33-A879-D3E9-FDAEA70DDF7A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E9A4BAC5-65D8-8198-B31A-C093EAD48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4576250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2A4FFC4-0D4A-6921-B6A6-8B0E2613A1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9406" y="1416639"/>
            <a:ext cx="4529552" cy="2389486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336C599D-0D2F-1E4C-DD49-26FAEFD49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407" y="3811661"/>
            <a:ext cx="4529552" cy="1706440"/>
          </a:xfrm>
        </p:spPr>
        <p:txBody>
          <a:bodyPr>
            <a:normAutofit/>
          </a:bodyPr>
          <a:lstStyle>
            <a:lvl1pPr marL="284163" indent="-28416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4FD20A-E3E3-4E71-8DA8-80EDA3D045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57088"/>
            <a:ext cx="778935" cy="181303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633D9D35-227A-61F0-3838-8054D7C191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16" y="6338683"/>
            <a:ext cx="1026368" cy="45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15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 (Option 2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C1F6170-7FDA-430E-92F9-52C6A1CE599A}"/>
              </a:ext>
            </a:extLst>
          </p:cNvPr>
          <p:cNvGrpSpPr/>
          <p:nvPr userDrawn="1"/>
        </p:nvGrpSpPr>
        <p:grpSpPr>
          <a:xfrm>
            <a:off x="5584661" y="4188437"/>
            <a:ext cx="7325952" cy="3281610"/>
            <a:chOff x="5584661" y="4026391"/>
            <a:chExt cx="7325952" cy="3281610"/>
          </a:xfrm>
        </p:grpSpPr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3F3805FD-480F-4033-933A-F1599FA61FF5}"/>
                </a:ext>
              </a:extLst>
            </p:cNvPr>
            <p:cNvSpPr/>
            <p:nvPr userDrawn="1"/>
          </p:nvSpPr>
          <p:spPr>
            <a:xfrm rot="2433395" flipH="1">
              <a:off x="10957927" y="4026391"/>
              <a:ext cx="1952686" cy="1952687"/>
            </a:xfrm>
            <a:prstGeom prst="round2Diag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A31A16F7-2A8E-475E-97E0-A5E85DD36129}"/>
                </a:ext>
              </a:extLst>
            </p:cNvPr>
            <p:cNvSpPr/>
            <p:nvPr userDrawn="1"/>
          </p:nvSpPr>
          <p:spPr>
            <a:xfrm rot="2433395" flipH="1">
              <a:off x="9397865" y="5018416"/>
              <a:ext cx="1080927" cy="108092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ADEEBFA4-8768-47E9-BDA2-9212523A47BC}"/>
                </a:ext>
              </a:extLst>
            </p:cNvPr>
            <p:cNvSpPr/>
            <p:nvPr userDrawn="1"/>
          </p:nvSpPr>
          <p:spPr>
            <a:xfrm rot="2433395" flipH="1">
              <a:off x="10206057" y="5875469"/>
              <a:ext cx="1432532" cy="1432532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3996CB-1459-41B3-9297-34D036C710E8}"/>
                </a:ext>
              </a:extLst>
            </p:cNvPr>
            <p:cNvSpPr/>
            <p:nvPr userDrawn="1"/>
          </p:nvSpPr>
          <p:spPr>
            <a:xfrm>
              <a:off x="5584661" y="6108774"/>
              <a:ext cx="6607340" cy="58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A2465F7-2EB9-D631-3EA0-6258EB4F9152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54BFDB-D0D9-7F32-3437-C524E703784C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F7D839D-EE65-0AE5-BA0A-A10BC832BA06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7F5962E-83B7-81C5-BEE7-9E7419A6BA0A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0E09A6-0D33-A879-D3E9-FDAEA70DDF7A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E9A4BAC5-65D8-8198-B31A-C093EAD48CF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B946D4-91EA-D17A-7730-5BAEC1F3A5A6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6411CB-8C3B-2A49-215B-80221FC49375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AA3C59-371E-3BD6-8039-E6930E33E454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643B5D-827A-09E2-3CF5-56214A45AE45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A258F53-D556-A73B-F9A2-3980B38EADBE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FB1C8DD-1E07-5A56-CDAD-E19EFC76064A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2A4FFC4-0D4A-6921-B6A6-8B0E2613A1E0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60003" y="1342582"/>
            <a:ext cx="10573139" cy="1504313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336C599D-0D2F-1E4C-DD49-26FAEFD499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0005" y="2854515"/>
            <a:ext cx="4529552" cy="1706440"/>
          </a:xfrm>
        </p:spPr>
        <p:txBody>
          <a:bodyPr>
            <a:normAutofit/>
          </a:bodyPr>
          <a:lstStyle>
            <a:lvl1pPr marL="284163" indent="-28416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4AD8A-9C78-F05D-40F0-736CFAA1D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77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 (Option 2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408C762-B4BE-0132-A0A8-D8252BE26B35}"/>
              </a:ext>
            </a:extLst>
          </p:cNvPr>
          <p:cNvGrpSpPr/>
          <p:nvPr userDrawn="1"/>
        </p:nvGrpSpPr>
        <p:grpSpPr>
          <a:xfrm>
            <a:off x="5584661" y="4188437"/>
            <a:ext cx="7325952" cy="3281610"/>
            <a:chOff x="5584661" y="4026391"/>
            <a:chExt cx="7325952" cy="3281610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4C7D0CD1-ABA9-D172-7D18-3A1E5CE540C2}"/>
                </a:ext>
              </a:extLst>
            </p:cNvPr>
            <p:cNvSpPr/>
            <p:nvPr userDrawn="1"/>
          </p:nvSpPr>
          <p:spPr>
            <a:xfrm rot="2433395" flipH="1">
              <a:off x="10957927" y="4026391"/>
              <a:ext cx="1952686" cy="1952687"/>
            </a:xfrm>
            <a:prstGeom prst="round2Diag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50E0533F-678E-990E-A38F-E31282FB2E23}"/>
                </a:ext>
              </a:extLst>
            </p:cNvPr>
            <p:cNvSpPr/>
            <p:nvPr userDrawn="1"/>
          </p:nvSpPr>
          <p:spPr>
            <a:xfrm rot="2433395" flipH="1">
              <a:off x="9397865" y="5018416"/>
              <a:ext cx="1080927" cy="108092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FE860740-C027-1388-F0CA-CD5F1732414C}"/>
                </a:ext>
              </a:extLst>
            </p:cNvPr>
            <p:cNvSpPr/>
            <p:nvPr userDrawn="1"/>
          </p:nvSpPr>
          <p:spPr>
            <a:xfrm rot="2433395" flipH="1">
              <a:off x="10206057" y="5875469"/>
              <a:ext cx="1432532" cy="1432532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E43E4E-C38E-1EF1-B27C-675164991019}"/>
                </a:ext>
              </a:extLst>
            </p:cNvPr>
            <p:cNvSpPr/>
            <p:nvPr userDrawn="1"/>
          </p:nvSpPr>
          <p:spPr>
            <a:xfrm>
              <a:off x="5584661" y="6108774"/>
              <a:ext cx="6607340" cy="587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A2465F7-2EB9-D631-3EA0-6258EB4F9152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54BFDB-D0D9-7F32-3437-C524E703784C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F7D839D-EE65-0AE5-BA0A-A10BC832BA06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7F5962E-83B7-81C5-BEE7-9E7419A6BA0A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0E09A6-0D33-A879-D3E9-FDAEA70DDF7A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E9A4BAC5-65D8-8198-B31A-C093EAD48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4" y="395998"/>
            <a:ext cx="10332695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B946D4-91EA-D17A-7730-5BAEC1F3A5A6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6411CB-8C3B-2A49-215B-80221FC49375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AA3C59-371E-3BD6-8039-E6930E33E454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643B5D-827A-09E2-3CF5-56214A45AE45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A258F53-D556-A73B-F9A2-3980B38EADBE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FB1C8DD-1E07-5A56-CDAD-E19EFC76064A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2A4FFC4-0D4A-6921-B6A6-8B0E2613A1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03" y="1342582"/>
            <a:ext cx="4674415" cy="4233373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336C599D-0D2F-1E4C-DD49-26FAEFD49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6748" y="1342581"/>
            <a:ext cx="4529552" cy="4233373"/>
          </a:xfrm>
        </p:spPr>
        <p:txBody>
          <a:bodyPr>
            <a:normAutofit/>
          </a:bodyPr>
          <a:lstStyle>
            <a:lvl1pPr marL="284163" indent="-28416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5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4AD8A-9C78-F05D-40F0-736CFAA1D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0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62D6CEC-809D-0EE5-E1CF-3D6675317650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F26243C-A74E-BE4C-AF8A-109012937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A9A7E0BB-5F7B-FDB1-8E4F-876EFD05BF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9938" y="1178014"/>
            <a:ext cx="4033411" cy="2137583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nisi.</a:t>
            </a:r>
          </a:p>
        </p:txBody>
      </p:sp>
      <p:sp>
        <p:nvSpPr>
          <p:cNvPr id="40" name="Picture Placeholder 75">
            <a:extLst>
              <a:ext uri="{FF2B5EF4-FFF2-40B4-BE49-F238E27FC236}">
                <a16:creationId xmlns:a16="http://schemas.microsoft.com/office/drawing/2014/main" id="{7FDB40E8-461A-5BEB-037A-903DC24E36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54097"/>
            <a:ext cx="12192000" cy="275900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2C3CE363-27C4-A195-BE0B-004120AD0C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47331" y="1390804"/>
            <a:ext cx="1523717" cy="117675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buClr>
                <a:srgbClr val="67929D"/>
              </a:buClr>
              <a:buFont typeface="Wingdings" panose="05000000000000000000" pitchFamily="2" charset="2"/>
              <a:buNone/>
              <a:defRPr lang="en-US" sz="16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7AD26C54-4238-42C5-95FC-A710B2E18C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22299" y="1390804"/>
            <a:ext cx="1523717" cy="117675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buClr>
                <a:srgbClr val="67929D"/>
              </a:buClr>
              <a:buFont typeface="Wingdings" panose="05000000000000000000" pitchFamily="2" charset="2"/>
              <a:buNone/>
              <a:defRPr lang="en-US" sz="16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69E78AA5-50B5-A505-C0F2-ABEE289F33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48130" y="1390804"/>
            <a:ext cx="1523717" cy="1176755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buClr>
                <a:srgbClr val="67929D"/>
              </a:buClr>
              <a:buFont typeface="Wingdings" panose="05000000000000000000" pitchFamily="2" charset="2"/>
              <a:buNone/>
              <a:defRPr lang="en-US" sz="16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5D20DB6-8F0A-4031-916F-4A05A88E5D95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206141-2EA6-B5A3-9261-8BFE44CAEC01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01CD33A-CDBC-5A8C-D3A8-2BE43A1B566A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1622102-577F-61A9-3DF5-B472FE2225B0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FCDB94E-44B1-448B-1962-EF5B2B17EE29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 Placeholder 33">
            <a:extLst>
              <a:ext uri="{FF2B5EF4-FFF2-40B4-BE49-F238E27FC236}">
                <a16:creationId xmlns:a16="http://schemas.microsoft.com/office/drawing/2014/main" id="{CE825B50-4DEC-FA22-CBDB-F81B3F987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88928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0605DEB-21FA-5BE2-4AFF-721914E057E9}"/>
              </a:ext>
            </a:extLst>
          </p:cNvPr>
          <p:cNvSpPr/>
          <p:nvPr userDrawn="1"/>
        </p:nvSpPr>
        <p:spPr>
          <a:xfrm>
            <a:off x="4542204" y="3308350"/>
            <a:ext cx="7649796" cy="35496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 Placeholder 33">
            <a:extLst>
              <a:ext uri="{FF2B5EF4-FFF2-40B4-BE49-F238E27FC236}">
                <a16:creationId xmlns:a16="http://schemas.microsoft.com/office/drawing/2014/main" id="{FDF88E85-CDB4-5880-2989-F13EBCF70E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97450" y="1305650"/>
            <a:ext cx="3378005" cy="2009947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.</a:t>
            </a:r>
          </a:p>
        </p:txBody>
      </p:sp>
      <p:sp>
        <p:nvSpPr>
          <p:cNvPr id="89" name="Text Placeholder 33">
            <a:extLst>
              <a:ext uri="{FF2B5EF4-FFF2-40B4-BE49-F238E27FC236}">
                <a16:creationId xmlns:a16="http://schemas.microsoft.com/office/drawing/2014/main" id="{ED603EEA-917F-8457-3012-2FEA4AD0B2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02207" y="3507537"/>
            <a:ext cx="2839158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0" name="Text Placeholder 33">
            <a:extLst>
              <a:ext uri="{FF2B5EF4-FFF2-40B4-BE49-F238E27FC236}">
                <a16:creationId xmlns:a16="http://schemas.microsoft.com/office/drawing/2014/main" id="{F9527E31-69AD-18C1-3EFA-324914839B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58280" y="4008731"/>
            <a:ext cx="2839158" cy="53191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2" name="Text Placeholder 33">
            <a:extLst>
              <a:ext uri="{FF2B5EF4-FFF2-40B4-BE49-F238E27FC236}">
                <a16:creationId xmlns:a16="http://schemas.microsoft.com/office/drawing/2014/main" id="{45411969-ADC9-DEFE-13B9-410B6691E2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658280" y="4738046"/>
            <a:ext cx="2839158" cy="53191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4" name="Text Placeholder 33">
            <a:extLst>
              <a:ext uri="{FF2B5EF4-FFF2-40B4-BE49-F238E27FC236}">
                <a16:creationId xmlns:a16="http://schemas.microsoft.com/office/drawing/2014/main" id="{72865316-5729-479E-F07A-3FE6AC3A02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58280" y="5459585"/>
            <a:ext cx="2839158" cy="55712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7" name="Text Placeholder 33">
            <a:extLst>
              <a:ext uri="{FF2B5EF4-FFF2-40B4-BE49-F238E27FC236}">
                <a16:creationId xmlns:a16="http://schemas.microsoft.com/office/drawing/2014/main" id="{622989A3-3EFA-1E29-F350-326DAA8162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26776" y="4738046"/>
            <a:ext cx="2252474" cy="548559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8" name="Text Placeholder 33">
            <a:extLst>
              <a:ext uri="{FF2B5EF4-FFF2-40B4-BE49-F238E27FC236}">
                <a16:creationId xmlns:a16="http://schemas.microsoft.com/office/drawing/2014/main" id="{5E062082-F624-49C8-72D8-536D789D07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26776" y="5430929"/>
            <a:ext cx="2252474" cy="55712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2" name="Picture Placeholder 131">
            <a:extLst>
              <a:ext uri="{FF2B5EF4-FFF2-40B4-BE49-F238E27FC236}">
                <a16:creationId xmlns:a16="http://schemas.microsoft.com/office/drawing/2014/main" id="{00E6104A-CA47-3F2A-CEA1-52AEA1B8096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1242219"/>
            <a:ext cx="4542204" cy="5615781"/>
          </a:xfrm>
          <a:custGeom>
            <a:avLst/>
            <a:gdLst>
              <a:gd name="connsiteX0" fmla="*/ 0 w 4542204"/>
              <a:gd name="connsiteY0" fmla="*/ 0 h 5615781"/>
              <a:gd name="connsiteX1" fmla="*/ 3540317 w 4542204"/>
              <a:gd name="connsiteY1" fmla="*/ 0 h 5615781"/>
              <a:gd name="connsiteX2" fmla="*/ 4542204 w 4542204"/>
              <a:gd name="connsiteY2" fmla="*/ 1001887 h 5615781"/>
              <a:gd name="connsiteX3" fmla="*/ 4542204 w 4542204"/>
              <a:gd name="connsiteY3" fmla="*/ 5615781 h 5615781"/>
              <a:gd name="connsiteX4" fmla="*/ 0 w 4542204"/>
              <a:gd name="connsiteY4" fmla="*/ 5615781 h 561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204" h="5615781">
                <a:moveTo>
                  <a:pt x="0" y="0"/>
                </a:moveTo>
                <a:lnTo>
                  <a:pt x="3540317" y="0"/>
                </a:lnTo>
                <a:cubicBezTo>
                  <a:pt x="4093644" y="0"/>
                  <a:pt x="4542204" y="448560"/>
                  <a:pt x="4542204" y="1001887"/>
                </a:cubicBezTo>
                <a:lnTo>
                  <a:pt x="4542204" y="5615781"/>
                </a:lnTo>
                <a:lnTo>
                  <a:pt x="0" y="561578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2" name="Picture Placeholder 75">
            <a:extLst>
              <a:ext uri="{FF2B5EF4-FFF2-40B4-BE49-F238E27FC236}">
                <a16:creationId xmlns:a16="http://schemas.microsoft.com/office/drawing/2014/main" id="{A69FEDD5-A061-316F-E792-6A7F6AD130F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712044" y="742192"/>
            <a:ext cx="2839158" cy="3633090"/>
          </a:xfrm>
          <a:prstGeom prst="round2DiagRect">
            <a:avLst>
              <a:gd name="adj1" fmla="val 0"/>
              <a:gd name="adj2" fmla="val 20159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491F55A-12AC-9DBF-B98D-EEDF50882E8F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1B758EF-2F81-3FE8-8AFE-C13109D7D8C9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82F4ED5-2F6A-AAF2-F33F-5D8F13D60A27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39C295D-BCB2-8286-A38F-A611BE9472C5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04EBEF9-5DDD-6DB3-FCC6-AB21B594CBC4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Text Placeholder 33">
            <a:extLst>
              <a:ext uri="{FF2B5EF4-FFF2-40B4-BE49-F238E27FC236}">
                <a16:creationId xmlns:a16="http://schemas.microsoft.com/office/drawing/2014/main" id="{B3D59BAB-C363-EACE-7610-755A70BFC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DE96D7B-FD22-803B-7383-9E2FAD584190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35" name="Picture Placeholder 75">
            <a:extLst>
              <a:ext uri="{FF2B5EF4-FFF2-40B4-BE49-F238E27FC236}">
                <a16:creationId xmlns:a16="http://schemas.microsoft.com/office/drawing/2014/main" id="{8A4D9BB7-22DC-FBF8-7AAC-19B256969B92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991490" y="3983305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6" name="Picture Placeholder 75">
            <a:extLst>
              <a:ext uri="{FF2B5EF4-FFF2-40B4-BE49-F238E27FC236}">
                <a16:creationId xmlns:a16="http://schemas.microsoft.com/office/drawing/2014/main" id="{979D0B4A-CD9D-B0E8-21E5-AA2ABF9AAC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991490" y="4715586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7" name="Picture Placeholder 75">
            <a:extLst>
              <a:ext uri="{FF2B5EF4-FFF2-40B4-BE49-F238E27FC236}">
                <a16:creationId xmlns:a16="http://schemas.microsoft.com/office/drawing/2014/main" id="{CECC59C7-5768-38CB-CD1E-568FF2A11A9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991490" y="5447867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8" name="Picture Placeholder 75">
            <a:extLst>
              <a:ext uri="{FF2B5EF4-FFF2-40B4-BE49-F238E27FC236}">
                <a16:creationId xmlns:a16="http://schemas.microsoft.com/office/drawing/2014/main" id="{C63FA079-2FB3-3214-A54F-3BCD92B6069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8712044" y="4715586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9" name="Picture Placeholder 75">
            <a:extLst>
              <a:ext uri="{FF2B5EF4-FFF2-40B4-BE49-F238E27FC236}">
                <a16:creationId xmlns:a16="http://schemas.microsoft.com/office/drawing/2014/main" id="{49F63F1F-9C44-4C8C-890E-C94A7B6EEB4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712044" y="5447867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463848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5 - 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FD0465-23B6-42C2-7A90-EFE51F2FED20}"/>
              </a:ext>
            </a:extLst>
          </p:cNvPr>
          <p:cNvGrpSpPr/>
          <p:nvPr userDrawn="1"/>
        </p:nvGrpSpPr>
        <p:grpSpPr>
          <a:xfrm>
            <a:off x="-1370305" y="539767"/>
            <a:ext cx="7599655" cy="6426806"/>
            <a:chOff x="-1370305" y="580407"/>
            <a:chExt cx="7599655" cy="64268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A5DBAE1-1871-CFA4-9675-22CB8403E42A}"/>
                </a:ext>
              </a:extLst>
            </p:cNvPr>
            <p:cNvSpPr/>
            <p:nvPr/>
          </p:nvSpPr>
          <p:spPr>
            <a:xfrm rot="5400000" flipH="1">
              <a:off x="-1309780" y="2115606"/>
              <a:ext cx="2381008" cy="2502057"/>
            </a:xfrm>
            <a:custGeom>
              <a:avLst/>
              <a:gdLst>
                <a:gd name="connsiteX0" fmla="*/ 270631 w 1842740"/>
                <a:gd name="connsiteY0" fmla="*/ 1843130 h 1843228"/>
                <a:gd name="connsiteX1" fmla="*/ 0 w 1842740"/>
                <a:gd name="connsiteY1" fmla="*/ 1572500 h 1843228"/>
                <a:gd name="connsiteX2" fmla="*/ 0 w 1842740"/>
                <a:gd name="connsiteY2" fmla="*/ 0 h 1843228"/>
                <a:gd name="connsiteX3" fmla="*/ 1599083 w 1842740"/>
                <a:gd name="connsiteY3" fmla="*/ 0 h 1843228"/>
                <a:gd name="connsiteX4" fmla="*/ 1842740 w 1842740"/>
                <a:gd name="connsiteY4" fmla="*/ 243656 h 1843228"/>
                <a:gd name="connsiteX5" fmla="*/ 1842740 w 1842740"/>
                <a:gd name="connsiteY5" fmla="*/ 1843229 h 1843228"/>
                <a:gd name="connsiteX6" fmla="*/ 270532 w 1842740"/>
                <a:gd name="connsiteY6" fmla="*/ 1843229 h 1843228"/>
                <a:gd name="connsiteX7" fmla="*/ 29741 w 1842740"/>
                <a:gd name="connsiteY7" fmla="*/ 29642 h 1843228"/>
                <a:gd name="connsiteX8" fmla="*/ 29741 w 1842740"/>
                <a:gd name="connsiteY8" fmla="*/ 1572500 h 1843228"/>
                <a:gd name="connsiteX9" fmla="*/ 270631 w 1842740"/>
                <a:gd name="connsiteY9" fmla="*/ 1813488 h 1843228"/>
                <a:gd name="connsiteX10" fmla="*/ 1813197 w 1842740"/>
                <a:gd name="connsiteY10" fmla="*/ 1813488 h 1843228"/>
                <a:gd name="connsiteX11" fmla="*/ 1813197 w 1842740"/>
                <a:gd name="connsiteY11" fmla="*/ 243557 h 1843228"/>
                <a:gd name="connsiteX12" fmla="*/ 1599182 w 1842740"/>
                <a:gd name="connsiteY12" fmla="*/ 29543 h 1843228"/>
                <a:gd name="connsiteX13" fmla="*/ 29741 w 1842740"/>
                <a:gd name="connsiteY13" fmla="*/ 29543 h 184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2740" h="1843228">
                  <a:moveTo>
                    <a:pt x="270631" y="1843130"/>
                  </a:moveTo>
                  <a:cubicBezTo>
                    <a:pt x="121433" y="1843130"/>
                    <a:pt x="0" y="1721697"/>
                    <a:pt x="0" y="1572500"/>
                  </a:cubicBezTo>
                  <a:lnTo>
                    <a:pt x="0" y="0"/>
                  </a:lnTo>
                  <a:cubicBezTo>
                    <a:pt x="0" y="0"/>
                    <a:pt x="1599083" y="0"/>
                    <a:pt x="1599083" y="0"/>
                  </a:cubicBezTo>
                  <a:cubicBezTo>
                    <a:pt x="1733460" y="0"/>
                    <a:pt x="1842740" y="109280"/>
                    <a:pt x="1842740" y="243656"/>
                  </a:cubicBezTo>
                  <a:lnTo>
                    <a:pt x="1842740" y="1843229"/>
                  </a:lnTo>
                  <a:lnTo>
                    <a:pt x="270532" y="1843229"/>
                  </a:lnTo>
                  <a:close/>
                  <a:moveTo>
                    <a:pt x="29741" y="29642"/>
                  </a:moveTo>
                  <a:lnTo>
                    <a:pt x="29741" y="1572500"/>
                  </a:lnTo>
                  <a:cubicBezTo>
                    <a:pt x="29741" y="1705394"/>
                    <a:pt x="137736" y="1813488"/>
                    <a:pt x="270631" y="1813488"/>
                  </a:cubicBezTo>
                  <a:lnTo>
                    <a:pt x="1813197" y="1813488"/>
                  </a:lnTo>
                  <a:lnTo>
                    <a:pt x="1813197" y="243557"/>
                  </a:lnTo>
                  <a:cubicBezTo>
                    <a:pt x="1813197" y="125583"/>
                    <a:pt x="1717157" y="29543"/>
                    <a:pt x="1599182" y="29543"/>
                  </a:cubicBezTo>
                  <a:lnTo>
                    <a:pt x="29741" y="29543"/>
                  </a:lnTo>
                  <a:close/>
                </a:path>
              </a:pathLst>
            </a:custGeom>
            <a:solidFill>
              <a:srgbClr val="DCDDDE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8B24FC-8D6E-CFFE-2F32-194EF7075CD9}"/>
                </a:ext>
              </a:extLst>
            </p:cNvPr>
            <p:cNvSpPr/>
            <p:nvPr/>
          </p:nvSpPr>
          <p:spPr>
            <a:xfrm rot="5400000" flipH="1">
              <a:off x="644274" y="3914145"/>
              <a:ext cx="2215725" cy="2528881"/>
            </a:xfrm>
            <a:custGeom>
              <a:avLst/>
              <a:gdLst>
                <a:gd name="connsiteX0" fmla="*/ 1862600 w 1862600"/>
                <a:gd name="connsiteY0" fmla="*/ 1862990 h 1862990"/>
                <a:gd name="connsiteX1" fmla="*/ 280511 w 1862600"/>
                <a:gd name="connsiteY1" fmla="*/ 1862990 h 1862990"/>
                <a:gd name="connsiteX2" fmla="*/ 0 w 1862600"/>
                <a:gd name="connsiteY2" fmla="*/ 1582479 h 1862990"/>
                <a:gd name="connsiteX3" fmla="*/ 0 w 1862600"/>
                <a:gd name="connsiteY3" fmla="*/ 0 h 1862990"/>
                <a:gd name="connsiteX4" fmla="*/ 1608964 w 1862600"/>
                <a:gd name="connsiteY4" fmla="*/ 0 h 1862990"/>
                <a:gd name="connsiteX5" fmla="*/ 1862501 w 1862600"/>
                <a:gd name="connsiteY5" fmla="*/ 253537 h 1862990"/>
                <a:gd name="connsiteX6" fmla="*/ 1862501 w 1862600"/>
                <a:gd name="connsiteY6" fmla="*/ 1862990 h 1862990"/>
                <a:gd name="connsiteX7" fmla="*/ 49502 w 1862600"/>
                <a:gd name="connsiteY7" fmla="*/ 49502 h 1862990"/>
                <a:gd name="connsiteX8" fmla="*/ 49502 w 1862600"/>
                <a:gd name="connsiteY8" fmla="*/ 1582578 h 1862990"/>
                <a:gd name="connsiteX9" fmla="*/ 280511 w 1862600"/>
                <a:gd name="connsiteY9" fmla="*/ 1813686 h 1862990"/>
                <a:gd name="connsiteX10" fmla="*/ 1813197 w 1862600"/>
                <a:gd name="connsiteY10" fmla="*/ 1813686 h 1862990"/>
                <a:gd name="connsiteX11" fmla="*/ 1813197 w 1862600"/>
                <a:gd name="connsiteY11" fmla="*/ 253636 h 1862990"/>
                <a:gd name="connsiteX12" fmla="*/ 1609063 w 1862600"/>
                <a:gd name="connsiteY12" fmla="*/ 49502 h 1862990"/>
                <a:gd name="connsiteX13" fmla="*/ 49502 w 1862600"/>
                <a:gd name="connsiteY13" fmla="*/ 49502 h 18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2600" h="1862990">
                  <a:moveTo>
                    <a:pt x="1862600" y="1862990"/>
                  </a:moveTo>
                  <a:lnTo>
                    <a:pt x="280511" y="1862990"/>
                  </a:lnTo>
                  <a:cubicBezTo>
                    <a:pt x="125879" y="1862990"/>
                    <a:pt x="0" y="1737210"/>
                    <a:pt x="0" y="1582479"/>
                  </a:cubicBezTo>
                  <a:lnTo>
                    <a:pt x="0" y="0"/>
                  </a:lnTo>
                  <a:cubicBezTo>
                    <a:pt x="0" y="0"/>
                    <a:pt x="1608964" y="0"/>
                    <a:pt x="1608964" y="0"/>
                  </a:cubicBezTo>
                  <a:cubicBezTo>
                    <a:pt x="1748775" y="0"/>
                    <a:pt x="1862501" y="113726"/>
                    <a:pt x="1862501" y="253537"/>
                  </a:cubicBezTo>
                  <a:lnTo>
                    <a:pt x="1862501" y="1862990"/>
                  </a:lnTo>
                  <a:close/>
                  <a:moveTo>
                    <a:pt x="49502" y="49502"/>
                  </a:moveTo>
                  <a:lnTo>
                    <a:pt x="49502" y="1582578"/>
                  </a:lnTo>
                  <a:cubicBezTo>
                    <a:pt x="49502" y="1709939"/>
                    <a:pt x="153150" y="1813686"/>
                    <a:pt x="280511" y="1813686"/>
                  </a:cubicBezTo>
                  <a:lnTo>
                    <a:pt x="1813197" y="1813686"/>
                  </a:lnTo>
                  <a:lnTo>
                    <a:pt x="1813197" y="253636"/>
                  </a:lnTo>
                  <a:cubicBezTo>
                    <a:pt x="1813197" y="141095"/>
                    <a:pt x="1721604" y="49502"/>
                    <a:pt x="1609063" y="49502"/>
                  </a:cubicBezTo>
                  <a:lnTo>
                    <a:pt x="49502" y="49502"/>
                  </a:lnTo>
                  <a:close/>
                </a:path>
              </a:pathLst>
            </a:custGeom>
            <a:solidFill>
              <a:srgbClr val="D1D3D4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15F617B-C6A6-0F5E-3A14-CE8B95167E2D}"/>
                </a:ext>
              </a:extLst>
            </p:cNvPr>
            <p:cNvSpPr/>
            <p:nvPr/>
          </p:nvSpPr>
          <p:spPr>
            <a:xfrm rot="5400000" flipH="1">
              <a:off x="252013" y="1139625"/>
              <a:ext cx="2458414" cy="2427454"/>
            </a:xfrm>
            <a:custGeom>
              <a:avLst/>
              <a:gdLst>
                <a:gd name="connsiteX0" fmla="*/ 280512 w 1862501"/>
                <a:gd name="connsiteY0" fmla="*/ 1862990 h 1862989"/>
                <a:gd name="connsiteX1" fmla="*/ 0 w 1862501"/>
                <a:gd name="connsiteY1" fmla="*/ 1582479 h 1862989"/>
                <a:gd name="connsiteX2" fmla="*/ 0 w 1862501"/>
                <a:gd name="connsiteY2" fmla="*/ 0 h 1862989"/>
                <a:gd name="connsiteX3" fmla="*/ 1608964 w 1862501"/>
                <a:gd name="connsiteY3" fmla="*/ 0 h 1862989"/>
                <a:gd name="connsiteX4" fmla="*/ 1862501 w 1862501"/>
                <a:gd name="connsiteY4" fmla="*/ 253537 h 1862989"/>
                <a:gd name="connsiteX5" fmla="*/ 1862501 w 1862501"/>
                <a:gd name="connsiteY5" fmla="*/ 1862990 h 1862989"/>
                <a:gd name="connsiteX6" fmla="*/ 280413 w 1862501"/>
                <a:gd name="connsiteY6" fmla="*/ 1862990 h 1862989"/>
                <a:gd name="connsiteX7" fmla="*/ 49502 w 1862501"/>
                <a:gd name="connsiteY7" fmla="*/ 49502 h 1862989"/>
                <a:gd name="connsiteX8" fmla="*/ 49502 w 1862501"/>
                <a:gd name="connsiteY8" fmla="*/ 1582479 h 1862989"/>
                <a:gd name="connsiteX9" fmla="*/ 280512 w 1862501"/>
                <a:gd name="connsiteY9" fmla="*/ 1813587 h 1862989"/>
                <a:gd name="connsiteX10" fmla="*/ 1813197 w 1862501"/>
                <a:gd name="connsiteY10" fmla="*/ 1813587 h 1862989"/>
                <a:gd name="connsiteX11" fmla="*/ 1813197 w 1862501"/>
                <a:gd name="connsiteY11" fmla="*/ 253537 h 1862989"/>
                <a:gd name="connsiteX12" fmla="*/ 1609063 w 1862501"/>
                <a:gd name="connsiteY12" fmla="*/ 49403 h 1862989"/>
                <a:gd name="connsiteX13" fmla="*/ 49502 w 1862501"/>
                <a:gd name="connsiteY13" fmla="*/ 49403 h 186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2501" h="1862989">
                  <a:moveTo>
                    <a:pt x="280512" y="1862990"/>
                  </a:moveTo>
                  <a:cubicBezTo>
                    <a:pt x="125879" y="1862990"/>
                    <a:pt x="0" y="1737210"/>
                    <a:pt x="0" y="1582479"/>
                  </a:cubicBezTo>
                  <a:lnTo>
                    <a:pt x="0" y="0"/>
                  </a:lnTo>
                  <a:cubicBezTo>
                    <a:pt x="0" y="0"/>
                    <a:pt x="1608964" y="0"/>
                    <a:pt x="1608964" y="0"/>
                  </a:cubicBezTo>
                  <a:cubicBezTo>
                    <a:pt x="1748775" y="0"/>
                    <a:pt x="1862501" y="113726"/>
                    <a:pt x="1862501" y="253537"/>
                  </a:cubicBezTo>
                  <a:lnTo>
                    <a:pt x="1862501" y="1862990"/>
                  </a:lnTo>
                  <a:lnTo>
                    <a:pt x="280413" y="1862990"/>
                  </a:lnTo>
                  <a:close/>
                  <a:moveTo>
                    <a:pt x="49502" y="49502"/>
                  </a:moveTo>
                  <a:lnTo>
                    <a:pt x="49502" y="1582479"/>
                  </a:lnTo>
                  <a:cubicBezTo>
                    <a:pt x="49502" y="1709939"/>
                    <a:pt x="153150" y="1813587"/>
                    <a:pt x="280512" y="1813587"/>
                  </a:cubicBezTo>
                  <a:lnTo>
                    <a:pt x="1813197" y="1813587"/>
                  </a:lnTo>
                  <a:lnTo>
                    <a:pt x="1813197" y="253537"/>
                  </a:lnTo>
                  <a:cubicBezTo>
                    <a:pt x="1813197" y="140996"/>
                    <a:pt x="1721603" y="49403"/>
                    <a:pt x="1609063" y="49403"/>
                  </a:cubicBezTo>
                  <a:lnTo>
                    <a:pt x="49502" y="4940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225C4C0-7132-72A4-DB91-56EEAC33374E}"/>
                </a:ext>
              </a:extLst>
            </p:cNvPr>
            <p:cNvSpPr/>
            <p:nvPr/>
          </p:nvSpPr>
          <p:spPr>
            <a:xfrm rot="5400000" flipH="1">
              <a:off x="-706418" y="1515546"/>
              <a:ext cx="1505970" cy="1582377"/>
            </a:xfrm>
            <a:custGeom>
              <a:avLst/>
              <a:gdLst>
                <a:gd name="connsiteX0" fmla="*/ 175085 w 1165520"/>
                <a:gd name="connsiteY0" fmla="*/ 1165715 h 1165714"/>
                <a:gd name="connsiteX1" fmla="*/ 0 w 1165520"/>
                <a:gd name="connsiteY1" fmla="*/ 990630 h 1165714"/>
                <a:gd name="connsiteX2" fmla="*/ 0 w 1165520"/>
                <a:gd name="connsiteY2" fmla="*/ 0 h 1165714"/>
                <a:gd name="connsiteX3" fmla="*/ 1007331 w 1165520"/>
                <a:gd name="connsiteY3" fmla="*/ 0 h 1165714"/>
                <a:gd name="connsiteX4" fmla="*/ 1165521 w 1165520"/>
                <a:gd name="connsiteY4" fmla="*/ 158189 h 1165714"/>
                <a:gd name="connsiteX5" fmla="*/ 1165521 w 1165520"/>
                <a:gd name="connsiteY5" fmla="*/ 1165715 h 1165714"/>
                <a:gd name="connsiteX6" fmla="*/ 175085 w 1165520"/>
                <a:gd name="connsiteY6" fmla="*/ 1165715 h 1165714"/>
                <a:gd name="connsiteX7" fmla="*/ 29741 w 1165520"/>
                <a:gd name="connsiteY7" fmla="*/ 29642 h 1165714"/>
                <a:gd name="connsiteX8" fmla="*/ 29741 w 1165520"/>
                <a:gd name="connsiteY8" fmla="*/ 990630 h 1165714"/>
                <a:gd name="connsiteX9" fmla="*/ 175085 w 1165520"/>
                <a:gd name="connsiteY9" fmla="*/ 1136073 h 1165714"/>
                <a:gd name="connsiteX10" fmla="*/ 1135879 w 1165520"/>
                <a:gd name="connsiteY10" fmla="*/ 1136073 h 1165714"/>
                <a:gd name="connsiteX11" fmla="*/ 1135879 w 1165520"/>
                <a:gd name="connsiteY11" fmla="*/ 158090 h 1165714"/>
                <a:gd name="connsiteX12" fmla="*/ 1007331 w 1165520"/>
                <a:gd name="connsiteY12" fmla="*/ 29543 h 1165714"/>
                <a:gd name="connsiteX13" fmla="*/ 29642 w 1165520"/>
                <a:gd name="connsiteY13" fmla="*/ 29543 h 116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5520" h="1165714">
                  <a:moveTo>
                    <a:pt x="175085" y="1165715"/>
                  </a:moveTo>
                  <a:cubicBezTo>
                    <a:pt x="78551" y="1165715"/>
                    <a:pt x="0" y="1087164"/>
                    <a:pt x="0" y="990630"/>
                  </a:cubicBezTo>
                  <a:lnTo>
                    <a:pt x="0" y="0"/>
                  </a:lnTo>
                  <a:cubicBezTo>
                    <a:pt x="0" y="0"/>
                    <a:pt x="1007331" y="0"/>
                    <a:pt x="1007331" y="0"/>
                  </a:cubicBezTo>
                  <a:cubicBezTo>
                    <a:pt x="1094578" y="0"/>
                    <a:pt x="1165521" y="70943"/>
                    <a:pt x="1165521" y="158189"/>
                  </a:cubicBezTo>
                  <a:lnTo>
                    <a:pt x="1165521" y="1165715"/>
                  </a:lnTo>
                  <a:lnTo>
                    <a:pt x="175085" y="1165715"/>
                  </a:lnTo>
                  <a:close/>
                  <a:moveTo>
                    <a:pt x="29741" y="29642"/>
                  </a:moveTo>
                  <a:lnTo>
                    <a:pt x="29741" y="990630"/>
                  </a:lnTo>
                  <a:cubicBezTo>
                    <a:pt x="29741" y="1070861"/>
                    <a:pt x="94953" y="1136073"/>
                    <a:pt x="175085" y="1136073"/>
                  </a:cubicBezTo>
                  <a:lnTo>
                    <a:pt x="1135879" y="1136073"/>
                  </a:lnTo>
                  <a:lnTo>
                    <a:pt x="1135879" y="158090"/>
                  </a:lnTo>
                  <a:cubicBezTo>
                    <a:pt x="1135879" y="87246"/>
                    <a:pt x="1078176" y="29543"/>
                    <a:pt x="1007331" y="29543"/>
                  </a:cubicBezTo>
                  <a:lnTo>
                    <a:pt x="29642" y="2954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53A937-1193-95BD-AA94-D35A10FA674B}"/>
                </a:ext>
              </a:extLst>
            </p:cNvPr>
            <p:cNvSpPr/>
            <p:nvPr/>
          </p:nvSpPr>
          <p:spPr>
            <a:xfrm rot="5400000" flipH="1">
              <a:off x="2393050" y="5657680"/>
              <a:ext cx="1316129" cy="1382938"/>
            </a:xfrm>
            <a:custGeom>
              <a:avLst/>
              <a:gdLst>
                <a:gd name="connsiteX0" fmla="*/ 154336 w 1018595"/>
                <a:gd name="connsiteY0" fmla="*/ 1018790 h 1018790"/>
                <a:gd name="connsiteX1" fmla="*/ 0 w 1018595"/>
                <a:gd name="connsiteY1" fmla="*/ 864455 h 1018790"/>
                <a:gd name="connsiteX2" fmla="*/ 0 w 1018595"/>
                <a:gd name="connsiteY2" fmla="*/ 0 h 1018790"/>
                <a:gd name="connsiteX3" fmla="*/ 878982 w 1018595"/>
                <a:gd name="connsiteY3" fmla="*/ 0 h 1018790"/>
                <a:gd name="connsiteX4" fmla="*/ 1018596 w 1018595"/>
                <a:gd name="connsiteY4" fmla="*/ 139613 h 1018790"/>
                <a:gd name="connsiteX5" fmla="*/ 1018596 w 1018595"/>
                <a:gd name="connsiteY5" fmla="*/ 1018790 h 1018790"/>
                <a:gd name="connsiteX6" fmla="*/ 154336 w 1018595"/>
                <a:gd name="connsiteY6" fmla="*/ 1018790 h 1018790"/>
                <a:gd name="connsiteX7" fmla="*/ 29642 w 1018595"/>
                <a:gd name="connsiteY7" fmla="*/ 29642 h 1018790"/>
                <a:gd name="connsiteX8" fmla="*/ 29642 w 1018595"/>
                <a:gd name="connsiteY8" fmla="*/ 864455 h 1018790"/>
                <a:gd name="connsiteX9" fmla="*/ 154336 w 1018595"/>
                <a:gd name="connsiteY9" fmla="*/ 989148 h 1018790"/>
                <a:gd name="connsiteX10" fmla="*/ 988954 w 1018595"/>
                <a:gd name="connsiteY10" fmla="*/ 989148 h 1018790"/>
                <a:gd name="connsiteX11" fmla="*/ 988954 w 1018595"/>
                <a:gd name="connsiteY11" fmla="*/ 139613 h 1018790"/>
                <a:gd name="connsiteX12" fmla="*/ 878982 w 1018595"/>
                <a:gd name="connsiteY12" fmla="*/ 29642 h 1018790"/>
                <a:gd name="connsiteX13" fmla="*/ 29642 w 1018595"/>
                <a:gd name="connsiteY13" fmla="*/ 29642 h 101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8595" h="1018790">
                  <a:moveTo>
                    <a:pt x="154336" y="1018790"/>
                  </a:moveTo>
                  <a:cubicBezTo>
                    <a:pt x="69263" y="1018790"/>
                    <a:pt x="0" y="949527"/>
                    <a:pt x="0" y="864455"/>
                  </a:cubicBezTo>
                  <a:lnTo>
                    <a:pt x="0" y="0"/>
                  </a:lnTo>
                  <a:cubicBezTo>
                    <a:pt x="0" y="0"/>
                    <a:pt x="878982" y="0"/>
                    <a:pt x="878982" y="0"/>
                  </a:cubicBezTo>
                  <a:cubicBezTo>
                    <a:pt x="955952" y="0"/>
                    <a:pt x="1018596" y="62643"/>
                    <a:pt x="1018596" y="139613"/>
                  </a:cubicBezTo>
                  <a:lnTo>
                    <a:pt x="1018596" y="1018790"/>
                  </a:lnTo>
                  <a:lnTo>
                    <a:pt x="154336" y="1018790"/>
                  </a:lnTo>
                  <a:close/>
                  <a:moveTo>
                    <a:pt x="29642" y="29642"/>
                  </a:moveTo>
                  <a:lnTo>
                    <a:pt x="29642" y="864455"/>
                  </a:lnTo>
                  <a:cubicBezTo>
                    <a:pt x="29642" y="933224"/>
                    <a:pt x="85566" y="989148"/>
                    <a:pt x="154336" y="989148"/>
                  </a:cubicBezTo>
                  <a:lnTo>
                    <a:pt x="988954" y="989148"/>
                  </a:lnTo>
                  <a:lnTo>
                    <a:pt x="988954" y="139613"/>
                  </a:lnTo>
                  <a:cubicBezTo>
                    <a:pt x="988954" y="78946"/>
                    <a:pt x="939649" y="29642"/>
                    <a:pt x="878982" y="29642"/>
                  </a:cubicBezTo>
                  <a:lnTo>
                    <a:pt x="29642" y="29642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F134E25-6F05-EF33-3B67-874A81A0C022}"/>
                </a:ext>
              </a:extLst>
            </p:cNvPr>
            <p:cNvSpPr/>
            <p:nvPr/>
          </p:nvSpPr>
          <p:spPr>
            <a:xfrm rot="5400000" flipH="1">
              <a:off x="5109752" y="3824629"/>
              <a:ext cx="646893" cy="679732"/>
            </a:xfrm>
            <a:custGeom>
              <a:avLst/>
              <a:gdLst>
                <a:gd name="connsiteX0" fmla="*/ 500652 w 500652"/>
                <a:gd name="connsiteY0" fmla="*/ 500749 h 500749"/>
                <a:gd name="connsiteX1" fmla="*/ 84776 w 500652"/>
                <a:gd name="connsiteY1" fmla="*/ 500749 h 500749"/>
                <a:gd name="connsiteX2" fmla="*/ 0 w 500652"/>
                <a:gd name="connsiteY2" fmla="*/ 415974 h 500749"/>
                <a:gd name="connsiteX3" fmla="*/ 0 w 500652"/>
                <a:gd name="connsiteY3" fmla="*/ 0 h 500749"/>
                <a:gd name="connsiteX4" fmla="*/ 422694 w 500652"/>
                <a:gd name="connsiteY4" fmla="*/ 0 h 500749"/>
                <a:gd name="connsiteX5" fmla="*/ 500652 w 500652"/>
                <a:gd name="connsiteY5" fmla="*/ 77958 h 500749"/>
                <a:gd name="connsiteX6" fmla="*/ 500652 w 500652"/>
                <a:gd name="connsiteY6" fmla="*/ 500749 h 500749"/>
                <a:gd name="connsiteX7" fmla="*/ 39523 w 500652"/>
                <a:gd name="connsiteY7" fmla="*/ 39522 h 500749"/>
                <a:gd name="connsiteX8" fmla="*/ 39523 w 500652"/>
                <a:gd name="connsiteY8" fmla="*/ 415974 h 500749"/>
                <a:gd name="connsiteX9" fmla="*/ 84776 w 500652"/>
                <a:gd name="connsiteY9" fmla="*/ 461227 h 500749"/>
                <a:gd name="connsiteX10" fmla="*/ 461130 w 500652"/>
                <a:gd name="connsiteY10" fmla="*/ 461227 h 500749"/>
                <a:gd name="connsiteX11" fmla="*/ 461130 w 500652"/>
                <a:gd name="connsiteY11" fmla="*/ 77958 h 500749"/>
                <a:gd name="connsiteX12" fmla="*/ 422694 w 500652"/>
                <a:gd name="connsiteY12" fmla="*/ 39522 h 500749"/>
                <a:gd name="connsiteX13" fmla="*/ 39523 w 500652"/>
                <a:gd name="connsiteY13" fmla="*/ 39522 h 50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652" h="500749">
                  <a:moveTo>
                    <a:pt x="500652" y="500749"/>
                  </a:moveTo>
                  <a:lnTo>
                    <a:pt x="84776" y="500749"/>
                  </a:lnTo>
                  <a:cubicBezTo>
                    <a:pt x="38040" y="500749"/>
                    <a:pt x="0" y="462709"/>
                    <a:pt x="0" y="415974"/>
                  </a:cubicBezTo>
                  <a:lnTo>
                    <a:pt x="0" y="0"/>
                  </a:lnTo>
                  <a:cubicBezTo>
                    <a:pt x="0" y="0"/>
                    <a:pt x="422694" y="0"/>
                    <a:pt x="422694" y="0"/>
                  </a:cubicBezTo>
                  <a:cubicBezTo>
                    <a:pt x="465675" y="0"/>
                    <a:pt x="500652" y="34977"/>
                    <a:pt x="500652" y="77958"/>
                  </a:cubicBezTo>
                  <a:lnTo>
                    <a:pt x="500652" y="500749"/>
                  </a:lnTo>
                  <a:close/>
                  <a:moveTo>
                    <a:pt x="39523" y="39522"/>
                  </a:moveTo>
                  <a:lnTo>
                    <a:pt x="39523" y="415974"/>
                  </a:lnTo>
                  <a:cubicBezTo>
                    <a:pt x="39523" y="440972"/>
                    <a:pt x="59778" y="461227"/>
                    <a:pt x="84776" y="461227"/>
                  </a:cubicBezTo>
                  <a:lnTo>
                    <a:pt x="461130" y="461227"/>
                  </a:lnTo>
                  <a:lnTo>
                    <a:pt x="461130" y="77958"/>
                  </a:lnTo>
                  <a:cubicBezTo>
                    <a:pt x="461130" y="56814"/>
                    <a:pt x="443839" y="39522"/>
                    <a:pt x="422694" y="39522"/>
                  </a:cubicBezTo>
                  <a:lnTo>
                    <a:pt x="39523" y="39522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168FCF-A6BB-188B-6C94-2151D9BB2A9E}"/>
                </a:ext>
              </a:extLst>
            </p:cNvPr>
            <p:cNvSpPr/>
            <p:nvPr/>
          </p:nvSpPr>
          <p:spPr>
            <a:xfrm rot="5400000" flipH="1">
              <a:off x="1913591" y="1938881"/>
              <a:ext cx="2410243" cy="2532637"/>
            </a:xfrm>
            <a:custGeom>
              <a:avLst/>
              <a:gdLst>
                <a:gd name="connsiteX0" fmla="*/ 277350 w 1865366"/>
                <a:gd name="connsiteY0" fmla="*/ 1865757 h 1865756"/>
                <a:gd name="connsiteX1" fmla="*/ 0 w 1865366"/>
                <a:gd name="connsiteY1" fmla="*/ 1588408 h 1865756"/>
                <a:gd name="connsiteX2" fmla="*/ 0 w 1865366"/>
                <a:gd name="connsiteY2" fmla="*/ 0 h 1865756"/>
                <a:gd name="connsiteX3" fmla="*/ 1615189 w 1865366"/>
                <a:gd name="connsiteY3" fmla="*/ 0 h 1865756"/>
                <a:gd name="connsiteX4" fmla="*/ 1865367 w 1865366"/>
                <a:gd name="connsiteY4" fmla="*/ 250177 h 1865756"/>
                <a:gd name="connsiteX5" fmla="*/ 1865367 w 1865366"/>
                <a:gd name="connsiteY5" fmla="*/ 1865757 h 1865756"/>
                <a:gd name="connsiteX6" fmla="*/ 277350 w 1865366"/>
                <a:gd name="connsiteY6" fmla="*/ 1865757 h 1865756"/>
                <a:gd name="connsiteX7" fmla="*/ 39621 w 1865366"/>
                <a:gd name="connsiteY7" fmla="*/ 39522 h 1865756"/>
                <a:gd name="connsiteX8" fmla="*/ 39621 w 1865366"/>
                <a:gd name="connsiteY8" fmla="*/ 1588408 h 1865756"/>
                <a:gd name="connsiteX9" fmla="*/ 277350 w 1865366"/>
                <a:gd name="connsiteY9" fmla="*/ 1826234 h 1865756"/>
                <a:gd name="connsiteX10" fmla="*/ 1825844 w 1865366"/>
                <a:gd name="connsiteY10" fmla="*/ 1826234 h 1865756"/>
                <a:gd name="connsiteX11" fmla="*/ 1825844 w 1865366"/>
                <a:gd name="connsiteY11" fmla="*/ 250177 h 1865756"/>
                <a:gd name="connsiteX12" fmla="*/ 1615189 w 1865366"/>
                <a:gd name="connsiteY12" fmla="*/ 39522 h 1865756"/>
                <a:gd name="connsiteX13" fmla="*/ 39621 w 1865366"/>
                <a:gd name="connsiteY13" fmla="*/ 39522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66" h="1865756">
                  <a:moveTo>
                    <a:pt x="277350" y="1865757"/>
                  </a:moveTo>
                  <a:cubicBezTo>
                    <a:pt x="124397" y="1865757"/>
                    <a:pt x="0" y="1741360"/>
                    <a:pt x="0" y="1588408"/>
                  </a:cubicBezTo>
                  <a:lnTo>
                    <a:pt x="0" y="0"/>
                  </a:lnTo>
                  <a:cubicBezTo>
                    <a:pt x="0" y="0"/>
                    <a:pt x="1615189" y="0"/>
                    <a:pt x="1615189" y="0"/>
                  </a:cubicBezTo>
                  <a:cubicBezTo>
                    <a:pt x="1753123" y="0"/>
                    <a:pt x="1865367" y="112244"/>
                    <a:pt x="1865367" y="250177"/>
                  </a:cubicBezTo>
                  <a:lnTo>
                    <a:pt x="1865367" y="1865757"/>
                  </a:lnTo>
                  <a:lnTo>
                    <a:pt x="277350" y="1865757"/>
                  </a:lnTo>
                  <a:close/>
                  <a:moveTo>
                    <a:pt x="39621" y="39522"/>
                  </a:moveTo>
                  <a:lnTo>
                    <a:pt x="39621" y="1588408"/>
                  </a:lnTo>
                  <a:cubicBezTo>
                    <a:pt x="39621" y="1719523"/>
                    <a:pt x="146234" y="1826234"/>
                    <a:pt x="277350" y="1826234"/>
                  </a:cubicBezTo>
                  <a:lnTo>
                    <a:pt x="1825844" y="1826234"/>
                  </a:lnTo>
                  <a:lnTo>
                    <a:pt x="1825844" y="250177"/>
                  </a:lnTo>
                  <a:cubicBezTo>
                    <a:pt x="1825844" y="133981"/>
                    <a:pt x="1731286" y="39522"/>
                    <a:pt x="1615189" y="39522"/>
                  </a:cubicBezTo>
                  <a:lnTo>
                    <a:pt x="39621" y="39522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97A7E63-F9C4-E0E9-9C9E-227DB433F543}"/>
                </a:ext>
              </a:extLst>
            </p:cNvPr>
            <p:cNvSpPr/>
            <p:nvPr/>
          </p:nvSpPr>
          <p:spPr>
            <a:xfrm rot="5400000" flipH="1">
              <a:off x="3744820" y="518889"/>
              <a:ext cx="2423011" cy="2546048"/>
            </a:xfrm>
            <a:custGeom>
              <a:avLst/>
              <a:gdLst>
                <a:gd name="connsiteX0" fmla="*/ 1875248 w 1875247"/>
                <a:gd name="connsiteY0" fmla="*/ 1875637 h 1875636"/>
                <a:gd name="connsiteX1" fmla="*/ 282290 w 1875247"/>
                <a:gd name="connsiteY1" fmla="*/ 1875637 h 1875636"/>
                <a:gd name="connsiteX2" fmla="*/ 0 w 1875247"/>
                <a:gd name="connsiteY2" fmla="*/ 1593348 h 1875636"/>
                <a:gd name="connsiteX3" fmla="*/ 0 w 1875247"/>
                <a:gd name="connsiteY3" fmla="*/ 0 h 1875636"/>
                <a:gd name="connsiteX4" fmla="*/ 1620129 w 1875247"/>
                <a:gd name="connsiteY4" fmla="*/ 0 h 1875636"/>
                <a:gd name="connsiteX5" fmla="*/ 1875248 w 1875247"/>
                <a:gd name="connsiteY5" fmla="*/ 255118 h 1875636"/>
                <a:gd name="connsiteX6" fmla="*/ 1875248 w 1875247"/>
                <a:gd name="connsiteY6" fmla="*/ 1875637 h 1875636"/>
                <a:gd name="connsiteX7" fmla="*/ 49403 w 1875247"/>
                <a:gd name="connsiteY7" fmla="*/ 49403 h 1875636"/>
                <a:gd name="connsiteX8" fmla="*/ 49403 w 1875247"/>
                <a:gd name="connsiteY8" fmla="*/ 1593348 h 1875636"/>
                <a:gd name="connsiteX9" fmla="*/ 282191 w 1875247"/>
                <a:gd name="connsiteY9" fmla="*/ 1826234 h 1875636"/>
                <a:gd name="connsiteX10" fmla="*/ 1825746 w 1875247"/>
                <a:gd name="connsiteY10" fmla="*/ 1826234 h 1875636"/>
                <a:gd name="connsiteX11" fmla="*/ 1825746 w 1875247"/>
                <a:gd name="connsiteY11" fmla="*/ 255118 h 1875636"/>
                <a:gd name="connsiteX12" fmla="*/ 1620031 w 1875247"/>
                <a:gd name="connsiteY12" fmla="*/ 49403 h 1875636"/>
                <a:gd name="connsiteX13" fmla="*/ 49403 w 1875247"/>
                <a:gd name="connsiteY13" fmla="*/ 49403 h 187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5247" h="1875636">
                  <a:moveTo>
                    <a:pt x="1875248" y="1875637"/>
                  </a:moveTo>
                  <a:lnTo>
                    <a:pt x="282290" y="1875637"/>
                  </a:lnTo>
                  <a:cubicBezTo>
                    <a:pt x="126670" y="1875637"/>
                    <a:pt x="0" y="1748967"/>
                    <a:pt x="0" y="1593348"/>
                  </a:cubicBezTo>
                  <a:lnTo>
                    <a:pt x="0" y="0"/>
                  </a:lnTo>
                  <a:cubicBezTo>
                    <a:pt x="0" y="0"/>
                    <a:pt x="1620129" y="0"/>
                    <a:pt x="1620129" y="0"/>
                  </a:cubicBezTo>
                  <a:cubicBezTo>
                    <a:pt x="1760830" y="0"/>
                    <a:pt x="1875248" y="114417"/>
                    <a:pt x="1875248" y="255118"/>
                  </a:cubicBezTo>
                  <a:lnTo>
                    <a:pt x="1875248" y="1875637"/>
                  </a:lnTo>
                  <a:close/>
                  <a:moveTo>
                    <a:pt x="49403" y="49403"/>
                  </a:moveTo>
                  <a:lnTo>
                    <a:pt x="49403" y="1593348"/>
                  </a:lnTo>
                  <a:cubicBezTo>
                    <a:pt x="49403" y="1721796"/>
                    <a:pt x="153842" y="1826234"/>
                    <a:pt x="282191" y="1826234"/>
                  </a:cubicBezTo>
                  <a:lnTo>
                    <a:pt x="1825746" y="1826234"/>
                  </a:lnTo>
                  <a:lnTo>
                    <a:pt x="1825746" y="255118"/>
                  </a:lnTo>
                  <a:cubicBezTo>
                    <a:pt x="1825746" y="141688"/>
                    <a:pt x="1733460" y="49403"/>
                    <a:pt x="1620031" y="49403"/>
                  </a:cubicBezTo>
                  <a:lnTo>
                    <a:pt x="49403" y="4940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C59B6EE4-A4B4-E8D4-9704-3ECE714AB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" t="26605" r="8853" b="11747"/>
          <a:stretch/>
        </p:blipFill>
        <p:spPr>
          <a:xfrm rot="10800000">
            <a:off x="9832355" y="5218839"/>
            <a:ext cx="2340670" cy="163916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3A4DDF-AFEB-92DD-E6AB-3EE32FFA0DBD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9A6406-5D12-9B4D-2D99-84886913B83A}"/>
              </a:ext>
            </a:extLst>
          </p:cNvPr>
          <p:cNvGrpSpPr/>
          <p:nvPr userDrawn="1"/>
        </p:nvGrpSpPr>
        <p:grpSpPr>
          <a:xfrm rot="5400000" flipV="1">
            <a:off x="414150" y="621855"/>
            <a:ext cx="415499" cy="116078"/>
            <a:chOff x="-5204012" y="888064"/>
            <a:chExt cx="5225143" cy="180135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146FBF-A2A0-63B0-FBFD-DDFA01F6FDCF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4FFC2A-D980-F350-5E70-9CCA41E9307E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F3405DC-BB87-44E7-8302-BBF11913A5A8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6C599F9-6C84-9747-C245-45A233F799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0E6FAA-FFAD-67C1-3B13-D5288181C29A}"/>
              </a:ext>
            </a:extLst>
          </p:cNvPr>
          <p:cNvGrpSpPr/>
          <p:nvPr userDrawn="1"/>
        </p:nvGrpSpPr>
        <p:grpSpPr>
          <a:xfrm>
            <a:off x="381000" y="6162613"/>
            <a:ext cx="11430000" cy="73346"/>
            <a:chOff x="381000" y="6170607"/>
            <a:chExt cx="11430000" cy="1143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956A712-550F-FA50-5DEA-B1CF279B0D6B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145AF28-D7C3-8E97-ABCD-39EC0F5FA4D8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2FD16F-7D75-4767-1340-B472954F193E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666DF8-B551-DEED-7F23-EC65082CFFF8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E005647-B1E8-20AE-EF3C-866523A4230A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 |</a:t>
            </a:r>
            <a:r>
              <a:rPr lang="en-US" sz="10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fld id="{18B24A39-20DA-437B-9D35-3A964E39DB5D}" type="slidenum">
              <a:rPr lang="en-US" sz="1000" b="1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A6024B3F-D9E2-E6E0-CA59-9F1E24A78E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449" y="6415009"/>
            <a:ext cx="785492" cy="182437"/>
          </a:xfrm>
          <a:prstGeom prst="rect">
            <a:avLst/>
          </a:prstGeom>
        </p:spPr>
      </p:pic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850F615D-46B2-90FA-5529-50FEBC1856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34859" y="1248755"/>
            <a:ext cx="3907053" cy="2733626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58B47994-6C68-B249-D671-24A5C93673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4859" y="4018699"/>
            <a:ext cx="3907053" cy="1928094"/>
          </a:xfrm>
        </p:spPr>
        <p:txBody>
          <a:bodyPr/>
          <a:lstStyle>
            <a:lvl1pPr marL="228600" indent="-2286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lang="en-US" sz="1500" kern="1200" dirty="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defRPr lang="en-US" sz="1400" kern="1200" dirty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75000"/>
              <a:buFont typeface="Calibri" panose="020F0502020204030204" pitchFamily="34" charset="0"/>
              <a:buChar char="–"/>
              <a:tabLst/>
              <a:defRPr/>
            </a:pPr>
            <a:r>
              <a:rPr lang="en-US" dirty="0"/>
              <a:t>Sub Bulleted Item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75000"/>
              <a:buFont typeface="Calibri" panose="020F0502020204030204" pitchFamily="34" charset="0"/>
              <a:buChar char="–"/>
              <a:tabLst/>
              <a:defRPr/>
            </a:pPr>
            <a:r>
              <a:rPr lang="en-US" dirty="0"/>
              <a:t>Sub Bulleted Item</a:t>
            </a:r>
          </a:p>
        </p:txBody>
      </p:sp>
    </p:spTree>
    <p:extLst>
      <p:ext uri="{BB962C8B-B14F-4D97-AF65-F5344CB8AC3E}">
        <p14:creationId xmlns:p14="http://schemas.microsoft.com/office/powerpoint/2010/main" val="45885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5 - 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5E7C9EF-741D-09CD-4C59-43D3E25F51E9}"/>
              </a:ext>
            </a:extLst>
          </p:cNvPr>
          <p:cNvSpPr/>
          <p:nvPr userDrawn="1"/>
        </p:nvSpPr>
        <p:spPr>
          <a:xfrm rot="5400000" flipH="1">
            <a:off x="-620590" y="2804796"/>
            <a:ext cx="2381008" cy="1123677"/>
          </a:xfrm>
          <a:custGeom>
            <a:avLst/>
            <a:gdLst>
              <a:gd name="connsiteX0" fmla="*/ 2381008 w 2381008"/>
              <a:gd name="connsiteY0" fmla="*/ 1123677 h 1123677"/>
              <a:gd name="connsiteX1" fmla="*/ 2381008 w 2381008"/>
              <a:gd name="connsiteY1" fmla="*/ 330746 h 1123677"/>
              <a:gd name="connsiteX2" fmla="*/ 2066178 w 2381008"/>
              <a:gd name="connsiteY2" fmla="*/ 0 h 1123677"/>
              <a:gd name="connsiteX3" fmla="*/ 0 w 2381008"/>
              <a:gd name="connsiteY3" fmla="*/ 0 h 1123677"/>
              <a:gd name="connsiteX4" fmla="*/ 0 w 2381008"/>
              <a:gd name="connsiteY4" fmla="*/ 1123677 h 1123677"/>
              <a:gd name="connsiteX5" fmla="*/ 38429 w 2381008"/>
              <a:gd name="connsiteY5" fmla="*/ 1123677 h 1123677"/>
              <a:gd name="connsiteX6" fmla="*/ 38429 w 2381008"/>
              <a:gd name="connsiteY6" fmla="*/ 40237 h 1123677"/>
              <a:gd name="connsiteX7" fmla="*/ 38429 w 2381008"/>
              <a:gd name="connsiteY7" fmla="*/ 40103 h 1123677"/>
              <a:gd name="connsiteX8" fmla="*/ 2066306 w 2381008"/>
              <a:gd name="connsiteY8" fmla="*/ 40103 h 1123677"/>
              <a:gd name="connsiteX9" fmla="*/ 2342835 w 2381008"/>
              <a:gd name="connsiteY9" fmla="*/ 330612 h 1123677"/>
              <a:gd name="connsiteX10" fmla="*/ 2342835 w 2381008"/>
              <a:gd name="connsiteY10" fmla="*/ 1123677 h 112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1008" h="1123677">
                <a:moveTo>
                  <a:pt x="2381008" y="1123677"/>
                </a:moveTo>
                <a:lnTo>
                  <a:pt x="2381008" y="330746"/>
                </a:lnTo>
                <a:cubicBezTo>
                  <a:pt x="2381008" y="148340"/>
                  <a:pt x="2239807" y="0"/>
                  <a:pt x="2066178" y="0"/>
                </a:cubicBezTo>
                <a:cubicBezTo>
                  <a:pt x="2066178" y="0"/>
                  <a:pt x="0" y="0"/>
                  <a:pt x="0" y="0"/>
                </a:cubicBezTo>
                <a:lnTo>
                  <a:pt x="0" y="1123677"/>
                </a:lnTo>
                <a:lnTo>
                  <a:pt x="38429" y="1123677"/>
                </a:lnTo>
                <a:lnTo>
                  <a:pt x="38429" y="40237"/>
                </a:lnTo>
                <a:lnTo>
                  <a:pt x="38429" y="40103"/>
                </a:lnTo>
                <a:lnTo>
                  <a:pt x="2066306" y="40103"/>
                </a:lnTo>
                <a:cubicBezTo>
                  <a:pt x="2218742" y="40103"/>
                  <a:pt x="2342835" y="170470"/>
                  <a:pt x="2342835" y="330612"/>
                </a:cubicBezTo>
                <a:lnTo>
                  <a:pt x="2342835" y="1123677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8B3E32-2416-138F-D1DE-E000E277600E}"/>
              </a:ext>
            </a:extLst>
          </p:cNvPr>
          <p:cNvSpPr/>
          <p:nvPr/>
        </p:nvSpPr>
        <p:spPr>
          <a:xfrm rot="5400000" flipH="1">
            <a:off x="644274" y="3914145"/>
            <a:ext cx="2215725" cy="2528881"/>
          </a:xfrm>
          <a:custGeom>
            <a:avLst/>
            <a:gdLst>
              <a:gd name="connsiteX0" fmla="*/ 1862600 w 1862600"/>
              <a:gd name="connsiteY0" fmla="*/ 1862990 h 1862990"/>
              <a:gd name="connsiteX1" fmla="*/ 280511 w 1862600"/>
              <a:gd name="connsiteY1" fmla="*/ 1862990 h 1862990"/>
              <a:gd name="connsiteX2" fmla="*/ 0 w 1862600"/>
              <a:gd name="connsiteY2" fmla="*/ 1582479 h 1862990"/>
              <a:gd name="connsiteX3" fmla="*/ 0 w 1862600"/>
              <a:gd name="connsiteY3" fmla="*/ 0 h 1862990"/>
              <a:gd name="connsiteX4" fmla="*/ 1608964 w 1862600"/>
              <a:gd name="connsiteY4" fmla="*/ 0 h 1862990"/>
              <a:gd name="connsiteX5" fmla="*/ 1862501 w 1862600"/>
              <a:gd name="connsiteY5" fmla="*/ 253537 h 1862990"/>
              <a:gd name="connsiteX6" fmla="*/ 1862501 w 1862600"/>
              <a:gd name="connsiteY6" fmla="*/ 1862990 h 1862990"/>
              <a:gd name="connsiteX7" fmla="*/ 49502 w 1862600"/>
              <a:gd name="connsiteY7" fmla="*/ 49502 h 1862990"/>
              <a:gd name="connsiteX8" fmla="*/ 49502 w 1862600"/>
              <a:gd name="connsiteY8" fmla="*/ 1582578 h 1862990"/>
              <a:gd name="connsiteX9" fmla="*/ 280511 w 1862600"/>
              <a:gd name="connsiteY9" fmla="*/ 1813686 h 1862990"/>
              <a:gd name="connsiteX10" fmla="*/ 1813197 w 1862600"/>
              <a:gd name="connsiteY10" fmla="*/ 1813686 h 1862990"/>
              <a:gd name="connsiteX11" fmla="*/ 1813197 w 1862600"/>
              <a:gd name="connsiteY11" fmla="*/ 253636 h 1862990"/>
              <a:gd name="connsiteX12" fmla="*/ 1609063 w 1862600"/>
              <a:gd name="connsiteY12" fmla="*/ 49502 h 1862990"/>
              <a:gd name="connsiteX13" fmla="*/ 49502 w 1862600"/>
              <a:gd name="connsiteY13" fmla="*/ 49502 h 18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600" h="1862990">
                <a:moveTo>
                  <a:pt x="1862600" y="1862990"/>
                </a:moveTo>
                <a:lnTo>
                  <a:pt x="280511" y="1862990"/>
                </a:lnTo>
                <a:cubicBezTo>
                  <a:pt x="125879" y="1862990"/>
                  <a:pt x="0" y="1737210"/>
                  <a:pt x="0" y="1582479"/>
                </a:cubicBezTo>
                <a:lnTo>
                  <a:pt x="0" y="0"/>
                </a:lnTo>
                <a:cubicBezTo>
                  <a:pt x="0" y="0"/>
                  <a:pt x="1608964" y="0"/>
                  <a:pt x="1608964" y="0"/>
                </a:cubicBezTo>
                <a:cubicBezTo>
                  <a:pt x="1748775" y="0"/>
                  <a:pt x="1862501" y="113726"/>
                  <a:pt x="1862501" y="253537"/>
                </a:cubicBezTo>
                <a:lnTo>
                  <a:pt x="1862501" y="1862990"/>
                </a:lnTo>
                <a:close/>
                <a:moveTo>
                  <a:pt x="49502" y="49502"/>
                </a:moveTo>
                <a:lnTo>
                  <a:pt x="49502" y="1582578"/>
                </a:lnTo>
                <a:cubicBezTo>
                  <a:pt x="49502" y="1709939"/>
                  <a:pt x="153150" y="1813686"/>
                  <a:pt x="280511" y="1813686"/>
                </a:cubicBezTo>
                <a:lnTo>
                  <a:pt x="1813197" y="1813686"/>
                </a:lnTo>
                <a:lnTo>
                  <a:pt x="1813197" y="253636"/>
                </a:lnTo>
                <a:cubicBezTo>
                  <a:pt x="1813197" y="141095"/>
                  <a:pt x="1721604" y="49502"/>
                  <a:pt x="1609063" y="49502"/>
                </a:cubicBezTo>
                <a:lnTo>
                  <a:pt x="49502" y="4950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41FC999-26B5-CF2D-4A6B-CE64DBB9202B}"/>
              </a:ext>
            </a:extLst>
          </p:cNvPr>
          <p:cNvSpPr/>
          <p:nvPr/>
        </p:nvSpPr>
        <p:spPr>
          <a:xfrm rot="5400000" flipH="1">
            <a:off x="252013" y="1139625"/>
            <a:ext cx="2458414" cy="2427454"/>
          </a:xfrm>
          <a:custGeom>
            <a:avLst/>
            <a:gdLst>
              <a:gd name="connsiteX0" fmla="*/ 280512 w 1862501"/>
              <a:gd name="connsiteY0" fmla="*/ 1862990 h 1862989"/>
              <a:gd name="connsiteX1" fmla="*/ 0 w 1862501"/>
              <a:gd name="connsiteY1" fmla="*/ 1582479 h 1862989"/>
              <a:gd name="connsiteX2" fmla="*/ 0 w 1862501"/>
              <a:gd name="connsiteY2" fmla="*/ 0 h 1862989"/>
              <a:gd name="connsiteX3" fmla="*/ 1608964 w 1862501"/>
              <a:gd name="connsiteY3" fmla="*/ 0 h 1862989"/>
              <a:gd name="connsiteX4" fmla="*/ 1862501 w 1862501"/>
              <a:gd name="connsiteY4" fmla="*/ 253537 h 1862989"/>
              <a:gd name="connsiteX5" fmla="*/ 1862501 w 1862501"/>
              <a:gd name="connsiteY5" fmla="*/ 1862990 h 1862989"/>
              <a:gd name="connsiteX6" fmla="*/ 280413 w 1862501"/>
              <a:gd name="connsiteY6" fmla="*/ 1862990 h 1862989"/>
              <a:gd name="connsiteX7" fmla="*/ 49502 w 1862501"/>
              <a:gd name="connsiteY7" fmla="*/ 49502 h 1862989"/>
              <a:gd name="connsiteX8" fmla="*/ 49502 w 1862501"/>
              <a:gd name="connsiteY8" fmla="*/ 1582479 h 1862989"/>
              <a:gd name="connsiteX9" fmla="*/ 280512 w 1862501"/>
              <a:gd name="connsiteY9" fmla="*/ 1813587 h 1862989"/>
              <a:gd name="connsiteX10" fmla="*/ 1813197 w 1862501"/>
              <a:gd name="connsiteY10" fmla="*/ 1813587 h 1862989"/>
              <a:gd name="connsiteX11" fmla="*/ 1813197 w 1862501"/>
              <a:gd name="connsiteY11" fmla="*/ 253537 h 1862989"/>
              <a:gd name="connsiteX12" fmla="*/ 1609063 w 1862501"/>
              <a:gd name="connsiteY12" fmla="*/ 49403 h 1862989"/>
              <a:gd name="connsiteX13" fmla="*/ 49502 w 1862501"/>
              <a:gd name="connsiteY13" fmla="*/ 49403 h 186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501" h="1862989">
                <a:moveTo>
                  <a:pt x="280512" y="1862990"/>
                </a:moveTo>
                <a:cubicBezTo>
                  <a:pt x="125879" y="1862990"/>
                  <a:pt x="0" y="1737210"/>
                  <a:pt x="0" y="1582479"/>
                </a:cubicBezTo>
                <a:lnTo>
                  <a:pt x="0" y="0"/>
                </a:lnTo>
                <a:cubicBezTo>
                  <a:pt x="0" y="0"/>
                  <a:pt x="1608964" y="0"/>
                  <a:pt x="1608964" y="0"/>
                </a:cubicBezTo>
                <a:cubicBezTo>
                  <a:pt x="1748775" y="0"/>
                  <a:pt x="1862501" y="113726"/>
                  <a:pt x="1862501" y="253537"/>
                </a:cubicBezTo>
                <a:lnTo>
                  <a:pt x="1862501" y="1862990"/>
                </a:lnTo>
                <a:lnTo>
                  <a:pt x="280413" y="1862990"/>
                </a:lnTo>
                <a:close/>
                <a:moveTo>
                  <a:pt x="49502" y="49502"/>
                </a:moveTo>
                <a:lnTo>
                  <a:pt x="49502" y="1582479"/>
                </a:lnTo>
                <a:cubicBezTo>
                  <a:pt x="49502" y="1709939"/>
                  <a:pt x="153150" y="1813587"/>
                  <a:pt x="280512" y="1813587"/>
                </a:cubicBezTo>
                <a:lnTo>
                  <a:pt x="1813197" y="1813587"/>
                </a:lnTo>
                <a:lnTo>
                  <a:pt x="1813197" y="253537"/>
                </a:lnTo>
                <a:cubicBezTo>
                  <a:pt x="1813197" y="140996"/>
                  <a:pt x="1721603" y="49403"/>
                  <a:pt x="1609063" y="49403"/>
                </a:cubicBezTo>
                <a:lnTo>
                  <a:pt x="49502" y="49403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7653FCD-E829-630A-9ED6-0CE4F85800B7}"/>
              </a:ext>
            </a:extLst>
          </p:cNvPr>
          <p:cNvSpPr/>
          <p:nvPr userDrawn="1"/>
        </p:nvSpPr>
        <p:spPr>
          <a:xfrm rot="5400000" flipH="1">
            <a:off x="-330070" y="1891893"/>
            <a:ext cx="1505971" cy="829680"/>
          </a:xfrm>
          <a:custGeom>
            <a:avLst/>
            <a:gdLst>
              <a:gd name="connsiteX0" fmla="*/ 1505971 w 1505971"/>
              <a:gd name="connsiteY0" fmla="*/ 829680 h 829680"/>
              <a:gd name="connsiteX1" fmla="*/ 1505971 w 1505971"/>
              <a:gd name="connsiteY1" fmla="*/ 214731 h 829680"/>
              <a:gd name="connsiteX2" fmla="*/ 1301574 w 1505971"/>
              <a:gd name="connsiteY2" fmla="*/ 0 h 829680"/>
              <a:gd name="connsiteX3" fmla="*/ 0 w 1505971"/>
              <a:gd name="connsiteY3" fmla="*/ 0 h 829680"/>
              <a:gd name="connsiteX4" fmla="*/ 0 w 1505971"/>
              <a:gd name="connsiteY4" fmla="*/ 829680 h 829680"/>
              <a:gd name="connsiteX5" fmla="*/ 38428 w 1505971"/>
              <a:gd name="connsiteY5" fmla="*/ 829680 h 829680"/>
              <a:gd name="connsiteX6" fmla="*/ 38428 w 1505971"/>
              <a:gd name="connsiteY6" fmla="*/ 40237 h 829680"/>
              <a:gd name="connsiteX7" fmla="*/ 38300 w 1505971"/>
              <a:gd name="connsiteY7" fmla="*/ 40103 h 829680"/>
              <a:gd name="connsiteX8" fmla="*/ 1301574 w 1505971"/>
              <a:gd name="connsiteY8" fmla="*/ 40103 h 829680"/>
              <a:gd name="connsiteX9" fmla="*/ 1467671 w 1505971"/>
              <a:gd name="connsiteY9" fmla="*/ 214596 h 829680"/>
              <a:gd name="connsiteX10" fmla="*/ 1467671 w 1505971"/>
              <a:gd name="connsiteY10" fmla="*/ 829680 h 82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05971" h="829680">
                <a:moveTo>
                  <a:pt x="1505971" y="829680"/>
                </a:moveTo>
                <a:lnTo>
                  <a:pt x="1505971" y="214731"/>
                </a:lnTo>
                <a:cubicBezTo>
                  <a:pt x="1505971" y="96300"/>
                  <a:pt x="1414306" y="0"/>
                  <a:pt x="1301574" y="0"/>
                </a:cubicBezTo>
                <a:cubicBezTo>
                  <a:pt x="1301574" y="0"/>
                  <a:pt x="0" y="0"/>
                  <a:pt x="0" y="0"/>
                </a:cubicBezTo>
                <a:lnTo>
                  <a:pt x="0" y="829680"/>
                </a:lnTo>
                <a:lnTo>
                  <a:pt x="38428" y="829680"/>
                </a:lnTo>
                <a:lnTo>
                  <a:pt x="38428" y="40237"/>
                </a:lnTo>
                <a:lnTo>
                  <a:pt x="38300" y="40103"/>
                </a:lnTo>
                <a:lnTo>
                  <a:pt x="1301574" y="40103"/>
                </a:lnTo>
                <a:cubicBezTo>
                  <a:pt x="1393113" y="40103"/>
                  <a:pt x="1467671" y="118430"/>
                  <a:pt x="1467671" y="214596"/>
                </a:cubicBezTo>
                <a:lnTo>
                  <a:pt x="1467671" y="829680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74019D-594C-C7D4-EB84-4B99BB3E6AB1}"/>
              </a:ext>
            </a:extLst>
          </p:cNvPr>
          <p:cNvSpPr/>
          <p:nvPr/>
        </p:nvSpPr>
        <p:spPr>
          <a:xfrm rot="5400000" flipH="1">
            <a:off x="2467656" y="5583072"/>
            <a:ext cx="1166917" cy="1382938"/>
          </a:xfrm>
          <a:custGeom>
            <a:avLst/>
            <a:gdLst>
              <a:gd name="connsiteX0" fmla="*/ 1166917 w 1166917"/>
              <a:gd name="connsiteY0" fmla="*/ 1382938 h 1382938"/>
              <a:gd name="connsiteX1" fmla="*/ 1166917 w 1166917"/>
              <a:gd name="connsiteY1" fmla="*/ 189515 h 1382938"/>
              <a:gd name="connsiteX2" fmla="*/ 986521 w 1166917"/>
              <a:gd name="connsiteY2" fmla="*/ 0 h 1382938"/>
              <a:gd name="connsiteX3" fmla="*/ 28245 w 1166917"/>
              <a:gd name="connsiteY3" fmla="*/ 0 h 1382938"/>
              <a:gd name="connsiteX4" fmla="*/ 0 w 1166917"/>
              <a:gd name="connsiteY4" fmla="*/ 0 h 1382938"/>
              <a:gd name="connsiteX5" fmla="*/ 0 w 1166917"/>
              <a:gd name="connsiteY5" fmla="*/ 40237 h 1382938"/>
              <a:gd name="connsiteX6" fmla="*/ 986521 w 1166917"/>
              <a:gd name="connsiteY6" fmla="*/ 40237 h 1382938"/>
              <a:gd name="connsiteX7" fmla="*/ 1128616 w 1166917"/>
              <a:gd name="connsiteY7" fmla="*/ 189515 h 1382938"/>
              <a:gd name="connsiteX8" fmla="*/ 1128616 w 1166917"/>
              <a:gd name="connsiteY8" fmla="*/ 1342701 h 1382938"/>
              <a:gd name="connsiteX9" fmla="*/ 50204 w 1166917"/>
              <a:gd name="connsiteY9" fmla="*/ 1342701 h 1382938"/>
              <a:gd name="connsiteX10" fmla="*/ 0 w 1166917"/>
              <a:gd name="connsiteY10" fmla="*/ 1332029 h 1382938"/>
              <a:gd name="connsiteX11" fmla="*/ 0 w 1166917"/>
              <a:gd name="connsiteY11" fmla="*/ 1372257 h 1382938"/>
              <a:gd name="connsiteX12" fmla="*/ 50204 w 1166917"/>
              <a:gd name="connsiteY12" fmla="*/ 1382938 h 13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6917" h="1382938">
                <a:moveTo>
                  <a:pt x="1166917" y="1382938"/>
                </a:moveTo>
                <a:lnTo>
                  <a:pt x="1166917" y="189515"/>
                </a:lnTo>
                <a:cubicBezTo>
                  <a:pt x="1166917" y="85034"/>
                  <a:pt x="1085974" y="0"/>
                  <a:pt x="986521" y="0"/>
                </a:cubicBezTo>
                <a:cubicBezTo>
                  <a:pt x="986521" y="0"/>
                  <a:pt x="347670" y="0"/>
                  <a:pt x="28245" y="0"/>
                </a:cubicBezTo>
                <a:lnTo>
                  <a:pt x="0" y="0"/>
                </a:lnTo>
                <a:lnTo>
                  <a:pt x="0" y="40237"/>
                </a:lnTo>
                <a:lnTo>
                  <a:pt x="986521" y="40237"/>
                </a:lnTo>
                <a:cubicBezTo>
                  <a:pt x="1064909" y="40237"/>
                  <a:pt x="1128616" y="107164"/>
                  <a:pt x="1128616" y="189515"/>
                </a:cubicBezTo>
                <a:lnTo>
                  <a:pt x="1128616" y="1342701"/>
                </a:lnTo>
                <a:lnTo>
                  <a:pt x="50204" y="1342701"/>
                </a:lnTo>
                <a:lnTo>
                  <a:pt x="0" y="1332029"/>
                </a:lnTo>
                <a:lnTo>
                  <a:pt x="0" y="1372257"/>
                </a:lnTo>
                <a:lnTo>
                  <a:pt x="50204" y="1382938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3950D4-208F-2D71-E2E6-913B110E4482}"/>
              </a:ext>
            </a:extLst>
          </p:cNvPr>
          <p:cNvSpPr/>
          <p:nvPr/>
        </p:nvSpPr>
        <p:spPr>
          <a:xfrm rot="5400000" flipH="1">
            <a:off x="5109752" y="3824629"/>
            <a:ext cx="646893" cy="679732"/>
          </a:xfrm>
          <a:custGeom>
            <a:avLst/>
            <a:gdLst>
              <a:gd name="connsiteX0" fmla="*/ 500652 w 500652"/>
              <a:gd name="connsiteY0" fmla="*/ 500749 h 500749"/>
              <a:gd name="connsiteX1" fmla="*/ 84776 w 500652"/>
              <a:gd name="connsiteY1" fmla="*/ 500749 h 500749"/>
              <a:gd name="connsiteX2" fmla="*/ 0 w 500652"/>
              <a:gd name="connsiteY2" fmla="*/ 415974 h 500749"/>
              <a:gd name="connsiteX3" fmla="*/ 0 w 500652"/>
              <a:gd name="connsiteY3" fmla="*/ 0 h 500749"/>
              <a:gd name="connsiteX4" fmla="*/ 422694 w 500652"/>
              <a:gd name="connsiteY4" fmla="*/ 0 h 500749"/>
              <a:gd name="connsiteX5" fmla="*/ 500652 w 500652"/>
              <a:gd name="connsiteY5" fmla="*/ 77958 h 500749"/>
              <a:gd name="connsiteX6" fmla="*/ 500652 w 500652"/>
              <a:gd name="connsiteY6" fmla="*/ 500749 h 500749"/>
              <a:gd name="connsiteX7" fmla="*/ 39523 w 500652"/>
              <a:gd name="connsiteY7" fmla="*/ 39522 h 500749"/>
              <a:gd name="connsiteX8" fmla="*/ 39523 w 500652"/>
              <a:gd name="connsiteY8" fmla="*/ 415974 h 500749"/>
              <a:gd name="connsiteX9" fmla="*/ 84776 w 500652"/>
              <a:gd name="connsiteY9" fmla="*/ 461227 h 500749"/>
              <a:gd name="connsiteX10" fmla="*/ 461130 w 500652"/>
              <a:gd name="connsiteY10" fmla="*/ 461227 h 500749"/>
              <a:gd name="connsiteX11" fmla="*/ 461130 w 500652"/>
              <a:gd name="connsiteY11" fmla="*/ 77958 h 500749"/>
              <a:gd name="connsiteX12" fmla="*/ 422694 w 500652"/>
              <a:gd name="connsiteY12" fmla="*/ 39522 h 500749"/>
              <a:gd name="connsiteX13" fmla="*/ 39523 w 500652"/>
              <a:gd name="connsiteY13" fmla="*/ 39522 h 5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652" h="500749">
                <a:moveTo>
                  <a:pt x="500652" y="500749"/>
                </a:moveTo>
                <a:lnTo>
                  <a:pt x="84776" y="500749"/>
                </a:lnTo>
                <a:cubicBezTo>
                  <a:pt x="38040" y="500749"/>
                  <a:pt x="0" y="462709"/>
                  <a:pt x="0" y="415974"/>
                </a:cubicBezTo>
                <a:lnTo>
                  <a:pt x="0" y="0"/>
                </a:lnTo>
                <a:cubicBezTo>
                  <a:pt x="0" y="0"/>
                  <a:pt x="422694" y="0"/>
                  <a:pt x="422694" y="0"/>
                </a:cubicBezTo>
                <a:cubicBezTo>
                  <a:pt x="465675" y="0"/>
                  <a:pt x="500652" y="34977"/>
                  <a:pt x="500652" y="77958"/>
                </a:cubicBezTo>
                <a:lnTo>
                  <a:pt x="500652" y="500749"/>
                </a:lnTo>
                <a:close/>
                <a:moveTo>
                  <a:pt x="39523" y="39522"/>
                </a:moveTo>
                <a:lnTo>
                  <a:pt x="39523" y="415974"/>
                </a:lnTo>
                <a:cubicBezTo>
                  <a:pt x="39523" y="440972"/>
                  <a:pt x="59778" y="461227"/>
                  <a:pt x="84776" y="461227"/>
                </a:cubicBezTo>
                <a:lnTo>
                  <a:pt x="461130" y="461227"/>
                </a:lnTo>
                <a:lnTo>
                  <a:pt x="461130" y="77958"/>
                </a:lnTo>
                <a:cubicBezTo>
                  <a:pt x="461130" y="56814"/>
                  <a:pt x="443839" y="39522"/>
                  <a:pt x="422694" y="39522"/>
                </a:cubicBezTo>
                <a:lnTo>
                  <a:pt x="39523" y="3952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173DDF1-FEF7-0858-80F4-6D3707DAB27D}"/>
              </a:ext>
            </a:extLst>
          </p:cNvPr>
          <p:cNvSpPr/>
          <p:nvPr/>
        </p:nvSpPr>
        <p:spPr>
          <a:xfrm rot="5400000" flipH="1">
            <a:off x="1913591" y="1938881"/>
            <a:ext cx="2410243" cy="2532637"/>
          </a:xfrm>
          <a:custGeom>
            <a:avLst/>
            <a:gdLst>
              <a:gd name="connsiteX0" fmla="*/ 277350 w 1865366"/>
              <a:gd name="connsiteY0" fmla="*/ 1865757 h 1865756"/>
              <a:gd name="connsiteX1" fmla="*/ 0 w 1865366"/>
              <a:gd name="connsiteY1" fmla="*/ 1588408 h 1865756"/>
              <a:gd name="connsiteX2" fmla="*/ 0 w 1865366"/>
              <a:gd name="connsiteY2" fmla="*/ 0 h 1865756"/>
              <a:gd name="connsiteX3" fmla="*/ 1615189 w 1865366"/>
              <a:gd name="connsiteY3" fmla="*/ 0 h 1865756"/>
              <a:gd name="connsiteX4" fmla="*/ 1865367 w 1865366"/>
              <a:gd name="connsiteY4" fmla="*/ 250177 h 1865756"/>
              <a:gd name="connsiteX5" fmla="*/ 1865367 w 1865366"/>
              <a:gd name="connsiteY5" fmla="*/ 1865757 h 1865756"/>
              <a:gd name="connsiteX6" fmla="*/ 277350 w 1865366"/>
              <a:gd name="connsiteY6" fmla="*/ 1865757 h 1865756"/>
              <a:gd name="connsiteX7" fmla="*/ 39621 w 1865366"/>
              <a:gd name="connsiteY7" fmla="*/ 39522 h 1865756"/>
              <a:gd name="connsiteX8" fmla="*/ 39621 w 1865366"/>
              <a:gd name="connsiteY8" fmla="*/ 1588408 h 1865756"/>
              <a:gd name="connsiteX9" fmla="*/ 277350 w 1865366"/>
              <a:gd name="connsiteY9" fmla="*/ 1826234 h 1865756"/>
              <a:gd name="connsiteX10" fmla="*/ 1825844 w 1865366"/>
              <a:gd name="connsiteY10" fmla="*/ 1826234 h 1865756"/>
              <a:gd name="connsiteX11" fmla="*/ 1825844 w 1865366"/>
              <a:gd name="connsiteY11" fmla="*/ 250177 h 1865756"/>
              <a:gd name="connsiteX12" fmla="*/ 1615189 w 1865366"/>
              <a:gd name="connsiteY12" fmla="*/ 39522 h 1865756"/>
              <a:gd name="connsiteX13" fmla="*/ 39621 w 1865366"/>
              <a:gd name="connsiteY13" fmla="*/ 39522 h 186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5366" h="1865756">
                <a:moveTo>
                  <a:pt x="277350" y="1865757"/>
                </a:moveTo>
                <a:cubicBezTo>
                  <a:pt x="124397" y="1865757"/>
                  <a:pt x="0" y="1741360"/>
                  <a:pt x="0" y="1588408"/>
                </a:cubicBezTo>
                <a:lnTo>
                  <a:pt x="0" y="0"/>
                </a:lnTo>
                <a:cubicBezTo>
                  <a:pt x="0" y="0"/>
                  <a:pt x="1615189" y="0"/>
                  <a:pt x="1615189" y="0"/>
                </a:cubicBezTo>
                <a:cubicBezTo>
                  <a:pt x="1753123" y="0"/>
                  <a:pt x="1865367" y="112244"/>
                  <a:pt x="1865367" y="250177"/>
                </a:cubicBezTo>
                <a:lnTo>
                  <a:pt x="1865367" y="1865757"/>
                </a:lnTo>
                <a:lnTo>
                  <a:pt x="277350" y="1865757"/>
                </a:lnTo>
                <a:close/>
                <a:moveTo>
                  <a:pt x="39621" y="39522"/>
                </a:moveTo>
                <a:lnTo>
                  <a:pt x="39621" y="1588408"/>
                </a:lnTo>
                <a:cubicBezTo>
                  <a:pt x="39621" y="1719523"/>
                  <a:pt x="146234" y="1826234"/>
                  <a:pt x="277350" y="1826234"/>
                </a:cubicBezTo>
                <a:lnTo>
                  <a:pt x="1825844" y="1826234"/>
                </a:lnTo>
                <a:lnTo>
                  <a:pt x="1825844" y="250177"/>
                </a:lnTo>
                <a:cubicBezTo>
                  <a:pt x="1825844" y="133981"/>
                  <a:pt x="1731286" y="39522"/>
                  <a:pt x="1615189" y="39522"/>
                </a:cubicBezTo>
                <a:lnTo>
                  <a:pt x="39621" y="3952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CBC528-1DAE-6A0D-261D-DEF4E21C2A40}"/>
              </a:ext>
            </a:extLst>
          </p:cNvPr>
          <p:cNvSpPr/>
          <p:nvPr/>
        </p:nvSpPr>
        <p:spPr>
          <a:xfrm rot="5400000" flipH="1">
            <a:off x="3744820" y="518889"/>
            <a:ext cx="2423011" cy="2546048"/>
          </a:xfrm>
          <a:custGeom>
            <a:avLst/>
            <a:gdLst>
              <a:gd name="connsiteX0" fmla="*/ 1875248 w 1875247"/>
              <a:gd name="connsiteY0" fmla="*/ 1875637 h 1875636"/>
              <a:gd name="connsiteX1" fmla="*/ 282290 w 1875247"/>
              <a:gd name="connsiteY1" fmla="*/ 1875637 h 1875636"/>
              <a:gd name="connsiteX2" fmla="*/ 0 w 1875247"/>
              <a:gd name="connsiteY2" fmla="*/ 1593348 h 1875636"/>
              <a:gd name="connsiteX3" fmla="*/ 0 w 1875247"/>
              <a:gd name="connsiteY3" fmla="*/ 0 h 1875636"/>
              <a:gd name="connsiteX4" fmla="*/ 1620129 w 1875247"/>
              <a:gd name="connsiteY4" fmla="*/ 0 h 1875636"/>
              <a:gd name="connsiteX5" fmla="*/ 1875248 w 1875247"/>
              <a:gd name="connsiteY5" fmla="*/ 255118 h 1875636"/>
              <a:gd name="connsiteX6" fmla="*/ 1875248 w 1875247"/>
              <a:gd name="connsiteY6" fmla="*/ 1875637 h 1875636"/>
              <a:gd name="connsiteX7" fmla="*/ 49403 w 1875247"/>
              <a:gd name="connsiteY7" fmla="*/ 49403 h 1875636"/>
              <a:gd name="connsiteX8" fmla="*/ 49403 w 1875247"/>
              <a:gd name="connsiteY8" fmla="*/ 1593348 h 1875636"/>
              <a:gd name="connsiteX9" fmla="*/ 282191 w 1875247"/>
              <a:gd name="connsiteY9" fmla="*/ 1826234 h 1875636"/>
              <a:gd name="connsiteX10" fmla="*/ 1825746 w 1875247"/>
              <a:gd name="connsiteY10" fmla="*/ 1826234 h 1875636"/>
              <a:gd name="connsiteX11" fmla="*/ 1825746 w 1875247"/>
              <a:gd name="connsiteY11" fmla="*/ 255118 h 1875636"/>
              <a:gd name="connsiteX12" fmla="*/ 1620031 w 1875247"/>
              <a:gd name="connsiteY12" fmla="*/ 49403 h 1875636"/>
              <a:gd name="connsiteX13" fmla="*/ 49403 w 1875247"/>
              <a:gd name="connsiteY13" fmla="*/ 49403 h 18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5247" h="1875636">
                <a:moveTo>
                  <a:pt x="1875248" y="1875637"/>
                </a:moveTo>
                <a:lnTo>
                  <a:pt x="282290" y="1875637"/>
                </a:lnTo>
                <a:cubicBezTo>
                  <a:pt x="126670" y="1875637"/>
                  <a:pt x="0" y="1748967"/>
                  <a:pt x="0" y="1593348"/>
                </a:cubicBezTo>
                <a:lnTo>
                  <a:pt x="0" y="0"/>
                </a:lnTo>
                <a:cubicBezTo>
                  <a:pt x="0" y="0"/>
                  <a:pt x="1620129" y="0"/>
                  <a:pt x="1620129" y="0"/>
                </a:cubicBezTo>
                <a:cubicBezTo>
                  <a:pt x="1760830" y="0"/>
                  <a:pt x="1875248" y="114417"/>
                  <a:pt x="1875248" y="255118"/>
                </a:cubicBezTo>
                <a:lnTo>
                  <a:pt x="1875248" y="1875637"/>
                </a:lnTo>
                <a:close/>
                <a:moveTo>
                  <a:pt x="49403" y="49403"/>
                </a:moveTo>
                <a:lnTo>
                  <a:pt x="49403" y="1593348"/>
                </a:lnTo>
                <a:cubicBezTo>
                  <a:pt x="49403" y="1721796"/>
                  <a:pt x="153842" y="1826234"/>
                  <a:pt x="282191" y="1826234"/>
                </a:cubicBezTo>
                <a:lnTo>
                  <a:pt x="1825746" y="1826234"/>
                </a:lnTo>
                <a:lnTo>
                  <a:pt x="1825746" y="255118"/>
                </a:lnTo>
                <a:cubicBezTo>
                  <a:pt x="1825746" y="141688"/>
                  <a:pt x="1733460" y="49403"/>
                  <a:pt x="1620031" y="49403"/>
                </a:cubicBezTo>
                <a:lnTo>
                  <a:pt x="49403" y="49403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E5709E-EF66-2359-B781-5D4245159A5B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131AB6-5196-F9AF-27B9-8B8D04D50B01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A611BB4-BEBC-004E-2146-F49B7E5814F9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71D767-8B92-55F2-3317-6A4A57177254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47AC69-D32F-41BC-91F1-E4EBFBE5BC25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B5C7BC62-2344-E008-3FF6-EDF441207D1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3E2490-362A-A4BC-0864-F7C8C9726B38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9B07DD-8C6B-AD37-5577-B48D53CD3E29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C58BC22-4B91-483D-548B-B740B92D855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2D730B-1C75-56BE-5A5E-F30F47AA7BE6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E57675-95AB-8AB0-27E3-8F1A62FFDF35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D656B9-8688-1355-EA0C-6307766C4D2B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8A1D5DDF-7E7B-344D-D37C-88076849F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03673FB5-D51C-EB0A-CE21-41D3CB040AE1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134859" y="1248755"/>
            <a:ext cx="3907053" cy="2733626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4" name="Text Placeholder 48">
            <a:extLst>
              <a:ext uri="{FF2B5EF4-FFF2-40B4-BE49-F238E27FC236}">
                <a16:creationId xmlns:a16="http://schemas.microsoft.com/office/drawing/2014/main" id="{D42BE06C-C252-174E-4A5C-E7B9504BBFB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134859" y="4018699"/>
            <a:ext cx="3907053" cy="1928094"/>
          </a:xfrm>
        </p:spPr>
        <p:txBody>
          <a:bodyPr/>
          <a:lstStyle>
            <a:lvl1pPr marL="228600" indent="-2286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lang="en-US" sz="150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defRPr lang="en-US" sz="1400" kern="120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Bulleted Item</a:t>
            </a:r>
          </a:p>
          <a:p>
            <a:pPr lvl="0"/>
            <a:r>
              <a:rPr lang="en-US" dirty="0"/>
              <a:t>Bulleted Item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75000"/>
              <a:buFont typeface="Calibri" panose="020F0502020204030204" pitchFamily="34" charset="0"/>
              <a:buChar char="–"/>
              <a:tabLst/>
              <a:defRPr/>
            </a:pPr>
            <a:r>
              <a:rPr lang="en-US" dirty="0"/>
              <a:t>Sub Bulleted Item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75000"/>
              <a:buFont typeface="Calibri" panose="020F0502020204030204" pitchFamily="34" charset="0"/>
              <a:buChar char="–"/>
              <a:tabLst/>
              <a:defRPr/>
            </a:pPr>
            <a:r>
              <a:rPr lang="en-US" dirty="0"/>
              <a:t>Sub Bulleted Item</a:t>
            </a:r>
          </a:p>
        </p:txBody>
      </p:sp>
    </p:spTree>
    <p:extLst>
      <p:ext uri="{BB962C8B-B14F-4D97-AF65-F5344CB8AC3E}">
        <p14:creationId xmlns:p14="http://schemas.microsoft.com/office/powerpoint/2010/main" val="4292712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602BB13-7B11-4534-B7CC-B1ED9559E042}"/>
              </a:ext>
            </a:extLst>
          </p:cNvPr>
          <p:cNvSpPr txBox="1">
            <a:spLocks/>
          </p:cNvSpPr>
          <p:nvPr userDrawn="1"/>
        </p:nvSpPr>
        <p:spPr>
          <a:xfrm>
            <a:off x="740475" y="3582444"/>
            <a:ext cx="2756407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buClr>
                <a:srgbClr val="67929D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rgbClr val="1C36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lnSpc>
                <a:spcPct val="150000"/>
              </a:lnSpc>
              <a:defRPr sz="1600" kern="1200" baseline="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32378C-8A84-BD17-0C66-3D9681330D0E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601B82-5FE0-07A1-AF15-05CB0F887F86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F12F84-9767-E062-4DE5-FE0A73E87478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E6E5D98-5EBA-CD9F-1B0B-11B12CFF56F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11212B-C98F-ED96-F83A-655A19C45726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FA9C1E-FEAC-EBB6-8BCC-968C0D7F5BE8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1EFA315-29A2-7542-CE58-4CFEDD727E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32752C60-7AFE-F42D-A114-3873059FBF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45534" y="3947930"/>
            <a:ext cx="2071382" cy="53191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FF4482EF-10FF-05A2-2625-2648ADBC1AD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45534" y="4683049"/>
            <a:ext cx="2071382" cy="53191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4DB651D2-39C7-A729-29FA-7B7B6A87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45534" y="5400651"/>
            <a:ext cx="2071382" cy="531914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E1ECE999-6FC3-8D80-D503-1E82A54D24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9523" y="1187449"/>
            <a:ext cx="2838882" cy="2318241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.</a:t>
            </a:r>
          </a:p>
        </p:txBody>
      </p:sp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93787DA7-6E90-C94B-77F0-16CA8F83475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4558" y="0"/>
            <a:ext cx="8307441" cy="6858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0B8F19-A644-4C2C-11DF-3B8B343F7DAA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EDBEFB-55E3-C7D6-72E3-1F9768226786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A8A3E8B-01A8-D375-8A67-0887CFFA24BF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885786D-71E3-AF49-05CD-06BF88D73182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396981E-8981-0C97-FD1E-987DCDB536A6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FA1E71CD-7C83-CC55-6FF6-CC8347F862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6" name="Picture Placeholder 75">
            <a:extLst>
              <a:ext uri="{FF2B5EF4-FFF2-40B4-BE49-F238E27FC236}">
                <a16:creationId xmlns:a16="http://schemas.microsoft.com/office/drawing/2014/main" id="{7282F655-DCBD-782B-0ECC-A83386E4E68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78744" y="3935792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Picture Placeholder 75">
            <a:extLst>
              <a:ext uri="{FF2B5EF4-FFF2-40B4-BE49-F238E27FC236}">
                <a16:creationId xmlns:a16="http://schemas.microsoft.com/office/drawing/2014/main" id="{20A6C52A-2864-1EC4-8187-28C564AB2D95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78744" y="4638723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8" name="Picture Placeholder 75">
            <a:extLst>
              <a:ext uri="{FF2B5EF4-FFF2-40B4-BE49-F238E27FC236}">
                <a16:creationId xmlns:a16="http://schemas.microsoft.com/office/drawing/2014/main" id="{789127B2-D0F1-07D8-A4D7-A047441903B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8744" y="5379168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043700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(Option 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C8AF390-9F2C-E00E-AEA4-EB4AC9675E2A}"/>
              </a:ext>
            </a:extLst>
          </p:cNvPr>
          <p:cNvSpPr/>
          <p:nvPr userDrawn="1"/>
        </p:nvSpPr>
        <p:spPr>
          <a:xfrm>
            <a:off x="3492796" y="0"/>
            <a:ext cx="8699204" cy="6858000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F377BEE-B466-7320-EC79-38C4F2E9D25C}"/>
              </a:ext>
            </a:extLst>
          </p:cNvPr>
          <p:cNvSpPr/>
          <p:nvPr/>
        </p:nvSpPr>
        <p:spPr>
          <a:xfrm rot="5400000" flipH="1">
            <a:off x="-998630" y="2104702"/>
            <a:ext cx="2381008" cy="2502057"/>
          </a:xfrm>
          <a:custGeom>
            <a:avLst/>
            <a:gdLst>
              <a:gd name="connsiteX0" fmla="*/ 270631 w 1842740"/>
              <a:gd name="connsiteY0" fmla="*/ 1843130 h 1843228"/>
              <a:gd name="connsiteX1" fmla="*/ 0 w 1842740"/>
              <a:gd name="connsiteY1" fmla="*/ 1572500 h 1843228"/>
              <a:gd name="connsiteX2" fmla="*/ 0 w 1842740"/>
              <a:gd name="connsiteY2" fmla="*/ 0 h 1843228"/>
              <a:gd name="connsiteX3" fmla="*/ 1599083 w 1842740"/>
              <a:gd name="connsiteY3" fmla="*/ 0 h 1843228"/>
              <a:gd name="connsiteX4" fmla="*/ 1842740 w 1842740"/>
              <a:gd name="connsiteY4" fmla="*/ 243656 h 1843228"/>
              <a:gd name="connsiteX5" fmla="*/ 1842740 w 1842740"/>
              <a:gd name="connsiteY5" fmla="*/ 1843229 h 1843228"/>
              <a:gd name="connsiteX6" fmla="*/ 270532 w 1842740"/>
              <a:gd name="connsiteY6" fmla="*/ 1843229 h 1843228"/>
              <a:gd name="connsiteX7" fmla="*/ 29741 w 1842740"/>
              <a:gd name="connsiteY7" fmla="*/ 29642 h 1843228"/>
              <a:gd name="connsiteX8" fmla="*/ 29741 w 1842740"/>
              <a:gd name="connsiteY8" fmla="*/ 1572500 h 1843228"/>
              <a:gd name="connsiteX9" fmla="*/ 270631 w 1842740"/>
              <a:gd name="connsiteY9" fmla="*/ 1813488 h 1843228"/>
              <a:gd name="connsiteX10" fmla="*/ 1813197 w 1842740"/>
              <a:gd name="connsiteY10" fmla="*/ 1813488 h 1843228"/>
              <a:gd name="connsiteX11" fmla="*/ 1813197 w 1842740"/>
              <a:gd name="connsiteY11" fmla="*/ 243557 h 1843228"/>
              <a:gd name="connsiteX12" fmla="*/ 1599182 w 1842740"/>
              <a:gd name="connsiteY12" fmla="*/ 29543 h 1843228"/>
              <a:gd name="connsiteX13" fmla="*/ 29741 w 1842740"/>
              <a:gd name="connsiteY13" fmla="*/ 29543 h 184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2740" h="1843228">
                <a:moveTo>
                  <a:pt x="270631" y="1843130"/>
                </a:moveTo>
                <a:cubicBezTo>
                  <a:pt x="121433" y="1843130"/>
                  <a:pt x="0" y="1721697"/>
                  <a:pt x="0" y="1572500"/>
                </a:cubicBezTo>
                <a:lnTo>
                  <a:pt x="0" y="0"/>
                </a:lnTo>
                <a:cubicBezTo>
                  <a:pt x="0" y="0"/>
                  <a:pt x="1599083" y="0"/>
                  <a:pt x="1599083" y="0"/>
                </a:cubicBezTo>
                <a:cubicBezTo>
                  <a:pt x="1733460" y="0"/>
                  <a:pt x="1842740" y="109280"/>
                  <a:pt x="1842740" y="243656"/>
                </a:cubicBezTo>
                <a:lnTo>
                  <a:pt x="1842740" y="1843229"/>
                </a:lnTo>
                <a:lnTo>
                  <a:pt x="270532" y="1843229"/>
                </a:lnTo>
                <a:close/>
                <a:moveTo>
                  <a:pt x="29741" y="29642"/>
                </a:moveTo>
                <a:lnTo>
                  <a:pt x="29741" y="1572500"/>
                </a:lnTo>
                <a:cubicBezTo>
                  <a:pt x="29741" y="1705394"/>
                  <a:pt x="137736" y="1813488"/>
                  <a:pt x="270631" y="1813488"/>
                </a:cubicBezTo>
                <a:lnTo>
                  <a:pt x="1813197" y="1813488"/>
                </a:lnTo>
                <a:lnTo>
                  <a:pt x="1813197" y="243557"/>
                </a:lnTo>
                <a:cubicBezTo>
                  <a:pt x="1813197" y="125583"/>
                  <a:pt x="1717157" y="29543"/>
                  <a:pt x="1599182" y="29543"/>
                </a:cubicBezTo>
                <a:lnTo>
                  <a:pt x="29741" y="29543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9C2C5BC-862F-B238-A1E9-DCE4330CC57E}"/>
              </a:ext>
            </a:extLst>
          </p:cNvPr>
          <p:cNvSpPr/>
          <p:nvPr/>
        </p:nvSpPr>
        <p:spPr>
          <a:xfrm rot="5400000" flipH="1">
            <a:off x="955424" y="3862601"/>
            <a:ext cx="2215725" cy="2528881"/>
          </a:xfrm>
          <a:custGeom>
            <a:avLst/>
            <a:gdLst>
              <a:gd name="connsiteX0" fmla="*/ 1862600 w 1862600"/>
              <a:gd name="connsiteY0" fmla="*/ 1862990 h 1862990"/>
              <a:gd name="connsiteX1" fmla="*/ 280511 w 1862600"/>
              <a:gd name="connsiteY1" fmla="*/ 1862990 h 1862990"/>
              <a:gd name="connsiteX2" fmla="*/ 0 w 1862600"/>
              <a:gd name="connsiteY2" fmla="*/ 1582479 h 1862990"/>
              <a:gd name="connsiteX3" fmla="*/ 0 w 1862600"/>
              <a:gd name="connsiteY3" fmla="*/ 0 h 1862990"/>
              <a:gd name="connsiteX4" fmla="*/ 1608964 w 1862600"/>
              <a:gd name="connsiteY4" fmla="*/ 0 h 1862990"/>
              <a:gd name="connsiteX5" fmla="*/ 1862501 w 1862600"/>
              <a:gd name="connsiteY5" fmla="*/ 253537 h 1862990"/>
              <a:gd name="connsiteX6" fmla="*/ 1862501 w 1862600"/>
              <a:gd name="connsiteY6" fmla="*/ 1862990 h 1862990"/>
              <a:gd name="connsiteX7" fmla="*/ 49502 w 1862600"/>
              <a:gd name="connsiteY7" fmla="*/ 49502 h 1862990"/>
              <a:gd name="connsiteX8" fmla="*/ 49502 w 1862600"/>
              <a:gd name="connsiteY8" fmla="*/ 1582578 h 1862990"/>
              <a:gd name="connsiteX9" fmla="*/ 280511 w 1862600"/>
              <a:gd name="connsiteY9" fmla="*/ 1813686 h 1862990"/>
              <a:gd name="connsiteX10" fmla="*/ 1813197 w 1862600"/>
              <a:gd name="connsiteY10" fmla="*/ 1813686 h 1862990"/>
              <a:gd name="connsiteX11" fmla="*/ 1813197 w 1862600"/>
              <a:gd name="connsiteY11" fmla="*/ 253636 h 1862990"/>
              <a:gd name="connsiteX12" fmla="*/ 1609063 w 1862600"/>
              <a:gd name="connsiteY12" fmla="*/ 49502 h 1862990"/>
              <a:gd name="connsiteX13" fmla="*/ 49502 w 1862600"/>
              <a:gd name="connsiteY13" fmla="*/ 49502 h 18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600" h="1862990">
                <a:moveTo>
                  <a:pt x="1862600" y="1862990"/>
                </a:moveTo>
                <a:lnTo>
                  <a:pt x="280511" y="1862990"/>
                </a:lnTo>
                <a:cubicBezTo>
                  <a:pt x="125879" y="1862990"/>
                  <a:pt x="0" y="1737210"/>
                  <a:pt x="0" y="1582479"/>
                </a:cubicBezTo>
                <a:lnTo>
                  <a:pt x="0" y="0"/>
                </a:lnTo>
                <a:cubicBezTo>
                  <a:pt x="0" y="0"/>
                  <a:pt x="1608964" y="0"/>
                  <a:pt x="1608964" y="0"/>
                </a:cubicBezTo>
                <a:cubicBezTo>
                  <a:pt x="1748775" y="0"/>
                  <a:pt x="1862501" y="113726"/>
                  <a:pt x="1862501" y="253537"/>
                </a:cubicBezTo>
                <a:lnTo>
                  <a:pt x="1862501" y="1862990"/>
                </a:lnTo>
                <a:close/>
                <a:moveTo>
                  <a:pt x="49502" y="49502"/>
                </a:moveTo>
                <a:lnTo>
                  <a:pt x="49502" y="1582578"/>
                </a:lnTo>
                <a:cubicBezTo>
                  <a:pt x="49502" y="1709939"/>
                  <a:pt x="153150" y="1813686"/>
                  <a:pt x="280511" y="1813686"/>
                </a:cubicBezTo>
                <a:lnTo>
                  <a:pt x="1813197" y="1813686"/>
                </a:lnTo>
                <a:lnTo>
                  <a:pt x="1813197" y="253636"/>
                </a:lnTo>
                <a:cubicBezTo>
                  <a:pt x="1813197" y="141095"/>
                  <a:pt x="1721604" y="49502"/>
                  <a:pt x="1609063" y="49502"/>
                </a:cubicBezTo>
                <a:lnTo>
                  <a:pt x="49502" y="495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E06A067-5347-D0A8-41D7-868F4D62B2EF}"/>
              </a:ext>
            </a:extLst>
          </p:cNvPr>
          <p:cNvSpPr/>
          <p:nvPr/>
        </p:nvSpPr>
        <p:spPr>
          <a:xfrm rot="5400000" flipH="1">
            <a:off x="563163" y="1128721"/>
            <a:ext cx="2458414" cy="2427454"/>
          </a:xfrm>
          <a:custGeom>
            <a:avLst/>
            <a:gdLst>
              <a:gd name="connsiteX0" fmla="*/ 280512 w 1862501"/>
              <a:gd name="connsiteY0" fmla="*/ 1862990 h 1862989"/>
              <a:gd name="connsiteX1" fmla="*/ 0 w 1862501"/>
              <a:gd name="connsiteY1" fmla="*/ 1582479 h 1862989"/>
              <a:gd name="connsiteX2" fmla="*/ 0 w 1862501"/>
              <a:gd name="connsiteY2" fmla="*/ 0 h 1862989"/>
              <a:gd name="connsiteX3" fmla="*/ 1608964 w 1862501"/>
              <a:gd name="connsiteY3" fmla="*/ 0 h 1862989"/>
              <a:gd name="connsiteX4" fmla="*/ 1862501 w 1862501"/>
              <a:gd name="connsiteY4" fmla="*/ 253537 h 1862989"/>
              <a:gd name="connsiteX5" fmla="*/ 1862501 w 1862501"/>
              <a:gd name="connsiteY5" fmla="*/ 1862990 h 1862989"/>
              <a:gd name="connsiteX6" fmla="*/ 280413 w 1862501"/>
              <a:gd name="connsiteY6" fmla="*/ 1862990 h 1862989"/>
              <a:gd name="connsiteX7" fmla="*/ 49502 w 1862501"/>
              <a:gd name="connsiteY7" fmla="*/ 49502 h 1862989"/>
              <a:gd name="connsiteX8" fmla="*/ 49502 w 1862501"/>
              <a:gd name="connsiteY8" fmla="*/ 1582479 h 1862989"/>
              <a:gd name="connsiteX9" fmla="*/ 280512 w 1862501"/>
              <a:gd name="connsiteY9" fmla="*/ 1813587 h 1862989"/>
              <a:gd name="connsiteX10" fmla="*/ 1813197 w 1862501"/>
              <a:gd name="connsiteY10" fmla="*/ 1813587 h 1862989"/>
              <a:gd name="connsiteX11" fmla="*/ 1813197 w 1862501"/>
              <a:gd name="connsiteY11" fmla="*/ 253537 h 1862989"/>
              <a:gd name="connsiteX12" fmla="*/ 1609063 w 1862501"/>
              <a:gd name="connsiteY12" fmla="*/ 49403 h 1862989"/>
              <a:gd name="connsiteX13" fmla="*/ 49502 w 1862501"/>
              <a:gd name="connsiteY13" fmla="*/ 49403 h 186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501" h="1862989">
                <a:moveTo>
                  <a:pt x="280512" y="1862990"/>
                </a:moveTo>
                <a:cubicBezTo>
                  <a:pt x="125879" y="1862990"/>
                  <a:pt x="0" y="1737210"/>
                  <a:pt x="0" y="1582479"/>
                </a:cubicBezTo>
                <a:lnTo>
                  <a:pt x="0" y="0"/>
                </a:lnTo>
                <a:cubicBezTo>
                  <a:pt x="0" y="0"/>
                  <a:pt x="1608964" y="0"/>
                  <a:pt x="1608964" y="0"/>
                </a:cubicBezTo>
                <a:cubicBezTo>
                  <a:pt x="1748775" y="0"/>
                  <a:pt x="1862501" y="113726"/>
                  <a:pt x="1862501" y="253537"/>
                </a:cubicBezTo>
                <a:lnTo>
                  <a:pt x="1862501" y="1862990"/>
                </a:lnTo>
                <a:lnTo>
                  <a:pt x="280413" y="1862990"/>
                </a:lnTo>
                <a:close/>
                <a:moveTo>
                  <a:pt x="49502" y="49502"/>
                </a:moveTo>
                <a:lnTo>
                  <a:pt x="49502" y="1582479"/>
                </a:lnTo>
                <a:cubicBezTo>
                  <a:pt x="49502" y="1709939"/>
                  <a:pt x="153150" y="1813587"/>
                  <a:pt x="280512" y="1813587"/>
                </a:cubicBezTo>
                <a:lnTo>
                  <a:pt x="1813197" y="1813587"/>
                </a:lnTo>
                <a:lnTo>
                  <a:pt x="1813197" y="253537"/>
                </a:lnTo>
                <a:cubicBezTo>
                  <a:pt x="1813197" y="140996"/>
                  <a:pt x="1721603" y="49403"/>
                  <a:pt x="1609063" y="49403"/>
                </a:cubicBezTo>
                <a:lnTo>
                  <a:pt x="49502" y="49403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E78FE42-6250-163F-D29A-83B9C57FBDF2}"/>
              </a:ext>
            </a:extLst>
          </p:cNvPr>
          <p:cNvSpPr/>
          <p:nvPr userDrawn="1"/>
        </p:nvSpPr>
        <p:spPr>
          <a:xfrm rot="5400000" flipH="1">
            <a:off x="-395268" y="1504642"/>
            <a:ext cx="1505970" cy="1582377"/>
          </a:xfrm>
          <a:custGeom>
            <a:avLst/>
            <a:gdLst>
              <a:gd name="connsiteX0" fmla="*/ 175085 w 1165520"/>
              <a:gd name="connsiteY0" fmla="*/ 1165715 h 1165714"/>
              <a:gd name="connsiteX1" fmla="*/ 0 w 1165520"/>
              <a:gd name="connsiteY1" fmla="*/ 990630 h 1165714"/>
              <a:gd name="connsiteX2" fmla="*/ 0 w 1165520"/>
              <a:gd name="connsiteY2" fmla="*/ 0 h 1165714"/>
              <a:gd name="connsiteX3" fmla="*/ 1007331 w 1165520"/>
              <a:gd name="connsiteY3" fmla="*/ 0 h 1165714"/>
              <a:gd name="connsiteX4" fmla="*/ 1165521 w 1165520"/>
              <a:gd name="connsiteY4" fmla="*/ 158189 h 1165714"/>
              <a:gd name="connsiteX5" fmla="*/ 1165521 w 1165520"/>
              <a:gd name="connsiteY5" fmla="*/ 1165715 h 1165714"/>
              <a:gd name="connsiteX6" fmla="*/ 175085 w 1165520"/>
              <a:gd name="connsiteY6" fmla="*/ 1165715 h 1165714"/>
              <a:gd name="connsiteX7" fmla="*/ 29741 w 1165520"/>
              <a:gd name="connsiteY7" fmla="*/ 29642 h 1165714"/>
              <a:gd name="connsiteX8" fmla="*/ 29741 w 1165520"/>
              <a:gd name="connsiteY8" fmla="*/ 990630 h 1165714"/>
              <a:gd name="connsiteX9" fmla="*/ 175085 w 1165520"/>
              <a:gd name="connsiteY9" fmla="*/ 1136073 h 1165714"/>
              <a:gd name="connsiteX10" fmla="*/ 1135879 w 1165520"/>
              <a:gd name="connsiteY10" fmla="*/ 1136073 h 1165714"/>
              <a:gd name="connsiteX11" fmla="*/ 1135879 w 1165520"/>
              <a:gd name="connsiteY11" fmla="*/ 158090 h 1165714"/>
              <a:gd name="connsiteX12" fmla="*/ 1007331 w 1165520"/>
              <a:gd name="connsiteY12" fmla="*/ 29543 h 1165714"/>
              <a:gd name="connsiteX13" fmla="*/ 29642 w 1165520"/>
              <a:gd name="connsiteY13" fmla="*/ 29543 h 11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5520" h="1165714">
                <a:moveTo>
                  <a:pt x="175085" y="1165715"/>
                </a:moveTo>
                <a:cubicBezTo>
                  <a:pt x="78551" y="1165715"/>
                  <a:pt x="0" y="1087164"/>
                  <a:pt x="0" y="990630"/>
                </a:cubicBezTo>
                <a:lnTo>
                  <a:pt x="0" y="0"/>
                </a:lnTo>
                <a:cubicBezTo>
                  <a:pt x="0" y="0"/>
                  <a:pt x="1007331" y="0"/>
                  <a:pt x="1007331" y="0"/>
                </a:cubicBezTo>
                <a:cubicBezTo>
                  <a:pt x="1094578" y="0"/>
                  <a:pt x="1165521" y="70943"/>
                  <a:pt x="1165521" y="158189"/>
                </a:cubicBezTo>
                <a:lnTo>
                  <a:pt x="1165521" y="1165715"/>
                </a:lnTo>
                <a:lnTo>
                  <a:pt x="175085" y="1165715"/>
                </a:lnTo>
                <a:close/>
                <a:moveTo>
                  <a:pt x="29741" y="29642"/>
                </a:moveTo>
                <a:lnTo>
                  <a:pt x="29741" y="990630"/>
                </a:lnTo>
                <a:cubicBezTo>
                  <a:pt x="29741" y="1070861"/>
                  <a:pt x="94953" y="1136073"/>
                  <a:pt x="175085" y="1136073"/>
                </a:cubicBezTo>
                <a:lnTo>
                  <a:pt x="1135879" y="1136073"/>
                </a:lnTo>
                <a:lnTo>
                  <a:pt x="1135879" y="158090"/>
                </a:lnTo>
                <a:cubicBezTo>
                  <a:pt x="1135879" y="87246"/>
                  <a:pt x="1078176" y="29543"/>
                  <a:pt x="1007331" y="29543"/>
                </a:cubicBezTo>
                <a:lnTo>
                  <a:pt x="29642" y="29543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AB5D449-B070-7BE5-025A-27316054218B}"/>
              </a:ext>
            </a:extLst>
          </p:cNvPr>
          <p:cNvSpPr/>
          <p:nvPr/>
        </p:nvSpPr>
        <p:spPr>
          <a:xfrm rot="5400000" flipH="1">
            <a:off x="2704200" y="5646776"/>
            <a:ext cx="1316129" cy="1382938"/>
          </a:xfrm>
          <a:custGeom>
            <a:avLst/>
            <a:gdLst>
              <a:gd name="connsiteX0" fmla="*/ 154336 w 1018595"/>
              <a:gd name="connsiteY0" fmla="*/ 1018790 h 1018790"/>
              <a:gd name="connsiteX1" fmla="*/ 0 w 1018595"/>
              <a:gd name="connsiteY1" fmla="*/ 864455 h 1018790"/>
              <a:gd name="connsiteX2" fmla="*/ 0 w 1018595"/>
              <a:gd name="connsiteY2" fmla="*/ 0 h 1018790"/>
              <a:gd name="connsiteX3" fmla="*/ 878982 w 1018595"/>
              <a:gd name="connsiteY3" fmla="*/ 0 h 1018790"/>
              <a:gd name="connsiteX4" fmla="*/ 1018596 w 1018595"/>
              <a:gd name="connsiteY4" fmla="*/ 139613 h 1018790"/>
              <a:gd name="connsiteX5" fmla="*/ 1018596 w 1018595"/>
              <a:gd name="connsiteY5" fmla="*/ 1018790 h 1018790"/>
              <a:gd name="connsiteX6" fmla="*/ 154336 w 1018595"/>
              <a:gd name="connsiteY6" fmla="*/ 1018790 h 1018790"/>
              <a:gd name="connsiteX7" fmla="*/ 29642 w 1018595"/>
              <a:gd name="connsiteY7" fmla="*/ 29642 h 1018790"/>
              <a:gd name="connsiteX8" fmla="*/ 29642 w 1018595"/>
              <a:gd name="connsiteY8" fmla="*/ 864455 h 1018790"/>
              <a:gd name="connsiteX9" fmla="*/ 154336 w 1018595"/>
              <a:gd name="connsiteY9" fmla="*/ 989148 h 1018790"/>
              <a:gd name="connsiteX10" fmla="*/ 988954 w 1018595"/>
              <a:gd name="connsiteY10" fmla="*/ 989148 h 1018790"/>
              <a:gd name="connsiteX11" fmla="*/ 988954 w 1018595"/>
              <a:gd name="connsiteY11" fmla="*/ 139613 h 1018790"/>
              <a:gd name="connsiteX12" fmla="*/ 878982 w 1018595"/>
              <a:gd name="connsiteY12" fmla="*/ 29642 h 1018790"/>
              <a:gd name="connsiteX13" fmla="*/ 29642 w 1018595"/>
              <a:gd name="connsiteY13" fmla="*/ 29642 h 10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18595" h="1018790">
                <a:moveTo>
                  <a:pt x="154336" y="1018790"/>
                </a:moveTo>
                <a:cubicBezTo>
                  <a:pt x="69263" y="1018790"/>
                  <a:pt x="0" y="949527"/>
                  <a:pt x="0" y="864455"/>
                </a:cubicBezTo>
                <a:lnTo>
                  <a:pt x="0" y="0"/>
                </a:lnTo>
                <a:cubicBezTo>
                  <a:pt x="0" y="0"/>
                  <a:pt x="878982" y="0"/>
                  <a:pt x="878982" y="0"/>
                </a:cubicBezTo>
                <a:cubicBezTo>
                  <a:pt x="955952" y="0"/>
                  <a:pt x="1018596" y="62643"/>
                  <a:pt x="1018596" y="139613"/>
                </a:cubicBezTo>
                <a:lnTo>
                  <a:pt x="1018596" y="1018790"/>
                </a:lnTo>
                <a:lnTo>
                  <a:pt x="154336" y="1018790"/>
                </a:lnTo>
                <a:close/>
                <a:moveTo>
                  <a:pt x="29642" y="29642"/>
                </a:moveTo>
                <a:lnTo>
                  <a:pt x="29642" y="864455"/>
                </a:lnTo>
                <a:cubicBezTo>
                  <a:pt x="29642" y="933224"/>
                  <a:pt x="85566" y="989148"/>
                  <a:pt x="154336" y="989148"/>
                </a:cubicBezTo>
                <a:lnTo>
                  <a:pt x="988954" y="989148"/>
                </a:lnTo>
                <a:lnTo>
                  <a:pt x="988954" y="139613"/>
                </a:lnTo>
                <a:cubicBezTo>
                  <a:pt x="988954" y="78946"/>
                  <a:pt x="939649" y="29642"/>
                  <a:pt x="878982" y="29642"/>
                </a:cubicBezTo>
                <a:lnTo>
                  <a:pt x="29642" y="2964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B249C1-DD9B-910A-A0EE-E95AA2DC1E85}"/>
              </a:ext>
            </a:extLst>
          </p:cNvPr>
          <p:cNvSpPr/>
          <p:nvPr/>
        </p:nvSpPr>
        <p:spPr>
          <a:xfrm rot="5400000" flipH="1">
            <a:off x="5420902" y="3813725"/>
            <a:ext cx="646893" cy="679732"/>
          </a:xfrm>
          <a:custGeom>
            <a:avLst/>
            <a:gdLst>
              <a:gd name="connsiteX0" fmla="*/ 500652 w 500652"/>
              <a:gd name="connsiteY0" fmla="*/ 500749 h 500749"/>
              <a:gd name="connsiteX1" fmla="*/ 84776 w 500652"/>
              <a:gd name="connsiteY1" fmla="*/ 500749 h 500749"/>
              <a:gd name="connsiteX2" fmla="*/ 0 w 500652"/>
              <a:gd name="connsiteY2" fmla="*/ 415974 h 500749"/>
              <a:gd name="connsiteX3" fmla="*/ 0 w 500652"/>
              <a:gd name="connsiteY3" fmla="*/ 0 h 500749"/>
              <a:gd name="connsiteX4" fmla="*/ 422694 w 500652"/>
              <a:gd name="connsiteY4" fmla="*/ 0 h 500749"/>
              <a:gd name="connsiteX5" fmla="*/ 500652 w 500652"/>
              <a:gd name="connsiteY5" fmla="*/ 77958 h 500749"/>
              <a:gd name="connsiteX6" fmla="*/ 500652 w 500652"/>
              <a:gd name="connsiteY6" fmla="*/ 500749 h 500749"/>
              <a:gd name="connsiteX7" fmla="*/ 39523 w 500652"/>
              <a:gd name="connsiteY7" fmla="*/ 39522 h 500749"/>
              <a:gd name="connsiteX8" fmla="*/ 39523 w 500652"/>
              <a:gd name="connsiteY8" fmla="*/ 415974 h 500749"/>
              <a:gd name="connsiteX9" fmla="*/ 84776 w 500652"/>
              <a:gd name="connsiteY9" fmla="*/ 461227 h 500749"/>
              <a:gd name="connsiteX10" fmla="*/ 461130 w 500652"/>
              <a:gd name="connsiteY10" fmla="*/ 461227 h 500749"/>
              <a:gd name="connsiteX11" fmla="*/ 461130 w 500652"/>
              <a:gd name="connsiteY11" fmla="*/ 77958 h 500749"/>
              <a:gd name="connsiteX12" fmla="*/ 422694 w 500652"/>
              <a:gd name="connsiteY12" fmla="*/ 39522 h 500749"/>
              <a:gd name="connsiteX13" fmla="*/ 39523 w 500652"/>
              <a:gd name="connsiteY13" fmla="*/ 39522 h 5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652" h="500749">
                <a:moveTo>
                  <a:pt x="500652" y="500749"/>
                </a:moveTo>
                <a:lnTo>
                  <a:pt x="84776" y="500749"/>
                </a:lnTo>
                <a:cubicBezTo>
                  <a:pt x="38040" y="500749"/>
                  <a:pt x="0" y="462709"/>
                  <a:pt x="0" y="415974"/>
                </a:cubicBezTo>
                <a:lnTo>
                  <a:pt x="0" y="0"/>
                </a:lnTo>
                <a:cubicBezTo>
                  <a:pt x="0" y="0"/>
                  <a:pt x="422694" y="0"/>
                  <a:pt x="422694" y="0"/>
                </a:cubicBezTo>
                <a:cubicBezTo>
                  <a:pt x="465675" y="0"/>
                  <a:pt x="500652" y="34977"/>
                  <a:pt x="500652" y="77958"/>
                </a:cubicBezTo>
                <a:lnTo>
                  <a:pt x="500652" y="500749"/>
                </a:lnTo>
                <a:close/>
                <a:moveTo>
                  <a:pt x="39523" y="39522"/>
                </a:moveTo>
                <a:lnTo>
                  <a:pt x="39523" y="415974"/>
                </a:lnTo>
                <a:cubicBezTo>
                  <a:pt x="39523" y="440972"/>
                  <a:pt x="59778" y="461227"/>
                  <a:pt x="84776" y="461227"/>
                </a:cubicBezTo>
                <a:lnTo>
                  <a:pt x="461130" y="461227"/>
                </a:lnTo>
                <a:lnTo>
                  <a:pt x="461130" y="77958"/>
                </a:lnTo>
                <a:cubicBezTo>
                  <a:pt x="461130" y="56814"/>
                  <a:pt x="443839" y="39522"/>
                  <a:pt x="422694" y="39522"/>
                </a:cubicBezTo>
                <a:lnTo>
                  <a:pt x="39523" y="3952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96D8262-5DD6-6978-BC8E-12B039A27C23}"/>
              </a:ext>
            </a:extLst>
          </p:cNvPr>
          <p:cNvSpPr/>
          <p:nvPr/>
        </p:nvSpPr>
        <p:spPr>
          <a:xfrm rot="5400000" flipH="1">
            <a:off x="2224741" y="2205921"/>
            <a:ext cx="2410243" cy="2532637"/>
          </a:xfrm>
          <a:custGeom>
            <a:avLst/>
            <a:gdLst>
              <a:gd name="connsiteX0" fmla="*/ 277350 w 1865366"/>
              <a:gd name="connsiteY0" fmla="*/ 1865757 h 1865756"/>
              <a:gd name="connsiteX1" fmla="*/ 0 w 1865366"/>
              <a:gd name="connsiteY1" fmla="*/ 1588408 h 1865756"/>
              <a:gd name="connsiteX2" fmla="*/ 0 w 1865366"/>
              <a:gd name="connsiteY2" fmla="*/ 0 h 1865756"/>
              <a:gd name="connsiteX3" fmla="*/ 1615189 w 1865366"/>
              <a:gd name="connsiteY3" fmla="*/ 0 h 1865756"/>
              <a:gd name="connsiteX4" fmla="*/ 1865367 w 1865366"/>
              <a:gd name="connsiteY4" fmla="*/ 250177 h 1865756"/>
              <a:gd name="connsiteX5" fmla="*/ 1865367 w 1865366"/>
              <a:gd name="connsiteY5" fmla="*/ 1865757 h 1865756"/>
              <a:gd name="connsiteX6" fmla="*/ 277350 w 1865366"/>
              <a:gd name="connsiteY6" fmla="*/ 1865757 h 1865756"/>
              <a:gd name="connsiteX7" fmla="*/ 39621 w 1865366"/>
              <a:gd name="connsiteY7" fmla="*/ 39522 h 1865756"/>
              <a:gd name="connsiteX8" fmla="*/ 39621 w 1865366"/>
              <a:gd name="connsiteY8" fmla="*/ 1588408 h 1865756"/>
              <a:gd name="connsiteX9" fmla="*/ 277350 w 1865366"/>
              <a:gd name="connsiteY9" fmla="*/ 1826234 h 1865756"/>
              <a:gd name="connsiteX10" fmla="*/ 1825844 w 1865366"/>
              <a:gd name="connsiteY10" fmla="*/ 1826234 h 1865756"/>
              <a:gd name="connsiteX11" fmla="*/ 1825844 w 1865366"/>
              <a:gd name="connsiteY11" fmla="*/ 250177 h 1865756"/>
              <a:gd name="connsiteX12" fmla="*/ 1615189 w 1865366"/>
              <a:gd name="connsiteY12" fmla="*/ 39522 h 1865756"/>
              <a:gd name="connsiteX13" fmla="*/ 39621 w 1865366"/>
              <a:gd name="connsiteY13" fmla="*/ 39522 h 186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5366" h="1865756">
                <a:moveTo>
                  <a:pt x="277350" y="1865757"/>
                </a:moveTo>
                <a:cubicBezTo>
                  <a:pt x="124397" y="1865757"/>
                  <a:pt x="0" y="1741360"/>
                  <a:pt x="0" y="1588408"/>
                </a:cubicBezTo>
                <a:lnTo>
                  <a:pt x="0" y="0"/>
                </a:lnTo>
                <a:cubicBezTo>
                  <a:pt x="0" y="0"/>
                  <a:pt x="1615189" y="0"/>
                  <a:pt x="1615189" y="0"/>
                </a:cubicBezTo>
                <a:cubicBezTo>
                  <a:pt x="1753123" y="0"/>
                  <a:pt x="1865367" y="112244"/>
                  <a:pt x="1865367" y="250177"/>
                </a:cubicBezTo>
                <a:lnTo>
                  <a:pt x="1865367" y="1865757"/>
                </a:lnTo>
                <a:lnTo>
                  <a:pt x="277350" y="1865757"/>
                </a:lnTo>
                <a:close/>
                <a:moveTo>
                  <a:pt x="39621" y="39522"/>
                </a:moveTo>
                <a:lnTo>
                  <a:pt x="39621" y="1588408"/>
                </a:lnTo>
                <a:cubicBezTo>
                  <a:pt x="39621" y="1719523"/>
                  <a:pt x="146234" y="1826234"/>
                  <a:pt x="277350" y="1826234"/>
                </a:cubicBezTo>
                <a:lnTo>
                  <a:pt x="1825844" y="1826234"/>
                </a:lnTo>
                <a:lnTo>
                  <a:pt x="1825844" y="250177"/>
                </a:lnTo>
                <a:cubicBezTo>
                  <a:pt x="1825844" y="133981"/>
                  <a:pt x="1731286" y="39522"/>
                  <a:pt x="1615189" y="39522"/>
                </a:cubicBezTo>
                <a:lnTo>
                  <a:pt x="39621" y="3952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A046CA-8FFB-C39A-432C-894B530ECD7D}"/>
              </a:ext>
            </a:extLst>
          </p:cNvPr>
          <p:cNvSpPr/>
          <p:nvPr/>
        </p:nvSpPr>
        <p:spPr>
          <a:xfrm rot="5400000" flipH="1">
            <a:off x="-998630" y="2099658"/>
            <a:ext cx="2381008" cy="2502057"/>
          </a:xfrm>
          <a:custGeom>
            <a:avLst/>
            <a:gdLst>
              <a:gd name="connsiteX0" fmla="*/ 270631 w 1842740"/>
              <a:gd name="connsiteY0" fmla="*/ 1843130 h 1843228"/>
              <a:gd name="connsiteX1" fmla="*/ 0 w 1842740"/>
              <a:gd name="connsiteY1" fmla="*/ 1572500 h 1843228"/>
              <a:gd name="connsiteX2" fmla="*/ 0 w 1842740"/>
              <a:gd name="connsiteY2" fmla="*/ 0 h 1843228"/>
              <a:gd name="connsiteX3" fmla="*/ 1599083 w 1842740"/>
              <a:gd name="connsiteY3" fmla="*/ 0 h 1843228"/>
              <a:gd name="connsiteX4" fmla="*/ 1842740 w 1842740"/>
              <a:gd name="connsiteY4" fmla="*/ 243656 h 1843228"/>
              <a:gd name="connsiteX5" fmla="*/ 1842740 w 1842740"/>
              <a:gd name="connsiteY5" fmla="*/ 1843229 h 1843228"/>
              <a:gd name="connsiteX6" fmla="*/ 270532 w 1842740"/>
              <a:gd name="connsiteY6" fmla="*/ 1843229 h 1843228"/>
              <a:gd name="connsiteX7" fmla="*/ 29741 w 1842740"/>
              <a:gd name="connsiteY7" fmla="*/ 29642 h 1843228"/>
              <a:gd name="connsiteX8" fmla="*/ 29741 w 1842740"/>
              <a:gd name="connsiteY8" fmla="*/ 1572500 h 1843228"/>
              <a:gd name="connsiteX9" fmla="*/ 270631 w 1842740"/>
              <a:gd name="connsiteY9" fmla="*/ 1813488 h 1843228"/>
              <a:gd name="connsiteX10" fmla="*/ 1813197 w 1842740"/>
              <a:gd name="connsiteY10" fmla="*/ 1813488 h 1843228"/>
              <a:gd name="connsiteX11" fmla="*/ 1813197 w 1842740"/>
              <a:gd name="connsiteY11" fmla="*/ 243557 h 1843228"/>
              <a:gd name="connsiteX12" fmla="*/ 1599182 w 1842740"/>
              <a:gd name="connsiteY12" fmla="*/ 29543 h 1843228"/>
              <a:gd name="connsiteX13" fmla="*/ 29741 w 1842740"/>
              <a:gd name="connsiteY13" fmla="*/ 29543 h 184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2740" h="1843228">
                <a:moveTo>
                  <a:pt x="270631" y="1843130"/>
                </a:moveTo>
                <a:cubicBezTo>
                  <a:pt x="121433" y="1843130"/>
                  <a:pt x="0" y="1721697"/>
                  <a:pt x="0" y="1572500"/>
                </a:cubicBezTo>
                <a:lnTo>
                  <a:pt x="0" y="0"/>
                </a:lnTo>
                <a:cubicBezTo>
                  <a:pt x="0" y="0"/>
                  <a:pt x="1599083" y="0"/>
                  <a:pt x="1599083" y="0"/>
                </a:cubicBezTo>
                <a:cubicBezTo>
                  <a:pt x="1733460" y="0"/>
                  <a:pt x="1842740" y="109280"/>
                  <a:pt x="1842740" y="243656"/>
                </a:cubicBezTo>
                <a:lnTo>
                  <a:pt x="1842740" y="1843229"/>
                </a:lnTo>
                <a:lnTo>
                  <a:pt x="270532" y="1843229"/>
                </a:lnTo>
                <a:close/>
                <a:moveTo>
                  <a:pt x="29741" y="29642"/>
                </a:moveTo>
                <a:lnTo>
                  <a:pt x="29741" y="1572500"/>
                </a:lnTo>
                <a:cubicBezTo>
                  <a:pt x="29741" y="1705394"/>
                  <a:pt x="137736" y="1813488"/>
                  <a:pt x="270631" y="1813488"/>
                </a:cubicBezTo>
                <a:lnTo>
                  <a:pt x="1813197" y="1813488"/>
                </a:lnTo>
                <a:lnTo>
                  <a:pt x="1813197" y="243557"/>
                </a:lnTo>
                <a:cubicBezTo>
                  <a:pt x="1813197" y="125583"/>
                  <a:pt x="1717157" y="29543"/>
                  <a:pt x="1599182" y="29543"/>
                </a:cubicBezTo>
                <a:lnTo>
                  <a:pt x="29741" y="29543"/>
                </a:lnTo>
                <a:close/>
              </a:path>
            </a:pathLst>
          </a:custGeom>
          <a:solidFill>
            <a:srgbClr val="DCDDDE">
              <a:alpha val="10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02AFE58-AAD5-7854-9EA3-8AD5AFA6F943}"/>
              </a:ext>
            </a:extLst>
          </p:cNvPr>
          <p:cNvSpPr/>
          <p:nvPr/>
        </p:nvSpPr>
        <p:spPr>
          <a:xfrm rot="5400000" flipH="1">
            <a:off x="563163" y="1123677"/>
            <a:ext cx="2458414" cy="2427454"/>
          </a:xfrm>
          <a:custGeom>
            <a:avLst/>
            <a:gdLst>
              <a:gd name="connsiteX0" fmla="*/ 280512 w 1862501"/>
              <a:gd name="connsiteY0" fmla="*/ 1862990 h 1862989"/>
              <a:gd name="connsiteX1" fmla="*/ 0 w 1862501"/>
              <a:gd name="connsiteY1" fmla="*/ 1582479 h 1862989"/>
              <a:gd name="connsiteX2" fmla="*/ 0 w 1862501"/>
              <a:gd name="connsiteY2" fmla="*/ 0 h 1862989"/>
              <a:gd name="connsiteX3" fmla="*/ 1608964 w 1862501"/>
              <a:gd name="connsiteY3" fmla="*/ 0 h 1862989"/>
              <a:gd name="connsiteX4" fmla="*/ 1862501 w 1862501"/>
              <a:gd name="connsiteY4" fmla="*/ 253537 h 1862989"/>
              <a:gd name="connsiteX5" fmla="*/ 1862501 w 1862501"/>
              <a:gd name="connsiteY5" fmla="*/ 1862990 h 1862989"/>
              <a:gd name="connsiteX6" fmla="*/ 280413 w 1862501"/>
              <a:gd name="connsiteY6" fmla="*/ 1862990 h 1862989"/>
              <a:gd name="connsiteX7" fmla="*/ 49502 w 1862501"/>
              <a:gd name="connsiteY7" fmla="*/ 49502 h 1862989"/>
              <a:gd name="connsiteX8" fmla="*/ 49502 w 1862501"/>
              <a:gd name="connsiteY8" fmla="*/ 1582479 h 1862989"/>
              <a:gd name="connsiteX9" fmla="*/ 280512 w 1862501"/>
              <a:gd name="connsiteY9" fmla="*/ 1813587 h 1862989"/>
              <a:gd name="connsiteX10" fmla="*/ 1813197 w 1862501"/>
              <a:gd name="connsiteY10" fmla="*/ 1813587 h 1862989"/>
              <a:gd name="connsiteX11" fmla="*/ 1813197 w 1862501"/>
              <a:gd name="connsiteY11" fmla="*/ 253537 h 1862989"/>
              <a:gd name="connsiteX12" fmla="*/ 1609063 w 1862501"/>
              <a:gd name="connsiteY12" fmla="*/ 49403 h 1862989"/>
              <a:gd name="connsiteX13" fmla="*/ 49502 w 1862501"/>
              <a:gd name="connsiteY13" fmla="*/ 49403 h 186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501" h="1862989">
                <a:moveTo>
                  <a:pt x="280512" y="1862990"/>
                </a:moveTo>
                <a:cubicBezTo>
                  <a:pt x="125879" y="1862990"/>
                  <a:pt x="0" y="1737210"/>
                  <a:pt x="0" y="1582479"/>
                </a:cubicBezTo>
                <a:lnTo>
                  <a:pt x="0" y="0"/>
                </a:lnTo>
                <a:cubicBezTo>
                  <a:pt x="0" y="0"/>
                  <a:pt x="1608964" y="0"/>
                  <a:pt x="1608964" y="0"/>
                </a:cubicBezTo>
                <a:cubicBezTo>
                  <a:pt x="1748775" y="0"/>
                  <a:pt x="1862501" y="113726"/>
                  <a:pt x="1862501" y="253537"/>
                </a:cubicBezTo>
                <a:lnTo>
                  <a:pt x="1862501" y="1862990"/>
                </a:lnTo>
                <a:lnTo>
                  <a:pt x="280413" y="1862990"/>
                </a:lnTo>
                <a:close/>
                <a:moveTo>
                  <a:pt x="49502" y="49502"/>
                </a:moveTo>
                <a:lnTo>
                  <a:pt x="49502" y="1582479"/>
                </a:lnTo>
                <a:cubicBezTo>
                  <a:pt x="49502" y="1709939"/>
                  <a:pt x="153150" y="1813587"/>
                  <a:pt x="280512" y="1813587"/>
                </a:cubicBezTo>
                <a:lnTo>
                  <a:pt x="1813197" y="1813587"/>
                </a:lnTo>
                <a:lnTo>
                  <a:pt x="1813197" y="253537"/>
                </a:lnTo>
                <a:cubicBezTo>
                  <a:pt x="1813197" y="140996"/>
                  <a:pt x="1721603" y="49403"/>
                  <a:pt x="1609063" y="49403"/>
                </a:cubicBezTo>
                <a:lnTo>
                  <a:pt x="49502" y="49403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BDE03B9-FCF3-76A2-72D6-72E8D398AB8E}"/>
              </a:ext>
            </a:extLst>
          </p:cNvPr>
          <p:cNvSpPr/>
          <p:nvPr/>
        </p:nvSpPr>
        <p:spPr>
          <a:xfrm rot="5400000" flipH="1">
            <a:off x="2704200" y="5641732"/>
            <a:ext cx="1316129" cy="1382938"/>
          </a:xfrm>
          <a:custGeom>
            <a:avLst/>
            <a:gdLst>
              <a:gd name="connsiteX0" fmla="*/ 154336 w 1018595"/>
              <a:gd name="connsiteY0" fmla="*/ 1018790 h 1018790"/>
              <a:gd name="connsiteX1" fmla="*/ 0 w 1018595"/>
              <a:gd name="connsiteY1" fmla="*/ 864455 h 1018790"/>
              <a:gd name="connsiteX2" fmla="*/ 0 w 1018595"/>
              <a:gd name="connsiteY2" fmla="*/ 0 h 1018790"/>
              <a:gd name="connsiteX3" fmla="*/ 878982 w 1018595"/>
              <a:gd name="connsiteY3" fmla="*/ 0 h 1018790"/>
              <a:gd name="connsiteX4" fmla="*/ 1018596 w 1018595"/>
              <a:gd name="connsiteY4" fmla="*/ 139613 h 1018790"/>
              <a:gd name="connsiteX5" fmla="*/ 1018596 w 1018595"/>
              <a:gd name="connsiteY5" fmla="*/ 1018790 h 1018790"/>
              <a:gd name="connsiteX6" fmla="*/ 154336 w 1018595"/>
              <a:gd name="connsiteY6" fmla="*/ 1018790 h 1018790"/>
              <a:gd name="connsiteX7" fmla="*/ 29642 w 1018595"/>
              <a:gd name="connsiteY7" fmla="*/ 29642 h 1018790"/>
              <a:gd name="connsiteX8" fmla="*/ 29642 w 1018595"/>
              <a:gd name="connsiteY8" fmla="*/ 864455 h 1018790"/>
              <a:gd name="connsiteX9" fmla="*/ 154336 w 1018595"/>
              <a:gd name="connsiteY9" fmla="*/ 989148 h 1018790"/>
              <a:gd name="connsiteX10" fmla="*/ 988954 w 1018595"/>
              <a:gd name="connsiteY10" fmla="*/ 989148 h 1018790"/>
              <a:gd name="connsiteX11" fmla="*/ 988954 w 1018595"/>
              <a:gd name="connsiteY11" fmla="*/ 139613 h 1018790"/>
              <a:gd name="connsiteX12" fmla="*/ 878982 w 1018595"/>
              <a:gd name="connsiteY12" fmla="*/ 29642 h 1018790"/>
              <a:gd name="connsiteX13" fmla="*/ 29642 w 1018595"/>
              <a:gd name="connsiteY13" fmla="*/ 29642 h 10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18595" h="1018790">
                <a:moveTo>
                  <a:pt x="154336" y="1018790"/>
                </a:moveTo>
                <a:cubicBezTo>
                  <a:pt x="69263" y="1018790"/>
                  <a:pt x="0" y="949527"/>
                  <a:pt x="0" y="864455"/>
                </a:cubicBezTo>
                <a:lnTo>
                  <a:pt x="0" y="0"/>
                </a:lnTo>
                <a:cubicBezTo>
                  <a:pt x="0" y="0"/>
                  <a:pt x="878982" y="0"/>
                  <a:pt x="878982" y="0"/>
                </a:cubicBezTo>
                <a:cubicBezTo>
                  <a:pt x="955952" y="0"/>
                  <a:pt x="1018596" y="62643"/>
                  <a:pt x="1018596" y="139613"/>
                </a:cubicBezTo>
                <a:lnTo>
                  <a:pt x="1018596" y="1018790"/>
                </a:lnTo>
                <a:lnTo>
                  <a:pt x="154336" y="1018790"/>
                </a:lnTo>
                <a:close/>
                <a:moveTo>
                  <a:pt x="29642" y="29642"/>
                </a:moveTo>
                <a:lnTo>
                  <a:pt x="29642" y="864455"/>
                </a:lnTo>
                <a:cubicBezTo>
                  <a:pt x="29642" y="933224"/>
                  <a:pt x="85566" y="989148"/>
                  <a:pt x="154336" y="989148"/>
                </a:cubicBezTo>
                <a:lnTo>
                  <a:pt x="988954" y="989148"/>
                </a:lnTo>
                <a:lnTo>
                  <a:pt x="988954" y="139613"/>
                </a:lnTo>
                <a:cubicBezTo>
                  <a:pt x="988954" y="78946"/>
                  <a:pt x="939649" y="29642"/>
                  <a:pt x="878982" y="29642"/>
                </a:cubicBezTo>
                <a:lnTo>
                  <a:pt x="29642" y="29642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4F3B97B-11E4-572B-1519-ED160A263352}"/>
              </a:ext>
            </a:extLst>
          </p:cNvPr>
          <p:cNvSpPr/>
          <p:nvPr/>
        </p:nvSpPr>
        <p:spPr>
          <a:xfrm rot="5400000" flipH="1">
            <a:off x="5420902" y="3808681"/>
            <a:ext cx="646893" cy="679732"/>
          </a:xfrm>
          <a:custGeom>
            <a:avLst/>
            <a:gdLst>
              <a:gd name="connsiteX0" fmla="*/ 500652 w 500652"/>
              <a:gd name="connsiteY0" fmla="*/ 500749 h 500749"/>
              <a:gd name="connsiteX1" fmla="*/ 84776 w 500652"/>
              <a:gd name="connsiteY1" fmla="*/ 500749 h 500749"/>
              <a:gd name="connsiteX2" fmla="*/ 0 w 500652"/>
              <a:gd name="connsiteY2" fmla="*/ 415974 h 500749"/>
              <a:gd name="connsiteX3" fmla="*/ 0 w 500652"/>
              <a:gd name="connsiteY3" fmla="*/ 0 h 500749"/>
              <a:gd name="connsiteX4" fmla="*/ 422694 w 500652"/>
              <a:gd name="connsiteY4" fmla="*/ 0 h 500749"/>
              <a:gd name="connsiteX5" fmla="*/ 500652 w 500652"/>
              <a:gd name="connsiteY5" fmla="*/ 77958 h 500749"/>
              <a:gd name="connsiteX6" fmla="*/ 500652 w 500652"/>
              <a:gd name="connsiteY6" fmla="*/ 500749 h 500749"/>
              <a:gd name="connsiteX7" fmla="*/ 39523 w 500652"/>
              <a:gd name="connsiteY7" fmla="*/ 39522 h 500749"/>
              <a:gd name="connsiteX8" fmla="*/ 39523 w 500652"/>
              <a:gd name="connsiteY8" fmla="*/ 415974 h 500749"/>
              <a:gd name="connsiteX9" fmla="*/ 84776 w 500652"/>
              <a:gd name="connsiteY9" fmla="*/ 461227 h 500749"/>
              <a:gd name="connsiteX10" fmla="*/ 461130 w 500652"/>
              <a:gd name="connsiteY10" fmla="*/ 461227 h 500749"/>
              <a:gd name="connsiteX11" fmla="*/ 461130 w 500652"/>
              <a:gd name="connsiteY11" fmla="*/ 77958 h 500749"/>
              <a:gd name="connsiteX12" fmla="*/ 422694 w 500652"/>
              <a:gd name="connsiteY12" fmla="*/ 39522 h 500749"/>
              <a:gd name="connsiteX13" fmla="*/ 39523 w 500652"/>
              <a:gd name="connsiteY13" fmla="*/ 39522 h 5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652" h="500749">
                <a:moveTo>
                  <a:pt x="500652" y="500749"/>
                </a:moveTo>
                <a:lnTo>
                  <a:pt x="84776" y="500749"/>
                </a:lnTo>
                <a:cubicBezTo>
                  <a:pt x="38040" y="500749"/>
                  <a:pt x="0" y="462709"/>
                  <a:pt x="0" y="415974"/>
                </a:cubicBezTo>
                <a:lnTo>
                  <a:pt x="0" y="0"/>
                </a:lnTo>
                <a:cubicBezTo>
                  <a:pt x="0" y="0"/>
                  <a:pt x="422694" y="0"/>
                  <a:pt x="422694" y="0"/>
                </a:cubicBezTo>
                <a:cubicBezTo>
                  <a:pt x="465675" y="0"/>
                  <a:pt x="500652" y="34977"/>
                  <a:pt x="500652" y="77958"/>
                </a:cubicBezTo>
                <a:lnTo>
                  <a:pt x="500652" y="500749"/>
                </a:lnTo>
                <a:close/>
                <a:moveTo>
                  <a:pt x="39523" y="39522"/>
                </a:moveTo>
                <a:lnTo>
                  <a:pt x="39523" y="415974"/>
                </a:lnTo>
                <a:cubicBezTo>
                  <a:pt x="39523" y="440972"/>
                  <a:pt x="59778" y="461227"/>
                  <a:pt x="84776" y="461227"/>
                </a:cubicBezTo>
                <a:lnTo>
                  <a:pt x="461130" y="461227"/>
                </a:lnTo>
                <a:lnTo>
                  <a:pt x="461130" y="77958"/>
                </a:lnTo>
                <a:cubicBezTo>
                  <a:pt x="461130" y="56814"/>
                  <a:pt x="443839" y="39522"/>
                  <a:pt x="422694" y="39522"/>
                </a:cubicBezTo>
                <a:lnTo>
                  <a:pt x="39523" y="39522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FD9490C-18EE-5417-1F39-5ADC6B95BE7F}"/>
              </a:ext>
            </a:extLst>
          </p:cNvPr>
          <p:cNvSpPr/>
          <p:nvPr/>
        </p:nvSpPr>
        <p:spPr>
          <a:xfrm rot="5400000" flipH="1">
            <a:off x="2224741" y="2205921"/>
            <a:ext cx="2410243" cy="2532637"/>
          </a:xfrm>
          <a:custGeom>
            <a:avLst/>
            <a:gdLst>
              <a:gd name="connsiteX0" fmla="*/ 277350 w 1865366"/>
              <a:gd name="connsiteY0" fmla="*/ 1865757 h 1865756"/>
              <a:gd name="connsiteX1" fmla="*/ 0 w 1865366"/>
              <a:gd name="connsiteY1" fmla="*/ 1588408 h 1865756"/>
              <a:gd name="connsiteX2" fmla="*/ 0 w 1865366"/>
              <a:gd name="connsiteY2" fmla="*/ 0 h 1865756"/>
              <a:gd name="connsiteX3" fmla="*/ 1615189 w 1865366"/>
              <a:gd name="connsiteY3" fmla="*/ 0 h 1865756"/>
              <a:gd name="connsiteX4" fmla="*/ 1865367 w 1865366"/>
              <a:gd name="connsiteY4" fmla="*/ 250177 h 1865756"/>
              <a:gd name="connsiteX5" fmla="*/ 1865367 w 1865366"/>
              <a:gd name="connsiteY5" fmla="*/ 1865757 h 1865756"/>
              <a:gd name="connsiteX6" fmla="*/ 277350 w 1865366"/>
              <a:gd name="connsiteY6" fmla="*/ 1865757 h 1865756"/>
              <a:gd name="connsiteX7" fmla="*/ 39621 w 1865366"/>
              <a:gd name="connsiteY7" fmla="*/ 39522 h 1865756"/>
              <a:gd name="connsiteX8" fmla="*/ 39621 w 1865366"/>
              <a:gd name="connsiteY8" fmla="*/ 1588408 h 1865756"/>
              <a:gd name="connsiteX9" fmla="*/ 277350 w 1865366"/>
              <a:gd name="connsiteY9" fmla="*/ 1826234 h 1865756"/>
              <a:gd name="connsiteX10" fmla="*/ 1825844 w 1865366"/>
              <a:gd name="connsiteY10" fmla="*/ 1826234 h 1865756"/>
              <a:gd name="connsiteX11" fmla="*/ 1825844 w 1865366"/>
              <a:gd name="connsiteY11" fmla="*/ 250177 h 1865756"/>
              <a:gd name="connsiteX12" fmla="*/ 1615189 w 1865366"/>
              <a:gd name="connsiteY12" fmla="*/ 39522 h 1865756"/>
              <a:gd name="connsiteX13" fmla="*/ 39621 w 1865366"/>
              <a:gd name="connsiteY13" fmla="*/ 39522 h 186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5366" h="1865756">
                <a:moveTo>
                  <a:pt x="277350" y="1865757"/>
                </a:moveTo>
                <a:cubicBezTo>
                  <a:pt x="124397" y="1865757"/>
                  <a:pt x="0" y="1741360"/>
                  <a:pt x="0" y="1588408"/>
                </a:cubicBezTo>
                <a:lnTo>
                  <a:pt x="0" y="0"/>
                </a:lnTo>
                <a:cubicBezTo>
                  <a:pt x="0" y="0"/>
                  <a:pt x="1615189" y="0"/>
                  <a:pt x="1615189" y="0"/>
                </a:cubicBezTo>
                <a:cubicBezTo>
                  <a:pt x="1753123" y="0"/>
                  <a:pt x="1865367" y="112244"/>
                  <a:pt x="1865367" y="250177"/>
                </a:cubicBezTo>
                <a:lnTo>
                  <a:pt x="1865367" y="1865757"/>
                </a:lnTo>
                <a:lnTo>
                  <a:pt x="277350" y="1865757"/>
                </a:lnTo>
                <a:close/>
                <a:moveTo>
                  <a:pt x="39621" y="39522"/>
                </a:moveTo>
                <a:lnTo>
                  <a:pt x="39621" y="1588408"/>
                </a:lnTo>
                <a:cubicBezTo>
                  <a:pt x="39621" y="1719523"/>
                  <a:pt x="146234" y="1826234"/>
                  <a:pt x="277350" y="1826234"/>
                </a:cubicBezTo>
                <a:lnTo>
                  <a:pt x="1825844" y="1826234"/>
                </a:lnTo>
                <a:lnTo>
                  <a:pt x="1825844" y="250177"/>
                </a:lnTo>
                <a:cubicBezTo>
                  <a:pt x="1825844" y="133981"/>
                  <a:pt x="1731286" y="39522"/>
                  <a:pt x="1615189" y="39522"/>
                </a:cubicBezTo>
                <a:lnTo>
                  <a:pt x="39621" y="39522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1941E01-3152-C6CD-BEB0-BB9D27E671E7}"/>
              </a:ext>
            </a:extLst>
          </p:cNvPr>
          <p:cNvSpPr/>
          <p:nvPr/>
        </p:nvSpPr>
        <p:spPr>
          <a:xfrm rot="5400000" flipH="1">
            <a:off x="4055970" y="502941"/>
            <a:ext cx="2423011" cy="2546048"/>
          </a:xfrm>
          <a:custGeom>
            <a:avLst/>
            <a:gdLst>
              <a:gd name="connsiteX0" fmla="*/ 1875248 w 1875247"/>
              <a:gd name="connsiteY0" fmla="*/ 1875637 h 1875636"/>
              <a:gd name="connsiteX1" fmla="*/ 282290 w 1875247"/>
              <a:gd name="connsiteY1" fmla="*/ 1875637 h 1875636"/>
              <a:gd name="connsiteX2" fmla="*/ 0 w 1875247"/>
              <a:gd name="connsiteY2" fmla="*/ 1593348 h 1875636"/>
              <a:gd name="connsiteX3" fmla="*/ 0 w 1875247"/>
              <a:gd name="connsiteY3" fmla="*/ 0 h 1875636"/>
              <a:gd name="connsiteX4" fmla="*/ 1620129 w 1875247"/>
              <a:gd name="connsiteY4" fmla="*/ 0 h 1875636"/>
              <a:gd name="connsiteX5" fmla="*/ 1875248 w 1875247"/>
              <a:gd name="connsiteY5" fmla="*/ 255118 h 1875636"/>
              <a:gd name="connsiteX6" fmla="*/ 1875248 w 1875247"/>
              <a:gd name="connsiteY6" fmla="*/ 1875637 h 1875636"/>
              <a:gd name="connsiteX7" fmla="*/ 49403 w 1875247"/>
              <a:gd name="connsiteY7" fmla="*/ 49403 h 1875636"/>
              <a:gd name="connsiteX8" fmla="*/ 49403 w 1875247"/>
              <a:gd name="connsiteY8" fmla="*/ 1593348 h 1875636"/>
              <a:gd name="connsiteX9" fmla="*/ 282191 w 1875247"/>
              <a:gd name="connsiteY9" fmla="*/ 1826234 h 1875636"/>
              <a:gd name="connsiteX10" fmla="*/ 1825746 w 1875247"/>
              <a:gd name="connsiteY10" fmla="*/ 1826234 h 1875636"/>
              <a:gd name="connsiteX11" fmla="*/ 1825746 w 1875247"/>
              <a:gd name="connsiteY11" fmla="*/ 255118 h 1875636"/>
              <a:gd name="connsiteX12" fmla="*/ 1620031 w 1875247"/>
              <a:gd name="connsiteY12" fmla="*/ 49403 h 1875636"/>
              <a:gd name="connsiteX13" fmla="*/ 49403 w 1875247"/>
              <a:gd name="connsiteY13" fmla="*/ 49403 h 18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5247" h="1875636">
                <a:moveTo>
                  <a:pt x="1875248" y="1875637"/>
                </a:moveTo>
                <a:lnTo>
                  <a:pt x="282290" y="1875637"/>
                </a:lnTo>
                <a:cubicBezTo>
                  <a:pt x="126670" y="1875637"/>
                  <a:pt x="0" y="1748967"/>
                  <a:pt x="0" y="1593348"/>
                </a:cubicBezTo>
                <a:lnTo>
                  <a:pt x="0" y="0"/>
                </a:lnTo>
                <a:cubicBezTo>
                  <a:pt x="0" y="0"/>
                  <a:pt x="1620129" y="0"/>
                  <a:pt x="1620129" y="0"/>
                </a:cubicBezTo>
                <a:cubicBezTo>
                  <a:pt x="1760830" y="0"/>
                  <a:pt x="1875248" y="114417"/>
                  <a:pt x="1875248" y="255118"/>
                </a:cubicBezTo>
                <a:lnTo>
                  <a:pt x="1875248" y="1875637"/>
                </a:lnTo>
                <a:close/>
                <a:moveTo>
                  <a:pt x="49403" y="49403"/>
                </a:moveTo>
                <a:lnTo>
                  <a:pt x="49403" y="1593348"/>
                </a:lnTo>
                <a:cubicBezTo>
                  <a:pt x="49403" y="1721796"/>
                  <a:pt x="153842" y="1826234"/>
                  <a:pt x="282191" y="1826234"/>
                </a:cubicBezTo>
                <a:lnTo>
                  <a:pt x="1825746" y="1826234"/>
                </a:lnTo>
                <a:lnTo>
                  <a:pt x="1825746" y="255118"/>
                </a:lnTo>
                <a:cubicBezTo>
                  <a:pt x="1825746" y="141688"/>
                  <a:pt x="1733460" y="49403"/>
                  <a:pt x="1620031" y="49403"/>
                </a:cubicBezTo>
                <a:lnTo>
                  <a:pt x="49403" y="49403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057E9B9-195D-5E94-4D29-FFE9B5E0F4C8}"/>
              </a:ext>
            </a:extLst>
          </p:cNvPr>
          <p:cNvSpPr/>
          <p:nvPr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A99D74D-14CD-FFB0-D990-6DB73777C456}"/>
              </a:ext>
            </a:extLst>
          </p:cNvPr>
          <p:cNvGrpSpPr/>
          <p:nvPr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3FE686A-8037-9199-104B-5BDA0C70EA9C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ECB45D9-92B5-E37E-2246-47B7F4E2B2B3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06C0220-2720-EE89-5AEE-75967C01F0F9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D81B0BE1-6873-5B57-9826-6EDF99616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01861E-E06A-85EF-1509-A0058192A04B}"/>
              </a:ext>
            </a:extLst>
          </p:cNvPr>
          <p:cNvGrpSpPr/>
          <p:nvPr/>
        </p:nvGrpSpPr>
        <p:grpSpPr>
          <a:xfrm>
            <a:off x="381000" y="6162613"/>
            <a:ext cx="11430000" cy="73346"/>
            <a:chOff x="381000" y="6170607"/>
            <a:chExt cx="11430000" cy="11430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936CE27-5DA3-3325-ACB7-1D1850C15607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A0940E9-7FCB-B3E1-2B39-B66D88797E17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9805E83-9344-4FEE-3E64-2B306CC900B4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CA177FD-5B22-FD1C-C016-4DBCC48D5582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0D2BC287-3DB6-B6DA-494A-0E6C74462EC0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 |</a:t>
            </a:r>
            <a:r>
              <a:rPr lang="en-US" sz="10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fld id="{18B24A39-20DA-437B-9D35-3A964E39DB5D}" type="slidenum">
              <a:rPr lang="en-US" sz="1000" b="1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4FE6182A-F8B3-F1C8-F944-712101609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96" name="Text Placeholder 33">
            <a:extLst>
              <a:ext uri="{FF2B5EF4-FFF2-40B4-BE49-F238E27FC236}">
                <a16:creationId xmlns:a16="http://schemas.microsoft.com/office/drawing/2014/main" id="{5406243E-F2A8-7D7B-359C-3201D46421A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98393" y="3511293"/>
            <a:ext cx="2496145" cy="604869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9" name="Picture Placeholder 75">
            <a:extLst>
              <a:ext uri="{FF2B5EF4-FFF2-40B4-BE49-F238E27FC236}">
                <a16:creationId xmlns:a16="http://schemas.microsoft.com/office/drawing/2014/main" id="{5123D0B8-493C-685F-7543-04AC0639A46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543577" y="3511293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3" name="Text Placeholder 33">
            <a:extLst>
              <a:ext uri="{FF2B5EF4-FFF2-40B4-BE49-F238E27FC236}">
                <a16:creationId xmlns:a16="http://schemas.microsoft.com/office/drawing/2014/main" id="{88B5F613-9B3F-E37E-7633-C1F9477441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98393" y="4352923"/>
            <a:ext cx="2496145" cy="604869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4" name="Picture Placeholder 75">
            <a:extLst>
              <a:ext uri="{FF2B5EF4-FFF2-40B4-BE49-F238E27FC236}">
                <a16:creationId xmlns:a16="http://schemas.microsoft.com/office/drawing/2014/main" id="{858728C3-B432-3E3B-0029-4DCC4F9490B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543577" y="4352923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5" name="Text Placeholder 33">
            <a:extLst>
              <a:ext uri="{FF2B5EF4-FFF2-40B4-BE49-F238E27FC236}">
                <a16:creationId xmlns:a16="http://schemas.microsoft.com/office/drawing/2014/main" id="{293A215A-5494-F785-349B-66BAAF290C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98393" y="5178195"/>
            <a:ext cx="2496145" cy="604869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6" name="Picture Placeholder 75">
            <a:extLst>
              <a:ext uri="{FF2B5EF4-FFF2-40B4-BE49-F238E27FC236}">
                <a16:creationId xmlns:a16="http://schemas.microsoft.com/office/drawing/2014/main" id="{016C0BC2-0AFD-4AC5-A000-3FEA9420B20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543577" y="5178195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7" name="Text Placeholder 33">
            <a:extLst>
              <a:ext uri="{FF2B5EF4-FFF2-40B4-BE49-F238E27FC236}">
                <a16:creationId xmlns:a16="http://schemas.microsoft.com/office/drawing/2014/main" id="{7B41AA46-8ED3-8DFF-71F3-673F795D404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27575" y="1127054"/>
            <a:ext cx="1747776" cy="1117281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4" name="Text Placeholder 33">
            <a:extLst>
              <a:ext uri="{FF2B5EF4-FFF2-40B4-BE49-F238E27FC236}">
                <a16:creationId xmlns:a16="http://schemas.microsoft.com/office/drawing/2014/main" id="{7FCE0BCA-8E2F-6E63-22C1-BD3581DE5C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5821" y="1199514"/>
            <a:ext cx="3915636" cy="2173469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</p:spTree>
    <p:extLst>
      <p:ext uri="{BB962C8B-B14F-4D97-AF65-F5344CB8AC3E}">
        <p14:creationId xmlns:p14="http://schemas.microsoft.com/office/powerpoint/2010/main" val="364631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8204E6-5322-E51A-4DC7-C21FD0ECDB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82848"/>
            <a:ext cx="9144000" cy="238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D884C05-9499-5D11-73DD-9EF9408FD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870448"/>
            <a:ext cx="9144000" cy="114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26524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ayout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3B5E2F78-67AF-9824-F667-163E1DB0EE23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AE3C79-01F0-2117-0A1A-BA88DB771277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8BEF7FF-CE42-88F4-B863-095A977A6361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FFF3D8-B602-6555-DF40-F268665528E5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FB3145-91D5-6318-12DC-A5A3654C13D5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A357EB-9145-1987-2551-B53CDA36B350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2F12F028-4E1F-B0FE-37C3-06051DAA9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EF1B2DF-0614-BD08-C084-07B0366221C6}"/>
              </a:ext>
            </a:extLst>
          </p:cNvPr>
          <p:cNvSpPr/>
          <p:nvPr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F68F833-EDBC-C738-D945-8D24D6893E18}"/>
              </a:ext>
            </a:extLst>
          </p:cNvPr>
          <p:cNvGrpSpPr/>
          <p:nvPr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C9B753A-BEB2-BE12-449E-760C8756FDF3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C14304-8DD9-B1C4-C6E4-331F1940A2C4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F7512E2-2715-CDA6-A996-CEDBC1E44BF9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 Placeholder 33">
            <a:extLst>
              <a:ext uri="{FF2B5EF4-FFF2-40B4-BE49-F238E27FC236}">
                <a16:creationId xmlns:a16="http://schemas.microsoft.com/office/drawing/2014/main" id="{9D9B2FC6-F6E0-AF40-8DF4-5AB54DE1E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C255006C-8FCA-0131-2382-97975E07F8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0543" y="1358386"/>
            <a:ext cx="10630914" cy="830401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3603C40E-43D2-F240-D08C-0D09B11CAA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90697" y="4949632"/>
            <a:ext cx="2318616" cy="70366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, sed do </a:t>
            </a:r>
            <a:r>
              <a:rPr lang="en-US" dirty="0" err="1">
                <a:solidFill>
                  <a:schemeClr val="accent1"/>
                </a:solidFill>
              </a:rPr>
              <a:t>eiusmod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tempor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BB26A7CF-1B17-B926-461B-17BD02136F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0697" y="4629235"/>
            <a:ext cx="231861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2C1CB0F1-4B2F-3078-6A41-F3EBD5664C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06412" y="4949632"/>
            <a:ext cx="2318616" cy="70366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, sed do </a:t>
            </a:r>
            <a:r>
              <a:rPr lang="en-US" dirty="0" err="1">
                <a:solidFill>
                  <a:schemeClr val="accent1"/>
                </a:solidFill>
              </a:rPr>
              <a:t>eiusmod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tempor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80716E4D-E9CD-6FE6-564C-4C01A79522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06412" y="4629235"/>
            <a:ext cx="231861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7" name="Text Placeholder 33">
            <a:extLst>
              <a:ext uri="{FF2B5EF4-FFF2-40B4-BE49-F238E27FC236}">
                <a16:creationId xmlns:a16="http://schemas.microsoft.com/office/drawing/2014/main" id="{751A5BF4-5919-656E-6DD4-DE8CA654D6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35524" y="4949632"/>
            <a:ext cx="2318616" cy="70366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</a:rPr>
              <a:t>Lorem ipsum dolor sit </a:t>
            </a:r>
            <a:r>
              <a:rPr lang="en-US" dirty="0" err="1">
                <a:solidFill>
                  <a:schemeClr val="accent1"/>
                </a:solidFill>
              </a:rPr>
              <a:t>amet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consectetur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adipiscing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elit</a:t>
            </a:r>
            <a:r>
              <a:rPr lang="en-US" dirty="0">
                <a:solidFill>
                  <a:schemeClr val="accent1"/>
                </a:solidFill>
              </a:rPr>
              <a:t>, sed do </a:t>
            </a:r>
            <a:r>
              <a:rPr lang="en-US" dirty="0" err="1">
                <a:solidFill>
                  <a:schemeClr val="accent1"/>
                </a:solidFill>
              </a:rPr>
              <a:t>eiusmod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tempor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9D080EA6-1FA2-C177-A2C9-4E5951A0B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35524" y="4629235"/>
            <a:ext cx="231861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0" name="Picture Placeholder 75">
            <a:extLst>
              <a:ext uri="{FF2B5EF4-FFF2-40B4-BE49-F238E27FC236}">
                <a16:creationId xmlns:a16="http://schemas.microsoft.com/office/drawing/2014/main" id="{99C57938-10C0-F500-0889-5E4996578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85089" y="2290736"/>
            <a:ext cx="2255272" cy="2303030"/>
          </a:xfrm>
          <a:prstGeom prst="round2DiagRect">
            <a:avLst>
              <a:gd name="adj1" fmla="val 0"/>
              <a:gd name="adj2" fmla="val 15044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2" name="Picture Placeholder 75">
            <a:extLst>
              <a:ext uri="{FF2B5EF4-FFF2-40B4-BE49-F238E27FC236}">
                <a16:creationId xmlns:a16="http://schemas.microsoft.com/office/drawing/2014/main" id="{FE538395-E743-D6D8-F2A8-85BD0D2752A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305835" y="2290736"/>
            <a:ext cx="2255272" cy="2303030"/>
          </a:xfrm>
          <a:prstGeom prst="round2DiagRect">
            <a:avLst>
              <a:gd name="adj1" fmla="val 0"/>
              <a:gd name="adj2" fmla="val 15044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4" name="Picture Placeholder 75">
            <a:extLst>
              <a:ext uri="{FF2B5EF4-FFF2-40B4-BE49-F238E27FC236}">
                <a16:creationId xmlns:a16="http://schemas.microsoft.com/office/drawing/2014/main" id="{4E095501-F5F3-8FCA-32E4-E643344C813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37849" y="2290736"/>
            <a:ext cx="2255272" cy="2303030"/>
          </a:xfrm>
          <a:prstGeom prst="round2DiagRect">
            <a:avLst>
              <a:gd name="adj1" fmla="val 0"/>
              <a:gd name="adj2" fmla="val 15044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886373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ayout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8BEC680-9F53-95DF-6057-54F27D6E03B8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1AB8037-D296-5686-93C1-34DB2EAF89F3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3B91F2C-6D85-E6A0-2700-75F9B995949C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B2C6A4B-0922-23F9-E0CD-574E415DD8F3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DC01288-D635-BBCF-3A84-F263D9842FEC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9B6DDC78-4B52-F8C8-4A30-EDF3DF6F903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3CAE2BCE-C966-250D-DF32-AF6EF7A4203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262816" y="1676366"/>
            <a:ext cx="2044505" cy="144815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endParaRPr lang="en-US" dirty="0"/>
          </a:p>
          <a:p>
            <a:pPr lvl="0"/>
            <a:r>
              <a:rPr lang="en-US" dirty="0" err="1"/>
              <a:t>incididunt</a:t>
            </a:r>
            <a:r>
              <a:rPr lang="en-US" dirty="0"/>
              <a:t>. </a:t>
            </a:r>
          </a:p>
        </p:txBody>
      </p:sp>
      <p:sp>
        <p:nvSpPr>
          <p:cNvPr id="51" name="Picture Placeholder 75">
            <a:extLst>
              <a:ext uri="{FF2B5EF4-FFF2-40B4-BE49-F238E27FC236}">
                <a16:creationId xmlns:a16="http://schemas.microsoft.com/office/drawing/2014/main" id="{5B39D503-E541-6989-6F81-40C9FF620D2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151635" y="2634303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Picture Placeholder 75">
            <a:extLst>
              <a:ext uri="{FF2B5EF4-FFF2-40B4-BE49-F238E27FC236}">
                <a16:creationId xmlns:a16="http://schemas.microsoft.com/office/drawing/2014/main" id="{230A98F5-EB19-8BF6-4D55-348CE5C45BD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068371" y="2634303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447B5A39-C098-54FF-C512-64F677C9DC3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0202" y="1676366"/>
            <a:ext cx="2044505" cy="144815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endParaRPr lang="en-US" dirty="0"/>
          </a:p>
          <a:p>
            <a:pPr lvl="0"/>
            <a:r>
              <a:rPr lang="en-US" dirty="0" err="1"/>
              <a:t>incididunt</a:t>
            </a:r>
            <a:r>
              <a:rPr lang="en-US" dirty="0"/>
              <a:t>. </a:t>
            </a:r>
          </a:p>
        </p:txBody>
      </p: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E76056D4-2F13-EC7B-421F-86279A93C6F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62816" y="4081594"/>
            <a:ext cx="2044505" cy="144815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endParaRPr lang="en-US" dirty="0"/>
          </a:p>
          <a:p>
            <a:pPr lvl="0"/>
            <a:r>
              <a:rPr lang="en-US" dirty="0" err="1"/>
              <a:t>incididunt</a:t>
            </a:r>
            <a:r>
              <a:rPr lang="en-US" dirty="0"/>
              <a:t>. </a:t>
            </a:r>
          </a:p>
        </p:txBody>
      </p:sp>
      <p:sp>
        <p:nvSpPr>
          <p:cNvPr id="60" name="Picture Placeholder 75">
            <a:extLst>
              <a:ext uri="{FF2B5EF4-FFF2-40B4-BE49-F238E27FC236}">
                <a16:creationId xmlns:a16="http://schemas.microsoft.com/office/drawing/2014/main" id="{4053E6F3-B47B-8C05-1E73-195D6D9FF3B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151635" y="503953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6E9914B4-67AC-A9C4-B604-780930D3845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068371" y="503953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A1645284-17FD-07CA-0B37-5AD240C4CE8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40202" y="4081594"/>
            <a:ext cx="2044505" cy="144815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endParaRPr lang="en-US" dirty="0"/>
          </a:p>
          <a:p>
            <a:pPr lvl="0"/>
            <a:r>
              <a:rPr lang="en-US" dirty="0" err="1"/>
              <a:t>incididunt</a:t>
            </a:r>
            <a:r>
              <a:rPr lang="en-US" dirty="0"/>
              <a:t>. 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B1725404-42F5-415F-86F5-44025E8DF33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141154" y="1288532"/>
            <a:ext cx="2298581" cy="3185117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4D29B8B-39F2-48AC-3ED5-DF6B49B23E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7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ayout (Option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5">
            <a:extLst>
              <a:ext uri="{FF2B5EF4-FFF2-40B4-BE49-F238E27FC236}">
                <a16:creationId xmlns:a16="http://schemas.microsoft.com/office/drawing/2014/main" id="{AFDCDE3B-05A1-432E-B1F6-6EA9E33642B6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092989" y="9571"/>
            <a:ext cx="3109452" cy="23127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232E8718-14DD-FD55-2EEE-5674409B6474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135863" y="4549137"/>
            <a:ext cx="3066577" cy="231990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1C20E93B-A6FA-D388-02CC-93FA4C2C5B4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016482" y="4531545"/>
            <a:ext cx="3059278" cy="233280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DF51766D-4FAA-EE33-957A-D2D0029C3178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070953" y="2309800"/>
            <a:ext cx="3066577" cy="22321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8B430-A6B1-D6F8-2DBC-C0E1AFAAB01F}"/>
              </a:ext>
            </a:extLst>
          </p:cNvPr>
          <p:cNvSpPr/>
          <p:nvPr userDrawn="1"/>
        </p:nvSpPr>
        <p:spPr>
          <a:xfrm>
            <a:off x="3033070" y="2314515"/>
            <a:ext cx="3049283" cy="2217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900BB2-AA4E-AACA-719B-20788CCB476F}"/>
              </a:ext>
            </a:extLst>
          </p:cNvPr>
          <p:cNvSpPr/>
          <p:nvPr userDrawn="1"/>
        </p:nvSpPr>
        <p:spPr>
          <a:xfrm>
            <a:off x="6076140" y="0"/>
            <a:ext cx="3066577" cy="2322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F1C11-3FE4-8FB2-E8FD-37DB8027DF6B}"/>
              </a:ext>
            </a:extLst>
          </p:cNvPr>
          <p:cNvSpPr/>
          <p:nvPr userDrawn="1"/>
        </p:nvSpPr>
        <p:spPr>
          <a:xfrm>
            <a:off x="0" y="4535664"/>
            <a:ext cx="3028912" cy="2322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13AC7B-ABED-BC49-4F4C-B140FA26470A}"/>
              </a:ext>
            </a:extLst>
          </p:cNvPr>
          <p:cNvSpPr/>
          <p:nvPr userDrawn="1"/>
        </p:nvSpPr>
        <p:spPr>
          <a:xfrm>
            <a:off x="830533" y="886248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907E73-F380-7402-F9F5-8D8AE8A61DB5}"/>
              </a:ext>
            </a:extLst>
          </p:cNvPr>
          <p:cNvGrpSpPr/>
          <p:nvPr userDrawn="1"/>
        </p:nvGrpSpPr>
        <p:grpSpPr>
          <a:xfrm rot="5400000" flipV="1">
            <a:off x="464139" y="1035958"/>
            <a:ext cx="415499" cy="116078"/>
            <a:chOff x="-5204012" y="888064"/>
            <a:chExt cx="5225143" cy="18013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0A3771-5C57-387A-DDA2-BF99451BB565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DCACAE-34CA-BCBB-8A52-D107934D2923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4577FD-A36A-3F34-B5DF-701233EF001D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23B7D46-8FB2-003E-B0C6-D4E8A5E644AE}"/>
              </a:ext>
            </a:extLst>
          </p:cNvPr>
          <p:cNvSpPr txBox="1"/>
          <p:nvPr userDrawn="1"/>
        </p:nvSpPr>
        <p:spPr>
          <a:xfrm>
            <a:off x="10122877" y="6431227"/>
            <a:ext cx="1770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1</a:t>
            </a:r>
          </a:p>
        </p:txBody>
      </p:sp>
      <p:sp>
        <p:nvSpPr>
          <p:cNvPr id="46" name="Picture Placeholder 75">
            <a:extLst>
              <a:ext uri="{FF2B5EF4-FFF2-40B4-BE49-F238E27FC236}">
                <a16:creationId xmlns:a16="http://schemas.microsoft.com/office/drawing/2014/main" id="{0CAEB16A-9ED4-3F47-3FC6-A6BA1E341ED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73766" y="46385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Picture Placeholder 75">
            <a:extLst>
              <a:ext uri="{FF2B5EF4-FFF2-40B4-BE49-F238E27FC236}">
                <a16:creationId xmlns:a16="http://schemas.microsoft.com/office/drawing/2014/main" id="{EA5202F9-641E-2D9B-57A3-3FC7EB7FF21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474877" y="277148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Picture Placeholder 75">
            <a:extLst>
              <a:ext uri="{FF2B5EF4-FFF2-40B4-BE49-F238E27FC236}">
                <a16:creationId xmlns:a16="http://schemas.microsoft.com/office/drawing/2014/main" id="{182720C8-DF94-1DEF-0624-507C06D9BC0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78627" y="5015542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Picture Placeholder 75">
            <a:extLst>
              <a:ext uri="{FF2B5EF4-FFF2-40B4-BE49-F238E27FC236}">
                <a16:creationId xmlns:a16="http://schemas.microsoft.com/office/drawing/2014/main" id="{6DEF5A70-ED8A-5FF0-6D77-1DC161AC190E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550412" y="5015542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Picture Placeholder 75">
            <a:extLst>
              <a:ext uri="{FF2B5EF4-FFF2-40B4-BE49-F238E27FC236}">
                <a16:creationId xmlns:a16="http://schemas.microsoft.com/office/drawing/2014/main" id="{D9181FD5-D8B8-823A-5AA0-686473599BF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642219" y="277148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A37E2B49-FF8C-B690-F869-13B4957F8C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62446" y="5099151"/>
            <a:ext cx="1457611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D9A68162-78B1-A2FC-F0D3-C5F32A6ABCF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11413" y="5103864"/>
            <a:ext cx="1457611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2E0B5A56-70FD-97FD-8871-BFF75176F81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2690" y="606633"/>
            <a:ext cx="1457611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F7D39595-D4A5-56C5-3D02-05E07E3BCE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342694" y="2857965"/>
            <a:ext cx="1457611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3433D6C5-9D46-0A9C-F56F-29F307290E0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427038" y="2886243"/>
            <a:ext cx="1457611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Point 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D0B937F2-DC36-CFAE-E3D1-A0C330583D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6019" y="1238815"/>
            <a:ext cx="2488171" cy="86807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67" name="Text Placeholder 33">
            <a:extLst>
              <a:ext uri="{FF2B5EF4-FFF2-40B4-BE49-F238E27FC236}">
                <a16:creationId xmlns:a16="http://schemas.microsoft.com/office/drawing/2014/main" id="{3DBF6717-948A-21ED-2126-E0DDC3B8BB5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411676" y="3429333"/>
            <a:ext cx="2488171" cy="86807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B037E696-CA6F-B4AA-81B4-C1C53DD63C9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460397" y="3564920"/>
            <a:ext cx="2488171" cy="86807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825893AC-F991-C32D-7ED0-AA82B7CAAAC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14455" y="5768713"/>
            <a:ext cx="2488171" cy="86807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74" name="Picture Placeholder 75">
            <a:extLst>
              <a:ext uri="{FF2B5EF4-FFF2-40B4-BE49-F238E27FC236}">
                <a16:creationId xmlns:a16="http://schemas.microsoft.com/office/drawing/2014/main" id="{F7579E55-C539-33BA-5037-E6556FAD4E6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3288" y="2314513"/>
            <a:ext cx="3066577" cy="22321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4BC88F2A-7720-0142-E631-EF54F7176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2583" y="796593"/>
            <a:ext cx="4641633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3" name="Text Placeholder 33">
            <a:extLst>
              <a:ext uri="{FF2B5EF4-FFF2-40B4-BE49-F238E27FC236}">
                <a16:creationId xmlns:a16="http://schemas.microsoft.com/office/drawing/2014/main" id="{5363595A-1111-5AA1-8301-B81DE255A0D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58963" y="5768713"/>
            <a:ext cx="2488171" cy="86807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2861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ayout (Option 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45A88-6D18-74A1-12D0-FB81375AB16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AFA58C-E77F-47AD-0864-E809C7CB8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0" t="25633"/>
          <a:stretch/>
        </p:blipFill>
        <p:spPr>
          <a:xfrm flipV="1">
            <a:off x="-48214" y="3833156"/>
            <a:ext cx="4371720" cy="29995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D37CFE-16E5-2E9A-94FB-693A67BA02CC}"/>
              </a:ext>
            </a:extLst>
          </p:cNvPr>
          <p:cNvSpPr/>
          <p:nvPr userDrawn="1"/>
        </p:nvSpPr>
        <p:spPr>
          <a:xfrm>
            <a:off x="5946301" y="0"/>
            <a:ext cx="48835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3CAE88-B8A5-1053-971C-0B8C41D75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4773" t="6535" r="10455" b="27704"/>
          <a:stretch/>
        </p:blipFill>
        <p:spPr>
          <a:xfrm rot="5400000" flipH="1">
            <a:off x="8806314" y="213134"/>
            <a:ext cx="3598816" cy="317254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5E375D1-B66A-4545-F4B1-6F1DDA61E3A3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97EF386-02BF-6F6B-0526-AEC93F270DA4}"/>
              </a:ext>
            </a:extLst>
          </p:cNvPr>
          <p:cNvGrpSpPr/>
          <p:nvPr userDrawn="1"/>
        </p:nvGrpSpPr>
        <p:grpSpPr>
          <a:xfrm rot="5400000" flipV="1">
            <a:off x="414150" y="621855"/>
            <a:ext cx="415499" cy="116078"/>
            <a:chOff x="-5204012" y="888064"/>
            <a:chExt cx="5225143" cy="18013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1BDC5FB-3B9F-D6A9-3D84-20F60E0DCBEB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EE5D2BE-65FF-1169-D648-199E1D1279FA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746CBFD-86A3-99D8-E7DD-6C71E776B40E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6EAA6B08-2F69-5C4B-14BB-AA9C98C50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4DECDE-FEAC-8590-557A-E5F81A9FE79F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 |</a:t>
            </a:r>
            <a:r>
              <a:rPr lang="en-US" sz="10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fld id="{18B24A39-20DA-437B-9D35-3A964E39DB5D}" type="slidenum">
              <a:rPr lang="en-US" sz="1000" b="1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8B416FDA-E4DB-529B-2023-3D1A662683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449" y="6415009"/>
            <a:ext cx="785492" cy="182437"/>
          </a:xfrm>
          <a:prstGeom prst="rect">
            <a:avLst/>
          </a:prstGeom>
        </p:spPr>
      </p:pic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FD5FBF28-7D6D-AE42-8D24-5020B6BD4F8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974030" y="206617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Picture Placeholder 75">
            <a:extLst>
              <a:ext uri="{FF2B5EF4-FFF2-40B4-BE49-F238E27FC236}">
                <a16:creationId xmlns:a16="http://schemas.microsoft.com/office/drawing/2014/main" id="{8994D591-19E5-2A46-EB73-107012ECA11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497384" y="206617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D7795B07-C12B-9499-5BD6-D0ED44CC203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85097" y="206617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Picture Placeholder 75">
            <a:extLst>
              <a:ext uri="{FF2B5EF4-FFF2-40B4-BE49-F238E27FC236}">
                <a16:creationId xmlns:a16="http://schemas.microsoft.com/office/drawing/2014/main" id="{FAEDCC08-46DA-8B74-57F9-9A8DDCA0F8D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974030" y="3949117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8" name="Picture Placeholder 75">
            <a:extLst>
              <a:ext uri="{FF2B5EF4-FFF2-40B4-BE49-F238E27FC236}">
                <a16:creationId xmlns:a16="http://schemas.microsoft.com/office/drawing/2014/main" id="{07605B72-E6B4-3264-00F6-211E72FEA8E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497384" y="3949117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Picture Placeholder 75">
            <a:extLst>
              <a:ext uri="{FF2B5EF4-FFF2-40B4-BE49-F238E27FC236}">
                <a16:creationId xmlns:a16="http://schemas.microsoft.com/office/drawing/2014/main" id="{AC4A8289-7453-78F9-FDC2-87594FD399B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985097" y="3949117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1007B1F9-B090-2E55-578B-72FC069B29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90231" y="2772402"/>
            <a:ext cx="2045366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FC1E4C97-2D63-D829-515C-E8820C33D15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69638" y="2772402"/>
            <a:ext cx="2045366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A441AFF-7157-AB60-E92B-538BE4A2F07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91801" y="2772402"/>
            <a:ext cx="2045366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ADABA79F-DC18-BCA8-6BDE-0527F99DCD2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90231" y="4677744"/>
            <a:ext cx="2045366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27792B33-2F5F-4FE4-A12C-424FB06A175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69638" y="4677744"/>
            <a:ext cx="2045366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28FCBF05-8520-264D-68CF-E4A79E82BB0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91801" y="4677744"/>
            <a:ext cx="2045366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F4C4881F-3372-D34D-7537-B6B02D6A2D2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843505" y="2670088"/>
            <a:ext cx="1376260" cy="170866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78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ayout (Option 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F347742-2F76-7F55-E1C9-9C790E42BCD4}"/>
              </a:ext>
            </a:extLst>
          </p:cNvPr>
          <p:cNvGrpSpPr/>
          <p:nvPr userDrawn="1"/>
        </p:nvGrpSpPr>
        <p:grpSpPr>
          <a:xfrm>
            <a:off x="3972739" y="0"/>
            <a:ext cx="4304571" cy="7095167"/>
            <a:chOff x="4177010" y="-1"/>
            <a:chExt cx="4304571" cy="70951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CDD449-C325-32F8-2BF1-9618D8C4E0A6}"/>
                </a:ext>
              </a:extLst>
            </p:cNvPr>
            <p:cNvSpPr/>
            <p:nvPr/>
          </p:nvSpPr>
          <p:spPr>
            <a:xfrm>
              <a:off x="4893523" y="0"/>
              <a:ext cx="3049172" cy="6858000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000BD4A-21F6-0562-1FFD-F7A9F6271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000" t="25633"/>
            <a:stretch/>
          </p:blipFill>
          <p:spPr>
            <a:xfrm flipV="1">
              <a:off x="4177010" y="4906588"/>
              <a:ext cx="3189710" cy="2188578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023D70C-4FEB-1B4B-05F4-EC3D38A63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4773" t="6535" r="10455" b="27704"/>
            <a:stretch/>
          </p:blipFill>
          <p:spPr>
            <a:xfrm rot="5400000" flipH="1">
              <a:off x="5009317" y="218586"/>
              <a:ext cx="3690851" cy="3253677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2D095817-C30D-592C-5FB9-79A49D8DA864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79EFEFE-E6B5-277F-2E3D-9FDBF29F9F17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319ED0C-E63E-1343-E787-B542A2EF62D1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CAF876B-F575-414D-4E28-2DC9B568CF7F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25C0D9F-FAC1-3FE2-88FC-3FFFDE71344C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FCF01FF7-24CD-D541-6D4F-501F18737D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69" name="Picture Placeholder 75">
            <a:extLst>
              <a:ext uri="{FF2B5EF4-FFF2-40B4-BE49-F238E27FC236}">
                <a16:creationId xmlns:a16="http://schemas.microsoft.com/office/drawing/2014/main" id="{AFE052FB-9018-6BD7-5FBA-FF26E4870AB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9403" y="1473696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0" name="Picture Placeholder 75">
            <a:extLst>
              <a:ext uri="{FF2B5EF4-FFF2-40B4-BE49-F238E27FC236}">
                <a16:creationId xmlns:a16="http://schemas.microsoft.com/office/drawing/2014/main" id="{04E85D4B-28C0-010A-F84B-CE6E45FAE6B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09403" y="2699055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1" name="Picture Placeholder 75">
            <a:extLst>
              <a:ext uri="{FF2B5EF4-FFF2-40B4-BE49-F238E27FC236}">
                <a16:creationId xmlns:a16="http://schemas.microsoft.com/office/drawing/2014/main" id="{0F3F3206-D09D-6E48-63ED-99B5EA21F179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09403" y="3938197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2" name="Picture Placeholder 75">
            <a:extLst>
              <a:ext uri="{FF2B5EF4-FFF2-40B4-BE49-F238E27FC236}">
                <a16:creationId xmlns:a16="http://schemas.microsoft.com/office/drawing/2014/main" id="{C8E63DE1-D91E-D413-FA54-CD0D4DDFE6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09403" y="5164556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01CD7525-81C2-F148-7AA1-D48C8FB8C4F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396248" y="1473696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980A17F3-11C7-A18A-A187-88660E1FDE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8396248" y="2699055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9" name="Picture Placeholder 75">
            <a:extLst>
              <a:ext uri="{FF2B5EF4-FFF2-40B4-BE49-F238E27FC236}">
                <a16:creationId xmlns:a16="http://schemas.microsoft.com/office/drawing/2014/main" id="{89144267-F918-DCCF-2CD3-EE2C093EC84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396248" y="3938197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0" name="Picture Placeholder 75">
            <a:extLst>
              <a:ext uri="{FF2B5EF4-FFF2-40B4-BE49-F238E27FC236}">
                <a16:creationId xmlns:a16="http://schemas.microsoft.com/office/drawing/2014/main" id="{E5FD0770-885D-2114-7F2F-BCE16ED402E1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396248" y="5164556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6" name="Text Placeholder 33">
            <a:extLst>
              <a:ext uri="{FF2B5EF4-FFF2-40B4-BE49-F238E27FC236}">
                <a16:creationId xmlns:a16="http://schemas.microsoft.com/office/drawing/2014/main" id="{CD516974-4BEB-0B1B-87CC-F9C1395F366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816578" y="1390389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87" name="Text Placeholder 33">
            <a:extLst>
              <a:ext uri="{FF2B5EF4-FFF2-40B4-BE49-F238E27FC236}">
                <a16:creationId xmlns:a16="http://schemas.microsoft.com/office/drawing/2014/main" id="{0533C299-D4A5-789F-2C75-5C8ABF8A942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16578" y="2639148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88" name="Text Placeholder 33">
            <a:extLst>
              <a:ext uri="{FF2B5EF4-FFF2-40B4-BE49-F238E27FC236}">
                <a16:creationId xmlns:a16="http://schemas.microsoft.com/office/drawing/2014/main" id="{225F73C6-5DDA-AA16-01B9-C0300F28B8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16578" y="3869897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89" name="Text Placeholder 33">
            <a:extLst>
              <a:ext uri="{FF2B5EF4-FFF2-40B4-BE49-F238E27FC236}">
                <a16:creationId xmlns:a16="http://schemas.microsoft.com/office/drawing/2014/main" id="{E232D265-72E1-66AA-4115-A187194BD96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16578" y="5101397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94" name="Text Placeholder 33">
            <a:extLst>
              <a:ext uri="{FF2B5EF4-FFF2-40B4-BE49-F238E27FC236}">
                <a16:creationId xmlns:a16="http://schemas.microsoft.com/office/drawing/2014/main" id="{A449FF9A-B496-C108-1B7A-C994E6968D0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191395" y="1395102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95" name="Text Placeholder 33">
            <a:extLst>
              <a:ext uri="{FF2B5EF4-FFF2-40B4-BE49-F238E27FC236}">
                <a16:creationId xmlns:a16="http://schemas.microsoft.com/office/drawing/2014/main" id="{F6E5477B-1049-7FF6-9057-9C07DF22FDA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191395" y="2643861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96" name="Text Placeholder 33">
            <a:extLst>
              <a:ext uri="{FF2B5EF4-FFF2-40B4-BE49-F238E27FC236}">
                <a16:creationId xmlns:a16="http://schemas.microsoft.com/office/drawing/2014/main" id="{1D1761AB-9A8A-0B32-8D6C-10801BCC06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91395" y="3874610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97" name="Text Placeholder 33">
            <a:extLst>
              <a:ext uri="{FF2B5EF4-FFF2-40B4-BE49-F238E27FC236}">
                <a16:creationId xmlns:a16="http://schemas.microsoft.com/office/drawing/2014/main" id="{8AA5A696-BFC3-5235-E688-7D616C56539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191395" y="5106110"/>
            <a:ext cx="2298222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99" name="Text Placeholder 33">
            <a:extLst>
              <a:ext uri="{FF2B5EF4-FFF2-40B4-BE49-F238E27FC236}">
                <a16:creationId xmlns:a16="http://schemas.microsoft.com/office/drawing/2014/main" id="{D0608BEB-0183-FE3F-A5A5-FDA162D53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98883" y="2345638"/>
            <a:ext cx="2298581" cy="3185117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ea.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A491A2F-FB61-2BB9-8D4A-21969E4D8F67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A57AA8D4-EA78-DC15-FEAF-CA538B97C7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16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66CFD6-48B0-A520-89C1-3E1EB0BA3F7F}"/>
              </a:ext>
            </a:extLst>
          </p:cNvPr>
          <p:cNvSpPr/>
          <p:nvPr userDrawn="1"/>
        </p:nvSpPr>
        <p:spPr>
          <a:xfrm>
            <a:off x="6297387" y="0"/>
            <a:ext cx="5894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ED8ACE-2822-5983-3721-40037FE9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48" y="6436374"/>
            <a:ext cx="778935" cy="1813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9F0B593-9010-467F-3FDD-A02756842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984" t="18006" r="27624" b="7627"/>
          <a:stretch/>
        </p:blipFill>
        <p:spPr>
          <a:xfrm flipV="1">
            <a:off x="6293951" y="740252"/>
            <a:ext cx="5894614" cy="60925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6646544-93C5-2FFD-7B8A-F3BFD2C98C9F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CC76BC-8D95-5331-DC83-E59E0DC40199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44EFC5-1A78-EEF8-C58F-540A4235BB98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A3FCE30-6833-EBC4-F380-43229B7DA3B7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8B9D0CE-E15C-105B-FDC6-06AABBE31087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E9167F0A-F20A-3FDD-0702-4676FA587F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A967504-8074-2811-5F87-641E5287A49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855876" y="1186955"/>
            <a:ext cx="4885209" cy="3185117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07CBAC1F-8E05-13C2-6995-A166CF2D44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6450" y="5320020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60073EF1-B82B-5BD9-1C09-44E5E261D3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46449" y="4930037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AFBD14B4-1003-C600-6355-D5791639653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580310" y="5320020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E2E1AE63-D998-6CEA-348E-878AD01E58E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80309" y="4930037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067F8C40-74CC-8D7E-F942-34B9834D430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342622" y="5320020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C1ACF884-4036-4F33-986A-DA3BD201D3B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342621" y="4930037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54" name="Chart Placeholder 52">
            <a:extLst>
              <a:ext uri="{FF2B5EF4-FFF2-40B4-BE49-F238E27FC236}">
                <a16:creationId xmlns:a16="http://schemas.microsoft.com/office/drawing/2014/main" id="{D38B84C2-F1BA-FFFA-0939-D4CC58EEE52F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679450" y="1395413"/>
            <a:ext cx="5113338" cy="446405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2CAA25-415D-88D8-AE37-37F8E39E05D0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ut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80594756-D850-CA42-5BD8-654219A42071}"/>
              </a:ext>
            </a:extLst>
          </p:cNvPr>
          <p:cNvSpPr/>
          <p:nvPr userDrawn="1"/>
        </p:nvSpPr>
        <p:spPr>
          <a:xfrm>
            <a:off x="1047155" y="2606198"/>
            <a:ext cx="1499402" cy="1499402"/>
          </a:xfrm>
          <a:prstGeom prst="blockArc">
            <a:avLst>
              <a:gd name="adj1" fmla="val 10696615"/>
              <a:gd name="adj2" fmla="val 10668603"/>
              <a:gd name="adj3" fmla="val 207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519E7EA1-D010-9896-EB1F-B1C00DE19FCF}"/>
              </a:ext>
            </a:extLst>
          </p:cNvPr>
          <p:cNvSpPr/>
          <p:nvPr userDrawn="1"/>
        </p:nvSpPr>
        <p:spPr>
          <a:xfrm>
            <a:off x="1047156" y="2606198"/>
            <a:ext cx="1499402" cy="1499402"/>
          </a:xfrm>
          <a:prstGeom prst="blockArc">
            <a:avLst>
              <a:gd name="adj1" fmla="val 16113418"/>
              <a:gd name="adj2" fmla="val 10771727"/>
              <a:gd name="adj3" fmla="val 213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Block Arc 17">
            <a:extLst>
              <a:ext uri="{FF2B5EF4-FFF2-40B4-BE49-F238E27FC236}">
                <a16:creationId xmlns:a16="http://schemas.microsoft.com/office/drawing/2014/main" id="{E0A82B56-2FBD-43ED-22C2-082822C3F521}"/>
              </a:ext>
            </a:extLst>
          </p:cNvPr>
          <p:cNvSpPr/>
          <p:nvPr userDrawn="1"/>
        </p:nvSpPr>
        <p:spPr>
          <a:xfrm>
            <a:off x="3406787" y="2606198"/>
            <a:ext cx="1499402" cy="1499402"/>
          </a:xfrm>
          <a:prstGeom prst="blockArc">
            <a:avLst>
              <a:gd name="adj1" fmla="val 10696615"/>
              <a:gd name="adj2" fmla="val 10668603"/>
              <a:gd name="adj3" fmla="val 207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92385C2B-7FB4-7F55-1830-A40BE3102B86}"/>
              </a:ext>
            </a:extLst>
          </p:cNvPr>
          <p:cNvSpPr/>
          <p:nvPr userDrawn="1"/>
        </p:nvSpPr>
        <p:spPr>
          <a:xfrm>
            <a:off x="3406788" y="2606198"/>
            <a:ext cx="1499402" cy="1499402"/>
          </a:xfrm>
          <a:prstGeom prst="blockArc">
            <a:avLst>
              <a:gd name="adj1" fmla="val 16102156"/>
              <a:gd name="adj2" fmla="val 5398916"/>
              <a:gd name="adj3" fmla="val 177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ABFB3EE5-75F5-976F-190F-409A1D3C9FAC}"/>
              </a:ext>
            </a:extLst>
          </p:cNvPr>
          <p:cNvSpPr/>
          <p:nvPr userDrawn="1"/>
        </p:nvSpPr>
        <p:spPr>
          <a:xfrm>
            <a:off x="1047155" y="4499538"/>
            <a:ext cx="1499402" cy="1499402"/>
          </a:xfrm>
          <a:prstGeom prst="blockArc">
            <a:avLst>
              <a:gd name="adj1" fmla="val 10696615"/>
              <a:gd name="adj2" fmla="val 10668603"/>
              <a:gd name="adj3" fmla="val 207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4F470493-A0E0-D34E-D51B-131FD437E827}"/>
              </a:ext>
            </a:extLst>
          </p:cNvPr>
          <p:cNvSpPr/>
          <p:nvPr userDrawn="1"/>
        </p:nvSpPr>
        <p:spPr>
          <a:xfrm>
            <a:off x="1047156" y="4499538"/>
            <a:ext cx="1499402" cy="1499402"/>
          </a:xfrm>
          <a:prstGeom prst="blockArc">
            <a:avLst>
              <a:gd name="adj1" fmla="val 16102156"/>
              <a:gd name="adj2" fmla="val 287535"/>
              <a:gd name="adj3" fmla="val 2118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3527592F-406B-5E54-589A-B61CA04883F8}"/>
              </a:ext>
            </a:extLst>
          </p:cNvPr>
          <p:cNvSpPr/>
          <p:nvPr userDrawn="1"/>
        </p:nvSpPr>
        <p:spPr>
          <a:xfrm>
            <a:off x="3406787" y="4499538"/>
            <a:ext cx="1499402" cy="1499402"/>
          </a:xfrm>
          <a:prstGeom prst="blockArc">
            <a:avLst>
              <a:gd name="adj1" fmla="val 10696615"/>
              <a:gd name="adj2" fmla="val 10668603"/>
              <a:gd name="adj3" fmla="val 207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B1C0F2E5-7B56-FB9C-E990-D6781C467814}"/>
              </a:ext>
            </a:extLst>
          </p:cNvPr>
          <p:cNvSpPr/>
          <p:nvPr userDrawn="1"/>
        </p:nvSpPr>
        <p:spPr>
          <a:xfrm>
            <a:off x="3406788" y="4499538"/>
            <a:ext cx="1499402" cy="1499402"/>
          </a:xfrm>
          <a:prstGeom prst="blockArc">
            <a:avLst>
              <a:gd name="adj1" fmla="val 16102156"/>
              <a:gd name="adj2" fmla="val 19929732"/>
              <a:gd name="adj3" fmla="val 196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8E118B-D337-199E-5ABE-DB898EE4B4FA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5A2E1B-945E-20CA-9B3E-AB0D4A447811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13229E6-66A7-20A9-AB19-A63A8F99AB10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5039BD6-794D-278C-3D14-399DA1F60BC4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AB516AF-4E27-2B9B-EC1C-A6ED7440E534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19E217-E239-C0D2-511E-047556FE9EEA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919AFAE-ED27-276F-F42E-7F63CA5F4E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4DB443E-E48A-6F92-8287-EEC4E96DC6AA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9F89139-6278-A294-3FC0-3544E91A1F9C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5D39B9-7E4C-6839-20FF-F27F80AFFBC0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94EE53-EA42-C280-A45B-557403F8BFCB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212F0A-91CC-A8E6-7E72-E23E5DE8E38D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05C41748-34CF-040A-BCAA-E29BB9BD4F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8" name="Text Placeholder 33">
            <a:extLst>
              <a:ext uri="{FF2B5EF4-FFF2-40B4-BE49-F238E27FC236}">
                <a16:creationId xmlns:a16="http://schemas.microsoft.com/office/drawing/2014/main" id="{DAB02A5F-A338-311E-598A-649F8889BA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9364" y="1259409"/>
            <a:ext cx="5406636" cy="1219078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49" name="Chart Placeholder 52">
            <a:extLst>
              <a:ext uri="{FF2B5EF4-FFF2-40B4-BE49-F238E27FC236}">
                <a16:creationId xmlns:a16="http://schemas.microsoft.com/office/drawing/2014/main" id="{00DAE486-F011-2AF7-D80B-54BDC0812F48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6597913" y="1259409"/>
            <a:ext cx="5113338" cy="4600054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BE5DBEE3-DD3F-5E76-38AF-41D9F80DFE1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93510" y="3106748"/>
            <a:ext cx="1404594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7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4A9BC2D9-846E-4ABE-F85E-3CB1F5D895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8603" y="3473868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id="{B80F74B1-8AF4-FD6F-6EB7-C273EE17142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474123" y="3106748"/>
            <a:ext cx="1404594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7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E7EE8E2B-9F6C-3DE0-1B1A-3658C515878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479216" y="3473868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AEA9778F-1CC1-3182-4204-6FD93D7B8CD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93510" y="5016626"/>
            <a:ext cx="1404594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7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6754935F-C41E-E706-9410-67BD78EEF07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98603" y="5383746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7398CE52-D98C-A609-7E90-81BF20645B1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453480" y="5016626"/>
            <a:ext cx="1404594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700" b="1" kern="120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E6DBEDFC-A732-AE16-9A07-E390A1097FC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458573" y="5383746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0E93E12B-BF47-0EA2-B784-EF10BA974A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5445" y="2672499"/>
            <a:ext cx="2198274" cy="756501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624062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A120DA-4DE4-7196-012E-365B90DF08BD}"/>
              </a:ext>
            </a:extLst>
          </p:cNvPr>
          <p:cNvGrpSpPr/>
          <p:nvPr userDrawn="1"/>
        </p:nvGrpSpPr>
        <p:grpSpPr>
          <a:xfrm>
            <a:off x="9148342" y="-519569"/>
            <a:ext cx="3768905" cy="3187253"/>
            <a:chOff x="-1370305" y="580407"/>
            <a:chExt cx="7599655" cy="64268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3B551E1-2621-B403-DEAE-03ECD6EE2BB9}"/>
                </a:ext>
              </a:extLst>
            </p:cNvPr>
            <p:cNvSpPr/>
            <p:nvPr/>
          </p:nvSpPr>
          <p:spPr>
            <a:xfrm rot="5400000" flipH="1">
              <a:off x="-1309780" y="2115606"/>
              <a:ext cx="2381008" cy="2502057"/>
            </a:xfrm>
            <a:custGeom>
              <a:avLst/>
              <a:gdLst>
                <a:gd name="connsiteX0" fmla="*/ 270631 w 1842740"/>
                <a:gd name="connsiteY0" fmla="*/ 1843130 h 1843228"/>
                <a:gd name="connsiteX1" fmla="*/ 0 w 1842740"/>
                <a:gd name="connsiteY1" fmla="*/ 1572500 h 1843228"/>
                <a:gd name="connsiteX2" fmla="*/ 0 w 1842740"/>
                <a:gd name="connsiteY2" fmla="*/ 0 h 1843228"/>
                <a:gd name="connsiteX3" fmla="*/ 1599083 w 1842740"/>
                <a:gd name="connsiteY3" fmla="*/ 0 h 1843228"/>
                <a:gd name="connsiteX4" fmla="*/ 1842740 w 1842740"/>
                <a:gd name="connsiteY4" fmla="*/ 243656 h 1843228"/>
                <a:gd name="connsiteX5" fmla="*/ 1842740 w 1842740"/>
                <a:gd name="connsiteY5" fmla="*/ 1843229 h 1843228"/>
                <a:gd name="connsiteX6" fmla="*/ 270532 w 1842740"/>
                <a:gd name="connsiteY6" fmla="*/ 1843229 h 1843228"/>
                <a:gd name="connsiteX7" fmla="*/ 29741 w 1842740"/>
                <a:gd name="connsiteY7" fmla="*/ 29642 h 1843228"/>
                <a:gd name="connsiteX8" fmla="*/ 29741 w 1842740"/>
                <a:gd name="connsiteY8" fmla="*/ 1572500 h 1843228"/>
                <a:gd name="connsiteX9" fmla="*/ 270631 w 1842740"/>
                <a:gd name="connsiteY9" fmla="*/ 1813488 h 1843228"/>
                <a:gd name="connsiteX10" fmla="*/ 1813197 w 1842740"/>
                <a:gd name="connsiteY10" fmla="*/ 1813488 h 1843228"/>
                <a:gd name="connsiteX11" fmla="*/ 1813197 w 1842740"/>
                <a:gd name="connsiteY11" fmla="*/ 243557 h 1843228"/>
                <a:gd name="connsiteX12" fmla="*/ 1599182 w 1842740"/>
                <a:gd name="connsiteY12" fmla="*/ 29543 h 1843228"/>
                <a:gd name="connsiteX13" fmla="*/ 29741 w 1842740"/>
                <a:gd name="connsiteY13" fmla="*/ 29543 h 184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2740" h="1843228">
                  <a:moveTo>
                    <a:pt x="270631" y="1843130"/>
                  </a:moveTo>
                  <a:cubicBezTo>
                    <a:pt x="121433" y="1843130"/>
                    <a:pt x="0" y="1721697"/>
                    <a:pt x="0" y="1572500"/>
                  </a:cubicBezTo>
                  <a:lnTo>
                    <a:pt x="0" y="0"/>
                  </a:lnTo>
                  <a:cubicBezTo>
                    <a:pt x="0" y="0"/>
                    <a:pt x="1599083" y="0"/>
                    <a:pt x="1599083" y="0"/>
                  </a:cubicBezTo>
                  <a:cubicBezTo>
                    <a:pt x="1733460" y="0"/>
                    <a:pt x="1842740" y="109280"/>
                    <a:pt x="1842740" y="243656"/>
                  </a:cubicBezTo>
                  <a:lnTo>
                    <a:pt x="1842740" y="1843229"/>
                  </a:lnTo>
                  <a:lnTo>
                    <a:pt x="270532" y="1843229"/>
                  </a:lnTo>
                  <a:close/>
                  <a:moveTo>
                    <a:pt x="29741" y="29642"/>
                  </a:moveTo>
                  <a:lnTo>
                    <a:pt x="29741" y="1572500"/>
                  </a:lnTo>
                  <a:cubicBezTo>
                    <a:pt x="29741" y="1705394"/>
                    <a:pt x="137736" y="1813488"/>
                    <a:pt x="270631" y="1813488"/>
                  </a:cubicBezTo>
                  <a:lnTo>
                    <a:pt x="1813197" y="1813488"/>
                  </a:lnTo>
                  <a:lnTo>
                    <a:pt x="1813197" y="243557"/>
                  </a:lnTo>
                  <a:cubicBezTo>
                    <a:pt x="1813197" y="125583"/>
                    <a:pt x="1717157" y="29543"/>
                    <a:pt x="1599182" y="29543"/>
                  </a:cubicBezTo>
                  <a:lnTo>
                    <a:pt x="29741" y="29543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F80B0D-CD5B-4099-CB49-7AAAA3976074}"/>
                </a:ext>
              </a:extLst>
            </p:cNvPr>
            <p:cNvSpPr/>
            <p:nvPr/>
          </p:nvSpPr>
          <p:spPr>
            <a:xfrm rot="5400000" flipH="1">
              <a:off x="644274" y="3914145"/>
              <a:ext cx="2215725" cy="2528881"/>
            </a:xfrm>
            <a:custGeom>
              <a:avLst/>
              <a:gdLst>
                <a:gd name="connsiteX0" fmla="*/ 1862600 w 1862600"/>
                <a:gd name="connsiteY0" fmla="*/ 1862990 h 1862990"/>
                <a:gd name="connsiteX1" fmla="*/ 280511 w 1862600"/>
                <a:gd name="connsiteY1" fmla="*/ 1862990 h 1862990"/>
                <a:gd name="connsiteX2" fmla="*/ 0 w 1862600"/>
                <a:gd name="connsiteY2" fmla="*/ 1582479 h 1862990"/>
                <a:gd name="connsiteX3" fmla="*/ 0 w 1862600"/>
                <a:gd name="connsiteY3" fmla="*/ 0 h 1862990"/>
                <a:gd name="connsiteX4" fmla="*/ 1608964 w 1862600"/>
                <a:gd name="connsiteY4" fmla="*/ 0 h 1862990"/>
                <a:gd name="connsiteX5" fmla="*/ 1862501 w 1862600"/>
                <a:gd name="connsiteY5" fmla="*/ 253537 h 1862990"/>
                <a:gd name="connsiteX6" fmla="*/ 1862501 w 1862600"/>
                <a:gd name="connsiteY6" fmla="*/ 1862990 h 1862990"/>
                <a:gd name="connsiteX7" fmla="*/ 49502 w 1862600"/>
                <a:gd name="connsiteY7" fmla="*/ 49502 h 1862990"/>
                <a:gd name="connsiteX8" fmla="*/ 49502 w 1862600"/>
                <a:gd name="connsiteY8" fmla="*/ 1582578 h 1862990"/>
                <a:gd name="connsiteX9" fmla="*/ 280511 w 1862600"/>
                <a:gd name="connsiteY9" fmla="*/ 1813686 h 1862990"/>
                <a:gd name="connsiteX10" fmla="*/ 1813197 w 1862600"/>
                <a:gd name="connsiteY10" fmla="*/ 1813686 h 1862990"/>
                <a:gd name="connsiteX11" fmla="*/ 1813197 w 1862600"/>
                <a:gd name="connsiteY11" fmla="*/ 253636 h 1862990"/>
                <a:gd name="connsiteX12" fmla="*/ 1609063 w 1862600"/>
                <a:gd name="connsiteY12" fmla="*/ 49502 h 1862990"/>
                <a:gd name="connsiteX13" fmla="*/ 49502 w 1862600"/>
                <a:gd name="connsiteY13" fmla="*/ 49502 h 18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2600" h="1862990">
                  <a:moveTo>
                    <a:pt x="1862600" y="1862990"/>
                  </a:moveTo>
                  <a:lnTo>
                    <a:pt x="280511" y="1862990"/>
                  </a:lnTo>
                  <a:cubicBezTo>
                    <a:pt x="125879" y="1862990"/>
                    <a:pt x="0" y="1737210"/>
                    <a:pt x="0" y="1582479"/>
                  </a:cubicBezTo>
                  <a:lnTo>
                    <a:pt x="0" y="0"/>
                  </a:lnTo>
                  <a:cubicBezTo>
                    <a:pt x="0" y="0"/>
                    <a:pt x="1608964" y="0"/>
                    <a:pt x="1608964" y="0"/>
                  </a:cubicBezTo>
                  <a:cubicBezTo>
                    <a:pt x="1748775" y="0"/>
                    <a:pt x="1862501" y="113726"/>
                    <a:pt x="1862501" y="253537"/>
                  </a:cubicBezTo>
                  <a:lnTo>
                    <a:pt x="1862501" y="1862990"/>
                  </a:lnTo>
                  <a:close/>
                  <a:moveTo>
                    <a:pt x="49502" y="49502"/>
                  </a:moveTo>
                  <a:lnTo>
                    <a:pt x="49502" y="1582578"/>
                  </a:lnTo>
                  <a:cubicBezTo>
                    <a:pt x="49502" y="1709939"/>
                    <a:pt x="153150" y="1813686"/>
                    <a:pt x="280511" y="1813686"/>
                  </a:cubicBezTo>
                  <a:lnTo>
                    <a:pt x="1813197" y="1813686"/>
                  </a:lnTo>
                  <a:lnTo>
                    <a:pt x="1813197" y="253636"/>
                  </a:lnTo>
                  <a:cubicBezTo>
                    <a:pt x="1813197" y="141095"/>
                    <a:pt x="1721604" y="49502"/>
                    <a:pt x="1609063" y="49502"/>
                  </a:cubicBezTo>
                  <a:lnTo>
                    <a:pt x="49502" y="49502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6CFB0B1-42B2-FD99-520F-17346B4FCDB1}"/>
                </a:ext>
              </a:extLst>
            </p:cNvPr>
            <p:cNvSpPr/>
            <p:nvPr/>
          </p:nvSpPr>
          <p:spPr>
            <a:xfrm rot="5400000" flipH="1">
              <a:off x="252013" y="1139625"/>
              <a:ext cx="2458414" cy="2427454"/>
            </a:xfrm>
            <a:custGeom>
              <a:avLst/>
              <a:gdLst>
                <a:gd name="connsiteX0" fmla="*/ 280512 w 1862501"/>
                <a:gd name="connsiteY0" fmla="*/ 1862990 h 1862989"/>
                <a:gd name="connsiteX1" fmla="*/ 0 w 1862501"/>
                <a:gd name="connsiteY1" fmla="*/ 1582479 h 1862989"/>
                <a:gd name="connsiteX2" fmla="*/ 0 w 1862501"/>
                <a:gd name="connsiteY2" fmla="*/ 0 h 1862989"/>
                <a:gd name="connsiteX3" fmla="*/ 1608964 w 1862501"/>
                <a:gd name="connsiteY3" fmla="*/ 0 h 1862989"/>
                <a:gd name="connsiteX4" fmla="*/ 1862501 w 1862501"/>
                <a:gd name="connsiteY4" fmla="*/ 253537 h 1862989"/>
                <a:gd name="connsiteX5" fmla="*/ 1862501 w 1862501"/>
                <a:gd name="connsiteY5" fmla="*/ 1862990 h 1862989"/>
                <a:gd name="connsiteX6" fmla="*/ 280413 w 1862501"/>
                <a:gd name="connsiteY6" fmla="*/ 1862990 h 1862989"/>
                <a:gd name="connsiteX7" fmla="*/ 49502 w 1862501"/>
                <a:gd name="connsiteY7" fmla="*/ 49502 h 1862989"/>
                <a:gd name="connsiteX8" fmla="*/ 49502 w 1862501"/>
                <a:gd name="connsiteY8" fmla="*/ 1582479 h 1862989"/>
                <a:gd name="connsiteX9" fmla="*/ 280512 w 1862501"/>
                <a:gd name="connsiteY9" fmla="*/ 1813587 h 1862989"/>
                <a:gd name="connsiteX10" fmla="*/ 1813197 w 1862501"/>
                <a:gd name="connsiteY10" fmla="*/ 1813587 h 1862989"/>
                <a:gd name="connsiteX11" fmla="*/ 1813197 w 1862501"/>
                <a:gd name="connsiteY11" fmla="*/ 253537 h 1862989"/>
                <a:gd name="connsiteX12" fmla="*/ 1609063 w 1862501"/>
                <a:gd name="connsiteY12" fmla="*/ 49403 h 1862989"/>
                <a:gd name="connsiteX13" fmla="*/ 49502 w 1862501"/>
                <a:gd name="connsiteY13" fmla="*/ 49403 h 186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2501" h="1862989">
                  <a:moveTo>
                    <a:pt x="280512" y="1862990"/>
                  </a:moveTo>
                  <a:cubicBezTo>
                    <a:pt x="125879" y="1862990"/>
                    <a:pt x="0" y="1737210"/>
                    <a:pt x="0" y="1582479"/>
                  </a:cubicBezTo>
                  <a:lnTo>
                    <a:pt x="0" y="0"/>
                  </a:lnTo>
                  <a:cubicBezTo>
                    <a:pt x="0" y="0"/>
                    <a:pt x="1608964" y="0"/>
                    <a:pt x="1608964" y="0"/>
                  </a:cubicBezTo>
                  <a:cubicBezTo>
                    <a:pt x="1748775" y="0"/>
                    <a:pt x="1862501" y="113726"/>
                    <a:pt x="1862501" y="253537"/>
                  </a:cubicBezTo>
                  <a:lnTo>
                    <a:pt x="1862501" y="1862990"/>
                  </a:lnTo>
                  <a:lnTo>
                    <a:pt x="280413" y="1862990"/>
                  </a:lnTo>
                  <a:close/>
                  <a:moveTo>
                    <a:pt x="49502" y="49502"/>
                  </a:moveTo>
                  <a:lnTo>
                    <a:pt x="49502" y="1582479"/>
                  </a:lnTo>
                  <a:cubicBezTo>
                    <a:pt x="49502" y="1709939"/>
                    <a:pt x="153150" y="1813587"/>
                    <a:pt x="280512" y="1813587"/>
                  </a:cubicBezTo>
                  <a:lnTo>
                    <a:pt x="1813197" y="1813587"/>
                  </a:lnTo>
                  <a:lnTo>
                    <a:pt x="1813197" y="253537"/>
                  </a:lnTo>
                  <a:cubicBezTo>
                    <a:pt x="1813197" y="140996"/>
                    <a:pt x="1721603" y="49403"/>
                    <a:pt x="1609063" y="49403"/>
                  </a:cubicBezTo>
                  <a:lnTo>
                    <a:pt x="49502" y="49403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675CF50-2E30-6517-5FE2-8265E5C5DA9F}"/>
                </a:ext>
              </a:extLst>
            </p:cNvPr>
            <p:cNvSpPr/>
            <p:nvPr/>
          </p:nvSpPr>
          <p:spPr>
            <a:xfrm rot="5400000" flipH="1">
              <a:off x="-706418" y="1515546"/>
              <a:ext cx="1505970" cy="1582377"/>
            </a:xfrm>
            <a:custGeom>
              <a:avLst/>
              <a:gdLst>
                <a:gd name="connsiteX0" fmla="*/ 175085 w 1165520"/>
                <a:gd name="connsiteY0" fmla="*/ 1165715 h 1165714"/>
                <a:gd name="connsiteX1" fmla="*/ 0 w 1165520"/>
                <a:gd name="connsiteY1" fmla="*/ 990630 h 1165714"/>
                <a:gd name="connsiteX2" fmla="*/ 0 w 1165520"/>
                <a:gd name="connsiteY2" fmla="*/ 0 h 1165714"/>
                <a:gd name="connsiteX3" fmla="*/ 1007331 w 1165520"/>
                <a:gd name="connsiteY3" fmla="*/ 0 h 1165714"/>
                <a:gd name="connsiteX4" fmla="*/ 1165521 w 1165520"/>
                <a:gd name="connsiteY4" fmla="*/ 158189 h 1165714"/>
                <a:gd name="connsiteX5" fmla="*/ 1165521 w 1165520"/>
                <a:gd name="connsiteY5" fmla="*/ 1165715 h 1165714"/>
                <a:gd name="connsiteX6" fmla="*/ 175085 w 1165520"/>
                <a:gd name="connsiteY6" fmla="*/ 1165715 h 1165714"/>
                <a:gd name="connsiteX7" fmla="*/ 29741 w 1165520"/>
                <a:gd name="connsiteY7" fmla="*/ 29642 h 1165714"/>
                <a:gd name="connsiteX8" fmla="*/ 29741 w 1165520"/>
                <a:gd name="connsiteY8" fmla="*/ 990630 h 1165714"/>
                <a:gd name="connsiteX9" fmla="*/ 175085 w 1165520"/>
                <a:gd name="connsiteY9" fmla="*/ 1136073 h 1165714"/>
                <a:gd name="connsiteX10" fmla="*/ 1135879 w 1165520"/>
                <a:gd name="connsiteY10" fmla="*/ 1136073 h 1165714"/>
                <a:gd name="connsiteX11" fmla="*/ 1135879 w 1165520"/>
                <a:gd name="connsiteY11" fmla="*/ 158090 h 1165714"/>
                <a:gd name="connsiteX12" fmla="*/ 1007331 w 1165520"/>
                <a:gd name="connsiteY12" fmla="*/ 29543 h 1165714"/>
                <a:gd name="connsiteX13" fmla="*/ 29642 w 1165520"/>
                <a:gd name="connsiteY13" fmla="*/ 29543 h 116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5520" h="1165714">
                  <a:moveTo>
                    <a:pt x="175085" y="1165715"/>
                  </a:moveTo>
                  <a:cubicBezTo>
                    <a:pt x="78551" y="1165715"/>
                    <a:pt x="0" y="1087164"/>
                    <a:pt x="0" y="990630"/>
                  </a:cubicBezTo>
                  <a:lnTo>
                    <a:pt x="0" y="0"/>
                  </a:lnTo>
                  <a:cubicBezTo>
                    <a:pt x="0" y="0"/>
                    <a:pt x="1007331" y="0"/>
                    <a:pt x="1007331" y="0"/>
                  </a:cubicBezTo>
                  <a:cubicBezTo>
                    <a:pt x="1094578" y="0"/>
                    <a:pt x="1165521" y="70943"/>
                    <a:pt x="1165521" y="158189"/>
                  </a:cubicBezTo>
                  <a:lnTo>
                    <a:pt x="1165521" y="1165715"/>
                  </a:lnTo>
                  <a:lnTo>
                    <a:pt x="175085" y="1165715"/>
                  </a:lnTo>
                  <a:close/>
                  <a:moveTo>
                    <a:pt x="29741" y="29642"/>
                  </a:moveTo>
                  <a:lnTo>
                    <a:pt x="29741" y="990630"/>
                  </a:lnTo>
                  <a:cubicBezTo>
                    <a:pt x="29741" y="1070861"/>
                    <a:pt x="94953" y="1136073"/>
                    <a:pt x="175085" y="1136073"/>
                  </a:cubicBezTo>
                  <a:lnTo>
                    <a:pt x="1135879" y="1136073"/>
                  </a:lnTo>
                  <a:lnTo>
                    <a:pt x="1135879" y="158090"/>
                  </a:lnTo>
                  <a:cubicBezTo>
                    <a:pt x="1135879" y="87246"/>
                    <a:pt x="1078176" y="29543"/>
                    <a:pt x="1007331" y="29543"/>
                  </a:cubicBezTo>
                  <a:lnTo>
                    <a:pt x="29642" y="29543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B28663-2ABC-047E-AE43-CA075A973D78}"/>
                </a:ext>
              </a:extLst>
            </p:cNvPr>
            <p:cNvSpPr/>
            <p:nvPr/>
          </p:nvSpPr>
          <p:spPr>
            <a:xfrm rot="5400000" flipH="1">
              <a:off x="2393050" y="5657680"/>
              <a:ext cx="1316129" cy="1382938"/>
            </a:xfrm>
            <a:custGeom>
              <a:avLst/>
              <a:gdLst>
                <a:gd name="connsiteX0" fmla="*/ 154336 w 1018595"/>
                <a:gd name="connsiteY0" fmla="*/ 1018790 h 1018790"/>
                <a:gd name="connsiteX1" fmla="*/ 0 w 1018595"/>
                <a:gd name="connsiteY1" fmla="*/ 864455 h 1018790"/>
                <a:gd name="connsiteX2" fmla="*/ 0 w 1018595"/>
                <a:gd name="connsiteY2" fmla="*/ 0 h 1018790"/>
                <a:gd name="connsiteX3" fmla="*/ 878982 w 1018595"/>
                <a:gd name="connsiteY3" fmla="*/ 0 h 1018790"/>
                <a:gd name="connsiteX4" fmla="*/ 1018596 w 1018595"/>
                <a:gd name="connsiteY4" fmla="*/ 139613 h 1018790"/>
                <a:gd name="connsiteX5" fmla="*/ 1018596 w 1018595"/>
                <a:gd name="connsiteY5" fmla="*/ 1018790 h 1018790"/>
                <a:gd name="connsiteX6" fmla="*/ 154336 w 1018595"/>
                <a:gd name="connsiteY6" fmla="*/ 1018790 h 1018790"/>
                <a:gd name="connsiteX7" fmla="*/ 29642 w 1018595"/>
                <a:gd name="connsiteY7" fmla="*/ 29642 h 1018790"/>
                <a:gd name="connsiteX8" fmla="*/ 29642 w 1018595"/>
                <a:gd name="connsiteY8" fmla="*/ 864455 h 1018790"/>
                <a:gd name="connsiteX9" fmla="*/ 154336 w 1018595"/>
                <a:gd name="connsiteY9" fmla="*/ 989148 h 1018790"/>
                <a:gd name="connsiteX10" fmla="*/ 988954 w 1018595"/>
                <a:gd name="connsiteY10" fmla="*/ 989148 h 1018790"/>
                <a:gd name="connsiteX11" fmla="*/ 988954 w 1018595"/>
                <a:gd name="connsiteY11" fmla="*/ 139613 h 1018790"/>
                <a:gd name="connsiteX12" fmla="*/ 878982 w 1018595"/>
                <a:gd name="connsiteY12" fmla="*/ 29642 h 1018790"/>
                <a:gd name="connsiteX13" fmla="*/ 29642 w 1018595"/>
                <a:gd name="connsiteY13" fmla="*/ 29642 h 101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8595" h="1018790">
                  <a:moveTo>
                    <a:pt x="154336" y="1018790"/>
                  </a:moveTo>
                  <a:cubicBezTo>
                    <a:pt x="69263" y="1018790"/>
                    <a:pt x="0" y="949527"/>
                    <a:pt x="0" y="864455"/>
                  </a:cubicBezTo>
                  <a:lnTo>
                    <a:pt x="0" y="0"/>
                  </a:lnTo>
                  <a:cubicBezTo>
                    <a:pt x="0" y="0"/>
                    <a:pt x="878982" y="0"/>
                    <a:pt x="878982" y="0"/>
                  </a:cubicBezTo>
                  <a:cubicBezTo>
                    <a:pt x="955952" y="0"/>
                    <a:pt x="1018596" y="62643"/>
                    <a:pt x="1018596" y="139613"/>
                  </a:cubicBezTo>
                  <a:lnTo>
                    <a:pt x="1018596" y="1018790"/>
                  </a:lnTo>
                  <a:lnTo>
                    <a:pt x="154336" y="1018790"/>
                  </a:lnTo>
                  <a:close/>
                  <a:moveTo>
                    <a:pt x="29642" y="29642"/>
                  </a:moveTo>
                  <a:lnTo>
                    <a:pt x="29642" y="864455"/>
                  </a:lnTo>
                  <a:cubicBezTo>
                    <a:pt x="29642" y="933224"/>
                    <a:pt x="85566" y="989148"/>
                    <a:pt x="154336" y="989148"/>
                  </a:cubicBezTo>
                  <a:lnTo>
                    <a:pt x="988954" y="989148"/>
                  </a:lnTo>
                  <a:lnTo>
                    <a:pt x="988954" y="139613"/>
                  </a:lnTo>
                  <a:cubicBezTo>
                    <a:pt x="988954" y="78946"/>
                    <a:pt x="939649" y="29642"/>
                    <a:pt x="878982" y="29642"/>
                  </a:cubicBezTo>
                  <a:lnTo>
                    <a:pt x="29642" y="29642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6A90FE3-F021-88B4-87CB-1E7F89B416F9}"/>
                </a:ext>
              </a:extLst>
            </p:cNvPr>
            <p:cNvSpPr/>
            <p:nvPr/>
          </p:nvSpPr>
          <p:spPr>
            <a:xfrm rot="5400000" flipH="1">
              <a:off x="5109752" y="3824629"/>
              <a:ext cx="646893" cy="679732"/>
            </a:xfrm>
            <a:custGeom>
              <a:avLst/>
              <a:gdLst>
                <a:gd name="connsiteX0" fmla="*/ 500652 w 500652"/>
                <a:gd name="connsiteY0" fmla="*/ 500749 h 500749"/>
                <a:gd name="connsiteX1" fmla="*/ 84776 w 500652"/>
                <a:gd name="connsiteY1" fmla="*/ 500749 h 500749"/>
                <a:gd name="connsiteX2" fmla="*/ 0 w 500652"/>
                <a:gd name="connsiteY2" fmla="*/ 415974 h 500749"/>
                <a:gd name="connsiteX3" fmla="*/ 0 w 500652"/>
                <a:gd name="connsiteY3" fmla="*/ 0 h 500749"/>
                <a:gd name="connsiteX4" fmla="*/ 422694 w 500652"/>
                <a:gd name="connsiteY4" fmla="*/ 0 h 500749"/>
                <a:gd name="connsiteX5" fmla="*/ 500652 w 500652"/>
                <a:gd name="connsiteY5" fmla="*/ 77958 h 500749"/>
                <a:gd name="connsiteX6" fmla="*/ 500652 w 500652"/>
                <a:gd name="connsiteY6" fmla="*/ 500749 h 500749"/>
                <a:gd name="connsiteX7" fmla="*/ 39523 w 500652"/>
                <a:gd name="connsiteY7" fmla="*/ 39522 h 500749"/>
                <a:gd name="connsiteX8" fmla="*/ 39523 w 500652"/>
                <a:gd name="connsiteY8" fmla="*/ 415974 h 500749"/>
                <a:gd name="connsiteX9" fmla="*/ 84776 w 500652"/>
                <a:gd name="connsiteY9" fmla="*/ 461227 h 500749"/>
                <a:gd name="connsiteX10" fmla="*/ 461130 w 500652"/>
                <a:gd name="connsiteY10" fmla="*/ 461227 h 500749"/>
                <a:gd name="connsiteX11" fmla="*/ 461130 w 500652"/>
                <a:gd name="connsiteY11" fmla="*/ 77958 h 500749"/>
                <a:gd name="connsiteX12" fmla="*/ 422694 w 500652"/>
                <a:gd name="connsiteY12" fmla="*/ 39522 h 500749"/>
                <a:gd name="connsiteX13" fmla="*/ 39523 w 500652"/>
                <a:gd name="connsiteY13" fmla="*/ 39522 h 50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652" h="500749">
                  <a:moveTo>
                    <a:pt x="500652" y="500749"/>
                  </a:moveTo>
                  <a:lnTo>
                    <a:pt x="84776" y="500749"/>
                  </a:lnTo>
                  <a:cubicBezTo>
                    <a:pt x="38040" y="500749"/>
                    <a:pt x="0" y="462709"/>
                    <a:pt x="0" y="415974"/>
                  </a:cubicBezTo>
                  <a:lnTo>
                    <a:pt x="0" y="0"/>
                  </a:lnTo>
                  <a:cubicBezTo>
                    <a:pt x="0" y="0"/>
                    <a:pt x="422694" y="0"/>
                    <a:pt x="422694" y="0"/>
                  </a:cubicBezTo>
                  <a:cubicBezTo>
                    <a:pt x="465675" y="0"/>
                    <a:pt x="500652" y="34977"/>
                    <a:pt x="500652" y="77958"/>
                  </a:cubicBezTo>
                  <a:lnTo>
                    <a:pt x="500652" y="500749"/>
                  </a:lnTo>
                  <a:close/>
                  <a:moveTo>
                    <a:pt x="39523" y="39522"/>
                  </a:moveTo>
                  <a:lnTo>
                    <a:pt x="39523" y="415974"/>
                  </a:lnTo>
                  <a:cubicBezTo>
                    <a:pt x="39523" y="440972"/>
                    <a:pt x="59778" y="461227"/>
                    <a:pt x="84776" y="461227"/>
                  </a:cubicBezTo>
                  <a:lnTo>
                    <a:pt x="461130" y="461227"/>
                  </a:lnTo>
                  <a:lnTo>
                    <a:pt x="461130" y="77958"/>
                  </a:lnTo>
                  <a:cubicBezTo>
                    <a:pt x="461130" y="56814"/>
                    <a:pt x="443839" y="39522"/>
                    <a:pt x="422694" y="39522"/>
                  </a:cubicBezTo>
                  <a:lnTo>
                    <a:pt x="39523" y="39522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F7F613-61B1-8C78-F6CC-C50A5E0001D7}"/>
                </a:ext>
              </a:extLst>
            </p:cNvPr>
            <p:cNvSpPr/>
            <p:nvPr/>
          </p:nvSpPr>
          <p:spPr>
            <a:xfrm rot="5400000" flipH="1">
              <a:off x="1913591" y="1938881"/>
              <a:ext cx="2410243" cy="2532637"/>
            </a:xfrm>
            <a:custGeom>
              <a:avLst/>
              <a:gdLst>
                <a:gd name="connsiteX0" fmla="*/ 277350 w 1865366"/>
                <a:gd name="connsiteY0" fmla="*/ 1865757 h 1865756"/>
                <a:gd name="connsiteX1" fmla="*/ 0 w 1865366"/>
                <a:gd name="connsiteY1" fmla="*/ 1588408 h 1865756"/>
                <a:gd name="connsiteX2" fmla="*/ 0 w 1865366"/>
                <a:gd name="connsiteY2" fmla="*/ 0 h 1865756"/>
                <a:gd name="connsiteX3" fmla="*/ 1615189 w 1865366"/>
                <a:gd name="connsiteY3" fmla="*/ 0 h 1865756"/>
                <a:gd name="connsiteX4" fmla="*/ 1865367 w 1865366"/>
                <a:gd name="connsiteY4" fmla="*/ 250177 h 1865756"/>
                <a:gd name="connsiteX5" fmla="*/ 1865367 w 1865366"/>
                <a:gd name="connsiteY5" fmla="*/ 1865757 h 1865756"/>
                <a:gd name="connsiteX6" fmla="*/ 277350 w 1865366"/>
                <a:gd name="connsiteY6" fmla="*/ 1865757 h 1865756"/>
                <a:gd name="connsiteX7" fmla="*/ 39621 w 1865366"/>
                <a:gd name="connsiteY7" fmla="*/ 39522 h 1865756"/>
                <a:gd name="connsiteX8" fmla="*/ 39621 w 1865366"/>
                <a:gd name="connsiteY8" fmla="*/ 1588408 h 1865756"/>
                <a:gd name="connsiteX9" fmla="*/ 277350 w 1865366"/>
                <a:gd name="connsiteY9" fmla="*/ 1826234 h 1865756"/>
                <a:gd name="connsiteX10" fmla="*/ 1825844 w 1865366"/>
                <a:gd name="connsiteY10" fmla="*/ 1826234 h 1865756"/>
                <a:gd name="connsiteX11" fmla="*/ 1825844 w 1865366"/>
                <a:gd name="connsiteY11" fmla="*/ 250177 h 1865756"/>
                <a:gd name="connsiteX12" fmla="*/ 1615189 w 1865366"/>
                <a:gd name="connsiteY12" fmla="*/ 39522 h 1865756"/>
                <a:gd name="connsiteX13" fmla="*/ 39621 w 1865366"/>
                <a:gd name="connsiteY13" fmla="*/ 39522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66" h="1865756">
                  <a:moveTo>
                    <a:pt x="277350" y="1865757"/>
                  </a:moveTo>
                  <a:cubicBezTo>
                    <a:pt x="124397" y="1865757"/>
                    <a:pt x="0" y="1741360"/>
                    <a:pt x="0" y="1588408"/>
                  </a:cubicBezTo>
                  <a:lnTo>
                    <a:pt x="0" y="0"/>
                  </a:lnTo>
                  <a:cubicBezTo>
                    <a:pt x="0" y="0"/>
                    <a:pt x="1615189" y="0"/>
                    <a:pt x="1615189" y="0"/>
                  </a:cubicBezTo>
                  <a:cubicBezTo>
                    <a:pt x="1753123" y="0"/>
                    <a:pt x="1865367" y="112244"/>
                    <a:pt x="1865367" y="250177"/>
                  </a:cubicBezTo>
                  <a:lnTo>
                    <a:pt x="1865367" y="1865757"/>
                  </a:lnTo>
                  <a:lnTo>
                    <a:pt x="277350" y="1865757"/>
                  </a:lnTo>
                  <a:close/>
                  <a:moveTo>
                    <a:pt x="39621" y="39522"/>
                  </a:moveTo>
                  <a:lnTo>
                    <a:pt x="39621" y="1588408"/>
                  </a:lnTo>
                  <a:cubicBezTo>
                    <a:pt x="39621" y="1719523"/>
                    <a:pt x="146234" y="1826234"/>
                    <a:pt x="277350" y="1826234"/>
                  </a:cubicBezTo>
                  <a:lnTo>
                    <a:pt x="1825844" y="1826234"/>
                  </a:lnTo>
                  <a:lnTo>
                    <a:pt x="1825844" y="250177"/>
                  </a:lnTo>
                  <a:cubicBezTo>
                    <a:pt x="1825844" y="133981"/>
                    <a:pt x="1731286" y="39522"/>
                    <a:pt x="1615189" y="39522"/>
                  </a:cubicBezTo>
                  <a:lnTo>
                    <a:pt x="39621" y="39522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5F15962-552E-4928-B7D0-3F4FCF45D3E0}"/>
                </a:ext>
              </a:extLst>
            </p:cNvPr>
            <p:cNvSpPr/>
            <p:nvPr/>
          </p:nvSpPr>
          <p:spPr>
            <a:xfrm rot="5400000" flipH="1">
              <a:off x="3744820" y="518889"/>
              <a:ext cx="2423011" cy="2546048"/>
            </a:xfrm>
            <a:custGeom>
              <a:avLst/>
              <a:gdLst>
                <a:gd name="connsiteX0" fmla="*/ 1875248 w 1875247"/>
                <a:gd name="connsiteY0" fmla="*/ 1875637 h 1875636"/>
                <a:gd name="connsiteX1" fmla="*/ 282290 w 1875247"/>
                <a:gd name="connsiteY1" fmla="*/ 1875637 h 1875636"/>
                <a:gd name="connsiteX2" fmla="*/ 0 w 1875247"/>
                <a:gd name="connsiteY2" fmla="*/ 1593348 h 1875636"/>
                <a:gd name="connsiteX3" fmla="*/ 0 w 1875247"/>
                <a:gd name="connsiteY3" fmla="*/ 0 h 1875636"/>
                <a:gd name="connsiteX4" fmla="*/ 1620129 w 1875247"/>
                <a:gd name="connsiteY4" fmla="*/ 0 h 1875636"/>
                <a:gd name="connsiteX5" fmla="*/ 1875248 w 1875247"/>
                <a:gd name="connsiteY5" fmla="*/ 255118 h 1875636"/>
                <a:gd name="connsiteX6" fmla="*/ 1875248 w 1875247"/>
                <a:gd name="connsiteY6" fmla="*/ 1875637 h 1875636"/>
                <a:gd name="connsiteX7" fmla="*/ 49403 w 1875247"/>
                <a:gd name="connsiteY7" fmla="*/ 49403 h 1875636"/>
                <a:gd name="connsiteX8" fmla="*/ 49403 w 1875247"/>
                <a:gd name="connsiteY8" fmla="*/ 1593348 h 1875636"/>
                <a:gd name="connsiteX9" fmla="*/ 282191 w 1875247"/>
                <a:gd name="connsiteY9" fmla="*/ 1826234 h 1875636"/>
                <a:gd name="connsiteX10" fmla="*/ 1825746 w 1875247"/>
                <a:gd name="connsiteY10" fmla="*/ 1826234 h 1875636"/>
                <a:gd name="connsiteX11" fmla="*/ 1825746 w 1875247"/>
                <a:gd name="connsiteY11" fmla="*/ 255118 h 1875636"/>
                <a:gd name="connsiteX12" fmla="*/ 1620031 w 1875247"/>
                <a:gd name="connsiteY12" fmla="*/ 49403 h 1875636"/>
                <a:gd name="connsiteX13" fmla="*/ 49403 w 1875247"/>
                <a:gd name="connsiteY13" fmla="*/ 49403 h 187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5247" h="1875636">
                  <a:moveTo>
                    <a:pt x="1875248" y="1875637"/>
                  </a:moveTo>
                  <a:lnTo>
                    <a:pt x="282290" y="1875637"/>
                  </a:lnTo>
                  <a:cubicBezTo>
                    <a:pt x="126670" y="1875637"/>
                    <a:pt x="0" y="1748967"/>
                    <a:pt x="0" y="1593348"/>
                  </a:cubicBezTo>
                  <a:lnTo>
                    <a:pt x="0" y="0"/>
                  </a:lnTo>
                  <a:cubicBezTo>
                    <a:pt x="0" y="0"/>
                    <a:pt x="1620129" y="0"/>
                    <a:pt x="1620129" y="0"/>
                  </a:cubicBezTo>
                  <a:cubicBezTo>
                    <a:pt x="1760830" y="0"/>
                    <a:pt x="1875248" y="114417"/>
                    <a:pt x="1875248" y="255118"/>
                  </a:cubicBezTo>
                  <a:lnTo>
                    <a:pt x="1875248" y="1875637"/>
                  </a:lnTo>
                  <a:close/>
                  <a:moveTo>
                    <a:pt x="49403" y="49403"/>
                  </a:moveTo>
                  <a:lnTo>
                    <a:pt x="49403" y="1593348"/>
                  </a:lnTo>
                  <a:cubicBezTo>
                    <a:pt x="49403" y="1721796"/>
                    <a:pt x="153842" y="1826234"/>
                    <a:pt x="282191" y="1826234"/>
                  </a:cubicBezTo>
                  <a:lnTo>
                    <a:pt x="1825746" y="1826234"/>
                  </a:lnTo>
                  <a:lnTo>
                    <a:pt x="1825746" y="255118"/>
                  </a:lnTo>
                  <a:cubicBezTo>
                    <a:pt x="1825746" y="141688"/>
                    <a:pt x="1733460" y="49403"/>
                    <a:pt x="1620031" y="49403"/>
                  </a:cubicBezTo>
                  <a:lnTo>
                    <a:pt x="49403" y="49403"/>
                  </a:lnTo>
                  <a:close/>
                </a:path>
              </a:pathLst>
            </a:custGeom>
            <a:solidFill>
              <a:schemeClr val="accent2">
                <a:alpha val="10000"/>
              </a:scheme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51F2C412-E3B4-BB96-8145-A77B90F29485}"/>
              </a:ext>
            </a:extLst>
          </p:cNvPr>
          <p:cNvSpPr/>
          <p:nvPr userDrawn="1"/>
        </p:nvSpPr>
        <p:spPr>
          <a:xfrm>
            <a:off x="6457719" y="1087561"/>
            <a:ext cx="4970961" cy="1219200"/>
          </a:xfrm>
          <a:prstGeom prst="round2DiagRect">
            <a:avLst>
              <a:gd name="adj1" fmla="val 0"/>
              <a:gd name="adj2" fmla="val 2708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BFE8ED-4626-58BD-5F6F-C6660D730D15}"/>
              </a:ext>
            </a:extLst>
          </p:cNvPr>
          <p:cNvCxnSpPr>
            <a:cxnSpLocks/>
          </p:cNvCxnSpPr>
          <p:nvPr userDrawn="1"/>
        </p:nvCxnSpPr>
        <p:spPr>
          <a:xfrm>
            <a:off x="8145252" y="1087561"/>
            <a:ext cx="0" cy="1219200"/>
          </a:xfrm>
          <a:prstGeom prst="line">
            <a:avLst/>
          </a:prstGeom>
          <a:ln w="12700">
            <a:solidFill>
              <a:schemeClr val="bg1"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C9E48F-FC2F-B8D7-35A8-C31392CC9D1F}"/>
              </a:ext>
            </a:extLst>
          </p:cNvPr>
          <p:cNvCxnSpPr>
            <a:cxnSpLocks/>
          </p:cNvCxnSpPr>
          <p:nvPr userDrawn="1"/>
        </p:nvCxnSpPr>
        <p:spPr>
          <a:xfrm>
            <a:off x="9838094" y="1087561"/>
            <a:ext cx="0" cy="1219200"/>
          </a:xfrm>
          <a:prstGeom prst="line">
            <a:avLst/>
          </a:prstGeom>
          <a:ln w="12700">
            <a:solidFill>
              <a:schemeClr val="bg1"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06B7E47-EAE1-E46D-4858-816F0C353457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A30671-DA09-E818-7BA9-410E86F09842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8900E4-5B09-E7C6-875B-BC41D8D9A3BD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C9EB08-4B6A-BEC2-5DC1-582A6EF55EA6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F2D2AF2-B619-66DC-8694-2A0B6874FDD6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20346E10-077E-7C30-1866-288CD866B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0EB76242-DA55-0723-ADA2-AC5AC8261C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9364" y="1259409"/>
            <a:ext cx="5406636" cy="1219078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AB70381B-0D12-4F81-4094-FD23071AB4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5782" y="1848953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0" name="Text Placeholder 33">
            <a:extLst>
              <a:ext uri="{FF2B5EF4-FFF2-40B4-BE49-F238E27FC236}">
                <a16:creationId xmlns:a16="http://schemas.microsoft.com/office/drawing/2014/main" id="{DB2A7832-1250-AF27-96F1-260C76C727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05781" y="1458970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197243FA-E33B-9811-7CF2-8D3F3ADE7F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84485" y="1848953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7CBA6B45-235D-A239-A038-B93D7216E4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84484" y="1458970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57" name="Text Placeholder 33">
            <a:extLst>
              <a:ext uri="{FF2B5EF4-FFF2-40B4-BE49-F238E27FC236}">
                <a16:creationId xmlns:a16="http://schemas.microsoft.com/office/drawing/2014/main" id="{025E7A30-162A-05C7-E945-446203CC59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32737" y="1848953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accent2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01F36AA4-4FF2-13A1-6939-6D35A11771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932736" y="1458970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61" name="Chart Placeholder 52">
            <a:extLst>
              <a:ext uri="{FF2B5EF4-FFF2-40B4-BE49-F238E27FC236}">
                <a16:creationId xmlns:a16="http://schemas.microsoft.com/office/drawing/2014/main" id="{9A21755E-657A-E855-4BE0-9154027693AE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679938" y="2568748"/>
            <a:ext cx="11031313" cy="3420837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2BE80F-0381-F490-2E19-7580CDE62EDB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AE8B74E-5F6C-F19B-35F3-3111D48900A8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1A52F00-930B-0DD0-8E3F-748C5F1A5F2F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DE6AEDB-3365-1001-C112-1CF138CEF588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43A43DC-76DF-DD6A-E932-FCCB97EFBB84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F6CFA57-CE3D-C538-2570-94C835CE95F8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108E3A23-1D9F-3706-6308-7CCC11BA5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58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5">
            <a:extLst>
              <a:ext uri="{FF2B5EF4-FFF2-40B4-BE49-F238E27FC236}">
                <a16:creationId xmlns:a16="http://schemas.microsoft.com/office/drawing/2014/main" id="{91AE627B-E29E-4699-62C8-4D5846594C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3563" y="1203810"/>
            <a:ext cx="3710490" cy="4824632"/>
          </a:xfrm>
          <a:prstGeom prst="round2DiagRect">
            <a:avLst>
              <a:gd name="adj1" fmla="val 0"/>
              <a:gd name="adj2" fmla="val 8882"/>
            </a:avLst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77A6F2-8F81-B907-3B0E-312559D26F23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C555FA-2FC8-BECD-76C4-8D5CC39EBACD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9A1486-2AAA-D0C4-E7BA-A5EDF2E618D3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CDF1526-87A6-7F19-07D1-C021D7BA9A44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0AAEC8-E177-327C-3BBA-57BD565DCEB2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77CA39D7-5E9B-5CED-161C-64A4BD6962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5" name="Table Placeholder 33">
            <a:extLst>
              <a:ext uri="{FF2B5EF4-FFF2-40B4-BE49-F238E27FC236}">
                <a16:creationId xmlns:a16="http://schemas.microsoft.com/office/drawing/2014/main" id="{94603A55-5619-A95F-CA74-E34B2438234C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524375" y="1141413"/>
            <a:ext cx="7104063" cy="4887028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841292FB-710D-1070-76E9-22F79C1973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36838" y="2121206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10B6879E-7557-E242-FF13-36173102E6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5855" y="1719799"/>
            <a:ext cx="1416372" cy="34975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1CB60873-AC14-CC06-56BF-0C67B9C68C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83214" y="3643326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7FFBF122-10F7-3963-370B-0F4E697236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83213" y="3253343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9AD2840D-CFEA-E2C5-6828-5D7FECD500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6838" y="5151584"/>
            <a:ext cx="1394407" cy="502606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0" kern="1200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7886EDE5-CF38-A74F-C8F9-17850360DC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6837" y="4761601"/>
            <a:ext cx="1394407" cy="326902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1ABEDA-27B1-3E48-6E57-F7966F474663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215246-30FA-F577-0F2A-C60649B4FBF8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D786820-1B42-D113-0B1B-E088A3B0DEFE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D5807D0-3AA4-370E-F8D8-A07674F0665D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6F749C-8D67-9188-7145-3BC5A39DB5CF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F492D19-A680-63E4-4E59-19EABB5A621B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0891EB0D-725A-A6F0-D83D-1D425F040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08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4009CD-2724-01DA-37D3-B3EEADE3913D}"/>
              </a:ext>
            </a:extLst>
          </p:cNvPr>
          <p:cNvSpPr/>
          <p:nvPr userDrawn="1"/>
        </p:nvSpPr>
        <p:spPr>
          <a:xfrm>
            <a:off x="0" y="2793566"/>
            <a:ext cx="12192001" cy="40644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0D8B58-063C-A6A1-8A8E-C01D32A8A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84" t="18006" r="27624" b="7627"/>
          <a:stretch/>
        </p:blipFill>
        <p:spPr>
          <a:xfrm flipV="1">
            <a:off x="26024" y="2969040"/>
            <a:ext cx="3762646" cy="3888960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9CD4F2D-83E0-A894-EF76-41109F82AEE5}"/>
              </a:ext>
            </a:extLst>
          </p:cNvPr>
          <p:cNvSpPr/>
          <p:nvPr/>
        </p:nvSpPr>
        <p:spPr>
          <a:xfrm rot="5400000" flipH="1">
            <a:off x="9179693" y="-199084"/>
            <a:ext cx="1303108" cy="1701277"/>
          </a:xfrm>
          <a:custGeom>
            <a:avLst/>
            <a:gdLst>
              <a:gd name="connsiteX0" fmla="*/ 1303108 w 1303108"/>
              <a:gd name="connsiteY0" fmla="*/ 1701277 h 1701277"/>
              <a:gd name="connsiteX1" fmla="*/ 1303108 w 1303108"/>
              <a:gd name="connsiteY1" fmla="*/ 1673827 h 1701277"/>
              <a:gd name="connsiteX2" fmla="*/ 237767 w 1303108"/>
              <a:gd name="connsiteY2" fmla="*/ 1673827 h 1701277"/>
              <a:gd name="connsiteX3" fmla="*/ 26130 w 1303108"/>
              <a:gd name="connsiteY3" fmla="*/ 1451398 h 1701277"/>
              <a:gd name="connsiteX4" fmla="*/ 26130 w 1303108"/>
              <a:gd name="connsiteY4" fmla="*/ 27359 h 1701277"/>
              <a:gd name="connsiteX5" fmla="*/ 26130 w 1303108"/>
              <a:gd name="connsiteY5" fmla="*/ 27267 h 1701277"/>
              <a:gd name="connsiteX6" fmla="*/ 1303108 w 1303108"/>
              <a:gd name="connsiteY6" fmla="*/ 27267 h 1701277"/>
              <a:gd name="connsiteX7" fmla="*/ 1303108 w 1303108"/>
              <a:gd name="connsiteY7" fmla="*/ 0 h 1701277"/>
              <a:gd name="connsiteX8" fmla="*/ 1275250 w 1303108"/>
              <a:gd name="connsiteY8" fmla="*/ 0 h 1701277"/>
              <a:gd name="connsiteX9" fmla="*/ 0 w 1303108"/>
              <a:gd name="connsiteY9" fmla="*/ 0 h 1701277"/>
              <a:gd name="connsiteX10" fmla="*/ 0 w 1303108"/>
              <a:gd name="connsiteY10" fmla="*/ 1451398 h 1701277"/>
              <a:gd name="connsiteX11" fmla="*/ 237767 w 1303108"/>
              <a:gd name="connsiteY11" fmla="*/ 1701186 h 1701277"/>
              <a:gd name="connsiteX12" fmla="*/ 237680 w 1303108"/>
              <a:gd name="connsiteY12" fmla="*/ 1701277 h 170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3108" h="1701277">
                <a:moveTo>
                  <a:pt x="1303108" y="1701277"/>
                </a:moveTo>
                <a:lnTo>
                  <a:pt x="1303108" y="1673827"/>
                </a:lnTo>
                <a:lnTo>
                  <a:pt x="237767" y="1673827"/>
                </a:lnTo>
                <a:cubicBezTo>
                  <a:pt x="121010" y="1673827"/>
                  <a:pt x="26130" y="1574057"/>
                  <a:pt x="26130" y="1451398"/>
                </a:cubicBezTo>
                <a:lnTo>
                  <a:pt x="26130" y="27359"/>
                </a:lnTo>
                <a:lnTo>
                  <a:pt x="26130" y="27267"/>
                </a:lnTo>
                <a:lnTo>
                  <a:pt x="1303108" y="27267"/>
                </a:lnTo>
                <a:lnTo>
                  <a:pt x="1303108" y="0"/>
                </a:lnTo>
                <a:lnTo>
                  <a:pt x="1275250" y="0"/>
                </a:lnTo>
                <a:cubicBezTo>
                  <a:pt x="927454" y="0"/>
                  <a:pt x="0" y="0"/>
                  <a:pt x="0" y="0"/>
                </a:cubicBezTo>
                <a:lnTo>
                  <a:pt x="0" y="1451398"/>
                </a:lnTo>
                <a:cubicBezTo>
                  <a:pt x="0" y="1589105"/>
                  <a:pt x="106687" y="1701186"/>
                  <a:pt x="237767" y="1701186"/>
                </a:cubicBezTo>
                <a:lnTo>
                  <a:pt x="237680" y="1701277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6A43AB3-F2FC-A291-6848-F11A089A79A6}"/>
              </a:ext>
            </a:extLst>
          </p:cNvPr>
          <p:cNvSpPr/>
          <p:nvPr/>
        </p:nvSpPr>
        <p:spPr>
          <a:xfrm rot="5400000" flipH="1">
            <a:off x="10350425" y="865904"/>
            <a:ext cx="1506585" cy="1719516"/>
          </a:xfrm>
          <a:custGeom>
            <a:avLst/>
            <a:gdLst>
              <a:gd name="connsiteX0" fmla="*/ 1862600 w 1862600"/>
              <a:gd name="connsiteY0" fmla="*/ 1862990 h 1862990"/>
              <a:gd name="connsiteX1" fmla="*/ 280511 w 1862600"/>
              <a:gd name="connsiteY1" fmla="*/ 1862990 h 1862990"/>
              <a:gd name="connsiteX2" fmla="*/ 0 w 1862600"/>
              <a:gd name="connsiteY2" fmla="*/ 1582479 h 1862990"/>
              <a:gd name="connsiteX3" fmla="*/ 0 w 1862600"/>
              <a:gd name="connsiteY3" fmla="*/ 0 h 1862990"/>
              <a:gd name="connsiteX4" fmla="*/ 1608964 w 1862600"/>
              <a:gd name="connsiteY4" fmla="*/ 0 h 1862990"/>
              <a:gd name="connsiteX5" fmla="*/ 1862501 w 1862600"/>
              <a:gd name="connsiteY5" fmla="*/ 253537 h 1862990"/>
              <a:gd name="connsiteX6" fmla="*/ 1862501 w 1862600"/>
              <a:gd name="connsiteY6" fmla="*/ 1862990 h 1862990"/>
              <a:gd name="connsiteX7" fmla="*/ 49502 w 1862600"/>
              <a:gd name="connsiteY7" fmla="*/ 49502 h 1862990"/>
              <a:gd name="connsiteX8" fmla="*/ 49502 w 1862600"/>
              <a:gd name="connsiteY8" fmla="*/ 1582578 h 1862990"/>
              <a:gd name="connsiteX9" fmla="*/ 280511 w 1862600"/>
              <a:gd name="connsiteY9" fmla="*/ 1813686 h 1862990"/>
              <a:gd name="connsiteX10" fmla="*/ 1813197 w 1862600"/>
              <a:gd name="connsiteY10" fmla="*/ 1813686 h 1862990"/>
              <a:gd name="connsiteX11" fmla="*/ 1813197 w 1862600"/>
              <a:gd name="connsiteY11" fmla="*/ 253636 h 1862990"/>
              <a:gd name="connsiteX12" fmla="*/ 1609063 w 1862600"/>
              <a:gd name="connsiteY12" fmla="*/ 49502 h 1862990"/>
              <a:gd name="connsiteX13" fmla="*/ 49502 w 1862600"/>
              <a:gd name="connsiteY13" fmla="*/ 49502 h 18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600" h="1862990">
                <a:moveTo>
                  <a:pt x="1862600" y="1862990"/>
                </a:moveTo>
                <a:lnTo>
                  <a:pt x="280511" y="1862990"/>
                </a:lnTo>
                <a:cubicBezTo>
                  <a:pt x="125879" y="1862990"/>
                  <a:pt x="0" y="1737210"/>
                  <a:pt x="0" y="1582479"/>
                </a:cubicBezTo>
                <a:lnTo>
                  <a:pt x="0" y="0"/>
                </a:lnTo>
                <a:cubicBezTo>
                  <a:pt x="0" y="0"/>
                  <a:pt x="1608964" y="0"/>
                  <a:pt x="1608964" y="0"/>
                </a:cubicBezTo>
                <a:cubicBezTo>
                  <a:pt x="1748775" y="0"/>
                  <a:pt x="1862501" y="113726"/>
                  <a:pt x="1862501" y="253537"/>
                </a:cubicBezTo>
                <a:lnTo>
                  <a:pt x="1862501" y="1862990"/>
                </a:lnTo>
                <a:close/>
                <a:moveTo>
                  <a:pt x="49502" y="49502"/>
                </a:moveTo>
                <a:lnTo>
                  <a:pt x="49502" y="1582578"/>
                </a:lnTo>
                <a:cubicBezTo>
                  <a:pt x="49502" y="1709939"/>
                  <a:pt x="153150" y="1813686"/>
                  <a:pt x="280511" y="1813686"/>
                </a:cubicBezTo>
                <a:lnTo>
                  <a:pt x="1813197" y="1813686"/>
                </a:lnTo>
                <a:lnTo>
                  <a:pt x="1813197" y="253636"/>
                </a:lnTo>
                <a:cubicBezTo>
                  <a:pt x="1813197" y="141095"/>
                  <a:pt x="1721604" y="49502"/>
                  <a:pt x="1609063" y="49502"/>
                </a:cubicBezTo>
                <a:lnTo>
                  <a:pt x="49502" y="4950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AEFECA2-4EEF-0081-F2D8-5B815655EC53}"/>
              </a:ext>
            </a:extLst>
          </p:cNvPr>
          <p:cNvSpPr/>
          <p:nvPr/>
        </p:nvSpPr>
        <p:spPr>
          <a:xfrm rot="5400000" flipH="1">
            <a:off x="10599285" y="-505055"/>
            <a:ext cx="640442" cy="1650551"/>
          </a:xfrm>
          <a:custGeom>
            <a:avLst/>
            <a:gdLst>
              <a:gd name="connsiteX0" fmla="*/ 640442 w 640442"/>
              <a:gd name="connsiteY0" fmla="*/ 1650551 h 1650551"/>
              <a:gd name="connsiteX1" fmla="*/ 640442 w 640442"/>
              <a:gd name="connsiteY1" fmla="*/ 1606782 h 1650551"/>
              <a:gd name="connsiteX2" fmla="*/ 251761 w 640442"/>
              <a:gd name="connsiteY2" fmla="*/ 1606782 h 1650551"/>
              <a:gd name="connsiteX3" fmla="*/ 44428 w 640442"/>
              <a:gd name="connsiteY3" fmla="*/ 1402027 h 1650551"/>
              <a:gd name="connsiteX4" fmla="*/ 44428 w 640442"/>
              <a:gd name="connsiteY4" fmla="*/ 43857 h 1650551"/>
              <a:gd name="connsiteX5" fmla="*/ 44428 w 640442"/>
              <a:gd name="connsiteY5" fmla="*/ 43769 h 1650551"/>
              <a:gd name="connsiteX6" fmla="*/ 640442 w 640442"/>
              <a:gd name="connsiteY6" fmla="*/ 43769 h 1650551"/>
              <a:gd name="connsiteX7" fmla="*/ 640442 w 640442"/>
              <a:gd name="connsiteY7" fmla="*/ 0 h 1650551"/>
              <a:gd name="connsiteX8" fmla="*/ 587351 w 640442"/>
              <a:gd name="connsiteY8" fmla="*/ 0 h 1650551"/>
              <a:gd name="connsiteX9" fmla="*/ 0 w 640442"/>
              <a:gd name="connsiteY9" fmla="*/ 0 h 1650551"/>
              <a:gd name="connsiteX10" fmla="*/ 0 w 640442"/>
              <a:gd name="connsiteY10" fmla="*/ 1402027 h 1650551"/>
              <a:gd name="connsiteX11" fmla="*/ 251761 w 640442"/>
              <a:gd name="connsiteY11" fmla="*/ 1650551 h 165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442" h="1650551">
                <a:moveTo>
                  <a:pt x="640442" y="1650551"/>
                </a:moveTo>
                <a:lnTo>
                  <a:pt x="640442" y="1606782"/>
                </a:lnTo>
                <a:lnTo>
                  <a:pt x="251761" y="1606782"/>
                </a:lnTo>
                <a:cubicBezTo>
                  <a:pt x="137453" y="1606782"/>
                  <a:pt x="44428" y="1514953"/>
                  <a:pt x="44428" y="1402027"/>
                </a:cubicBezTo>
                <a:lnTo>
                  <a:pt x="44428" y="43857"/>
                </a:lnTo>
                <a:lnTo>
                  <a:pt x="44428" y="43769"/>
                </a:lnTo>
                <a:lnTo>
                  <a:pt x="640442" y="43769"/>
                </a:lnTo>
                <a:lnTo>
                  <a:pt x="640442" y="0"/>
                </a:lnTo>
                <a:lnTo>
                  <a:pt x="587351" y="0"/>
                </a:lnTo>
                <a:cubicBezTo>
                  <a:pt x="276400" y="0"/>
                  <a:pt x="0" y="0"/>
                  <a:pt x="0" y="0"/>
                </a:cubicBezTo>
                <a:lnTo>
                  <a:pt x="0" y="1402027"/>
                </a:lnTo>
                <a:cubicBezTo>
                  <a:pt x="0" y="1539114"/>
                  <a:pt x="112977" y="1650551"/>
                  <a:pt x="251761" y="1650551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64C6AB0-F93B-D5AF-82FF-DBFE2FAA317F}"/>
              </a:ext>
            </a:extLst>
          </p:cNvPr>
          <p:cNvSpPr/>
          <p:nvPr/>
        </p:nvSpPr>
        <p:spPr>
          <a:xfrm rot="5400000" flipH="1">
            <a:off x="9801544" y="-395502"/>
            <a:ext cx="284936" cy="1075939"/>
          </a:xfrm>
          <a:custGeom>
            <a:avLst/>
            <a:gdLst>
              <a:gd name="connsiteX0" fmla="*/ 284936 w 284936"/>
              <a:gd name="connsiteY0" fmla="*/ 1075939 h 1075939"/>
              <a:gd name="connsiteX1" fmla="*/ 284936 w 284936"/>
              <a:gd name="connsiteY1" fmla="*/ 1048580 h 1075939"/>
              <a:gd name="connsiteX2" fmla="*/ 153824 w 284936"/>
              <a:gd name="connsiteY2" fmla="*/ 1048580 h 1075939"/>
              <a:gd name="connsiteX3" fmla="*/ 26129 w 284936"/>
              <a:gd name="connsiteY3" fmla="*/ 914338 h 1075939"/>
              <a:gd name="connsiteX4" fmla="*/ 26129 w 284936"/>
              <a:gd name="connsiteY4" fmla="*/ 27359 h 1075939"/>
              <a:gd name="connsiteX5" fmla="*/ 26042 w 284936"/>
              <a:gd name="connsiteY5" fmla="*/ 27267 h 1075939"/>
              <a:gd name="connsiteX6" fmla="*/ 284935 w 284936"/>
              <a:gd name="connsiteY6" fmla="*/ 27267 h 1075939"/>
              <a:gd name="connsiteX7" fmla="*/ 284935 w 284936"/>
              <a:gd name="connsiteY7" fmla="*/ 0 h 1075939"/>
              <a:gd name="connsiteX8" fmla="*/ 280022 w 284936"/>
              <a:gd name="connsiteY8" fmla="*/ 0 h 1075939"/>
              <a:gd name="connsiteX9" fmla="*/ 0 w 284936"/>
              <a:gd name="connsiteY9" fmla="*/ 0 h 1075939"/>
              <a:gd name="connsiteX10" fmla="*/ 0 w 284936"/>
              <a:gd name="connsiteY10" fmla="*/ 914338 h 1075939"/>
              <a:gd name="connsiteX11" fmla="*/ 153824 w 284936"/>
              <a:gd name="connsiteY11" fmla="*/ 1075939 h 107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936" h="1075939">
                <a:moveTo>
                  <a:pt x="284936" y="1075939"/>
                </a:moveTo>
                <a:lnTo>
                  <a:pt x="284936" y="1048580"/>
                </a:lnTo>
                <a:lnTo>
                  <a:pt x="153824" y="1048580"/>
                </a:lnTo>
                <a:cubicBezTo>
                  <a:pt x="83422" y="1048580"/>
                  <a:pt x="26129" y="988390"/>
                  <a:pt x="26129" y="914338"/>
                </a:cubicBezTo>
                <a:lnTo>
                  <a:pt x="26129" y="27359"/>
                </a:lnTo>
                <a:lnTo>
                  <a:pt x="26042" y="27267"/>
                </a:lnTo>
                <a:lnTo>
                  <a:pt x="284935" y="27267"/>
                </a:lnTo>
                <a:lnTo>
                  <a:pt x="284935" y="0"/>
                </a:lnTo>
                <a:lnTo>
                  <a:pt x="280022" y="0"/>
                </a:lnTo>
                <a:cubicBezTo>
                  <a:pt x="124454" y="0"/>
                  <a:pt x="0" y="0"/>
                  <a:pt x="0" y="0"/>
                </a:cubicBezTo>
                <a:lnTo>
                  <a:pt x="0" y="914338"/>
                </a:lnTo>
                <a:cubicBezTo>
                  <a:pt x="0" y="1003438"/>
                  <a:pt x="69012" y="1075939"/>
                  <a:pt x="153824" y="1075939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19AFA45-FE28-00B4-D042-9152482F96DD}"/>
              </a:ext>
            </a:extLst>
          </p:cNvPr>
          <p:cNvSpPr/>
          <p:nvPr/>
        </p:nvSpPr>
        <p:spPr>
          <a:xfrm rot="5400000" flipH="1">
            <a:off x="11393932" y="2196996"/>
            <a:ext cx="894905" cy="649182"/>
          </a:xfrm>
          <a:custGeom>
            <a:avLst/>
            <a:gdLst>
              <a:gd name="connsiteX0" fmla="*/ 894905 w 894905"/>
              <a:gd name="connsiteY0" fmla="*/ 649182 h 649182"/>
              <a:gd name="connsiteX1" fmla="*/ 894905 w 894905"/>
              <a:gd name="connsiteY1" fmla="*/ 0 h 649182"/>
              <a:gd name="connsiteX2" fmla="*/ 868863 w 894905"/>
              <a:gd name="connsiteY2" fmla="*/ 0 h 649182"/>
              <a:gd name="connsiteX3" fmla="*/ 868863 w 894905"/>
              <a:gd name="connsiteY3" fmla="*/ 621823 h 649182"/>
              <a:gd name="connsiteX4" fmla="*/ 135595 w 894905"/>
              <a:gd name="connsiteY4" fmla="*/ 621823 h 649182"/>
              <a:gd name="connsiteX5" fmla="*/ 26043 w 894905"/>
              <a:gd name="connsiteY5" fmla="*/ 506733 h 649182"/>
              <a:gd name="connsiteX6" fmla="*/ 26043 w 894905"/>
              <a:gd name="connsiteY6" fmla="*/ 0 h 649182"/>
              <a:gd name="connsiteX7" fmla="*/ 0 w 894905"/>
              <a:gd name="connsiteY7" fmla="*/ 0 h 649182"/>
              <a:gd name="connsiteX8" fmla="*/ 0 w 894905"/>
              <a:gd name="connsiteY8" fmla="*/ 506733 h 649182"/>
              <a:gd name="connsiteX9" fmla="*/ 135595 w 894905"/>
              <a:gd name="connsiteY9" fmla="*/ 649182 h 64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4905" h="649182">
                <a:moveTo>
                  <a:pt x="894905" y="649182"/>
                </a:moveTo>
                <a:lnTo>
                  <a:pt x="894905" y="0"/>
                </a:lnTo>
                <a:lnTo>
                  <a:pt x="868863" y="0"/>
                </a:lnTo>
                <a:lnTo>
                  <a:pt x="868863" y="621823"/>
                </a:lnTo>
                <a:lnTo>
                  <a:pt x="135595" y="621823"/>
                </a:lnTo>
                <a:cubicBezTo>
                  <a:pt x="75176" y="621823"/>
                  <a:pt x="26043" y="570206"/>
                  <a:pt x="26043" y="506733"/>
                </a:cubicBezTo>
                <a:lnTo>
                  <a:pt x="26043" y="0"/>
                </a:lnTo>
                <a:lnTo>
                  <a:pt x="0" y="0"/>
                </a:lnTo>
                <a:lnTo>
                  <a:pt x="0" y="506733"/>
                </a:lnTo>
                <a:cubicBezTo>
                  <a:pt x="0" y="585254"/>
                  <a:pt x="60852" y="649182"/>
                  <a:pt x="135595" y="649182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706759C-16F2-D6AA-3F4F-189DC7DFA108}"/>
              </a:ext>
            </a:extLst>
          </p:cNvPr>
          <p:cNvSpPr/>
          <p:nvPr/>
        </p:nvSpPr>
        <p:spPr>
          <a:xfrm rot="5400000" flipH="1">
            <a:off x="11067292" y="104595"/>
            <a:ext cx="1203279" cy="994089"/>
          </a:xfrm>
          <a:custGeom>
            <a:avLst/>
            <a:gdLst>
              <a:gd name="connsiteX0" fmla="*/ 1203279 w 1203279"/>
              <a:gd name="connsiteY0" fmla="*/ 994089 h 994089"/>
              <a:gd name="connsiteX1" fmla="*/ 1203279 w 1203279"/>
              <a:gd name="connsiteY1" fmla="*/ 957610 h 994089"/>
              <a:gd name="connsiteX2" fmla="*/ 243670 w 1203279"/>
              <a:gd name="connsiteY2" fmla="*/ 957610 h 994089"/>
              <a:gd name="connsiteX3" fmla="*/ 34810 w 1203279"/>
              <a:gd name="connsiteY3" fmla="*/ 738099 h 994089"/>
              <a:gd name="connsiteX4" fmla="*/ 34810 w 1203279"/>
              <a:gd name="connsiteY4" fmla="*/ 0 h 994089"/>
              <a:gd name="connsiteX5" fmla="*/ 0 w 1203279"/>
              <a:gd name="connsiteY5" fmla="*/ 0 h 994089"/>
              <a:gd name="connsiteX6" fmla="*/ 0 w 1203279"/>
              <a:gd name="connsiteY6" fmla="*/ 738099 h 994089"/>
              <a:gd name="connsiteX7" fmla="*/ 243670 w 1203279"/>
              <a:gd name="connsiteY7" fmla="*/ 994089 h 994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3279" h="994089">
                <a:moveTo>
                  <a:pt x="1203279" y="994089"/>
                </a:moveTo>
                <a:lnTo>
                  <a:pt x="1203279" y="957610"/>
                </a:lnTo>
                <a:lnTo>
                  <a:pt x="243670" y="957610"/>
                </a:lnTo>
                <a:cubicBezTo>
                  <a:pt x="128476" y="957610"/>
                  <a:pt x="34810" y="859117"/>
                  <a:pt x="34810" y="738099"/>
                </a:cubicBezTo>
                <a:lnTo>
                  <a:pt x="34810" y="0"/>
                </a:lnTo>
                <a:lnTo>
                  <a:pt x="0" y="0"/>
                </a:lnTo>
                <a:lnTo>
                  <a:pt x="0" y="738099"/>
                </a:lnTo>
                <a:cubicBezTo>
                  <a:pt x="0" y="879272"/>
                  <a:pt x="109291" y="994089"/>
                  <a:pt x="243670" y="994089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20F2297-2252-571B-17F1-0ACF13852903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904B67A-B490-A819-D51B-A5B4D81FA78E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AD7688C-29B9-D3D1-0DB6-0B3DC98861DE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96E710-156B-6F63-F1B0-66BBFBBF3658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B1B9EC-4ABE-EE33-6FEC-17BF1A77E2B9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D1F3DDA8-6ABD-9CF6-41F5-93138CEECC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D6D5259-68BF-2A39-7D4E-71450C587154}"/>
              </a:ext>
            </a:extLst>
          </p:cNvPr>
          <p:cNvGrpSpPr/>
          <p:nvPr userDrawn="1"/>
        </p:nvGrpSpPr>
        <p:grpSpPr>
          <a:xfrm>
            <a:off x="381000" y="6162613"/>
            <a:ext cx="11430000" cy="73346"/>
            <a:chOff x="381000" y="6170607"/>
            <a:chExt cx="11430000" cy="11430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D76E547-8852-AA30-29B2-9680C28F0B9C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9F530F-BB56-085D-DA27-037445215CD4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5A645AF-9A65-5E66-9067-C527A90E578B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7B02186-4E98-3AEB-1007-17CF58B74CA7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65F9CFF-62A5-16F5-4865-BF7B1A0389B6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 |</a:t>
            </a:r>
            <a:r>
              <a:rPr lang="en-US" sz="10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fld id="{18B24A39-20DA-437B-9D35-3A964E39DB5D}" type="slidenum">
              <a:rPr lang="en-US" sz="1000" b="1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070C756-7FA4-141B-3364-A7E06AEE0F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4449" y="6415009"/>
            <a:ext cx="785492" cy="182437"/>
          </a:xfrm>
          <a:prstGeom prst="rect">
            <a:avLst/>
          </a:prstGeom>
        </p:spPr>
      </p:pic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F883EEB1-6E68-A231-42E2-2AF2CC498E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4444" y="4428527"/>
            <a:ext cx="2630541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Topic 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7" name="Text Placeholder 33">
            <a:extLst>
              <a:ext uri="{FF2B5EF4-FFF2-40B4-BE49-F238E27FC236}">
                <a16:creationId xmlns:a16="http://schemas.microsoft.com/office/drawing/2014/main" id="{919DE8CB-EA03-8749-7290-6059C864241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4444" y="4910536"/>
            <a:ext cx="2630541" cy="77949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82" name="Text Placeholder 33">
            <a:extLst>
              <a:ext uri="{FF2B5EF4-FFF2-40B4-BE49-F238E27FC236}">
                <a16:creationId xmlns:a16="http://schemas.microsoft.com/office/drawing/2014/main" id="{91BA7151-6D7F-EF27-80C5-46D328A3E13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816038" y="4428527"/>
            <a:ext cx="2630541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Topic 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Text Placeholder 33">
            <a:extLst>
              <a:ext uri="{FF2B5EF4-FFF2-40B4-BE49-F238E27FC236}">
                <a16:creationId xmlns:a16="http://schemas.microsoft.com/office/drawing/2014/main" id="{1B1BBAB0-940E-7238-4BF1-A3918372534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816038" y="4910536"/>
            <a:ext cx="2630541" cy="77949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86" name="Text Placeholder 33">
            <a:extLst>
              <a:ext uri="{FF2B5EF4-FFF2-40B4-BE49-F238E27FC236}">
                <a16:creationId xmlns:a16="http://schemas.microsoft.com/office/drawing/2014/main" id="{2D77F23E-E3A3-01E6-A741-B70DAB3A781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6903" y="4428527"/>
            <a:ext cx="2630541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Topic 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" name="Text Placeholder 33">
            <a:extLst>
              <a:ext uri="{FF2B5EF4-FFF2-40B4-BE49-F238E27FC236}">
                <a16:creationId xmlns:a16="http://schemas.microsoft.com/office/drawing/2014/main" id="{DF11C591-65DC-3001-93BC-32C3D57D38B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6903" y="4910536"/>
            <a:ext cx="2630541" cy="77949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91" name="Picture Placeholder 75">
            <a:extLst>
              <a:ext uri="{FF2B5EF4-FFF2-40B4-BE49-F238E27FC236}">
                <a16:creationId xmlns:a16="http://schemas.microsoft.com/office/drawing/2014/main" id="{0DB95E2B-6989-E09D-5E56-8DACC019A76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877890" y="2305224"/>
            <a:ext cx="920472" cy="89384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2" name="Picture Placeholder 75">
            <a:extLst>
              <a:ext uri="{FF2B5EF4-FFF2-40B4-BE49-F238E27FC236}">
                <a16:creationId xmlns:a16="http://schemas.microsoft.com/office/drawing/2014/main" id="{CCF6FCCB-20AD-93A5-3E19-96EE7807883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632145" y="2305224"/>
            <a:ext cx="920472" cy="89384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3" name="Picture Placeholder 75">
            <a:extLst>
              <a:ext uri="{FF2B5EF4-FFF2-40B4-BE49-F238E27FC236}">
                <a16:creationId xmlns:a16="http://schemas.microsoft.com/office/drawing/2014/main" id="{F6E8F1E8-B0F0-4E6F-B2FD-A1D864509BE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9471680" y="2305224"/>
            <a:ext cx="920472" cy="89384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1041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7BCA648F-BFA5-DDF3-1940-F95FDE299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227027"/>
            <a:ext cx="11704321" cy="746007"/>
          </a:xfrm>
          <a:prstGeom prst="rect">
            <a:avLst/>
          </a:prstGeom>
        </p:spPr>
        <p:txBody>
          <a:bodyPr anchor="ctr"/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3C7E94D-CA4A-869F-750A-1F822F9CD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38" y="999665"/>
            <a:ext cx="10116313" cy="5659875"/>
          </a:xfrm>
          <a:prstGeom prst="rect">
            <a:avLst/>
          </a:prstGeom>
        </p:spPr>
        <p:txBody>
          <a:bodyPr/>
          <a:lstStyle>
            <a:lvl1pPr marL="52578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146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5957C7E-BAAE-5629-3876-B93FC5F71D66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F65DFD-A7D9-5E76-70D2-CD2E05B85CF0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20AC44E-F354-C308-2391-F25EED64FE7B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25689C-D5F1-CEC2-7848-8E6BD0F58B13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4A07151-351F-2C97-1253-5D7331B0309A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56EC6961-286F-6BEC-B8EB-658AE1894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7327F5-528D-A261-E856-DF99A7520C77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127DD84-D97C-109B-4C27-484A9EB2A7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64" name="Picture Placeholder 75">
            <a:extLst>
              <a:ext uri="{FF2B5EF4-FFF2-40B4-BE49-F238E27FC236}">
                <a16:creationId xmlns:a16="http://schemas.microsoft.com/office/drawing/2014/main" id="{10ACBE1F-484B-F1EE-F962-75EC63DA4BE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345429" y="4454356"/>
            <a:ext cx="920472" cy="89384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5" name="Picture Placeholder 75">
            <a:extLst>
              <a:ext uri="{FF2B5EF4-FFF2-40B4-BE49-F238E27FC236}">
                <a16:creationId xmlns:a16="http://schemas.microsoft.com/office/drawing/2014/main" id="{99E0A5C5-75F6-72FF-9D23-95EA7E6DE9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369942" y="4454356"/>
            <a:ext cx="920472" cy="89384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8" name="Picture Placeholder 75">
            <a:extLst>
              <a:ext uri="{FF2B5EF4-FFF2-40B4-BE49-F238E27FC236}">
                <a16:creationId xmlns:a16="http://schemas.microsoft.com/office/drawing/2014/main" id="{B06532DF-CBDE-DEDC-C228-33865ED2E322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52327" y="1588400"/>
            <a:ext cx="920472" cy="89384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9" name="Picture Placeholder 75">
            <a:extLst>
              <a:ext uri="{FF2B5EF4-FFF2-40B4-BE49-F238E27FC236}">
                <a16:creationId xmlns:a16="http://schemas.microsoft.com/office/drawing/2014/main" id="{5A8CC2DC-AAE5-F810-CEAA-166817F9862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014450" y="1588400"/>
            <a:ext cx="920472" cy="89384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9B722859-FF09-B377-6271-AF10E681C2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3275" y="1585921"/>
            <a:ext cx="1416372" cy="34975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8E4CEFB5-3867-5BA9-C0E2-5DB0BBD8DBB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58868" y="4480268"/>
            <a:ext cx="1416372" cy="34975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000" b="1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75" name="Text Placeholder 33">
            <a:extLst>
              <a:ext uri="{FF2B5EF4-FFF2-40B4-BE49-F238E27FC236}">
                <a16:creationId xmlns:a16="http://schemas.microsoft.com/office/drawing/2014/main" id="{9EC228E5-14D1-4E45-7FC6-C16E79BFC3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21992" y="1575698"/>
            <a:ext cx="1416372" cy="34975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000" b="1" kern="120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7" name="Text Placeholder 33">
            <a:extLst>
              <a:ext uri="{FF2B5EF4-FFF2-40B4-BE49-F238E27FC236}">
                <a16:creationId xmlns:a16="http://schemas.microsoft.com/office/drawing/2014/main" id="{9DFE925C-A94A-5FBA-428A-003CA0DC8A4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820343" y="4480268"/>
            <a:ext cx="1416372" cy="34975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0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79" name="Text Placeholder 33">
            <a:extLst>
              <a:ext uri="{FF2B5EF4-FFF2-40B4-BE49-F238E27FC236}">
                <a16:creationId xmlns:a16="http://schemas.microsoft.com/office/drawing/2014/main" id="{204B6C74-7A4C-D1C4-8476-88451C91F72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92329" y="4987657"/>
            <a:ext cx="2392754" cy="77949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2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</a:t>
            </a:r>
          </a:p>
        </p:txBody>
      </p: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8F6CEBA0-2D85-7C91-F611-676DD4F4FE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32152" y="4987657"/>
            <a:ext cx="2392754" cy="77949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</a:t>
            </a:r>
          </a:p>
        </p:txBody>
      </p:sp>
      <p:sp>
        <p:nvSpPr>
          <p:cNvPr id="83" name="Text Placeholder 33">
            <a:extLst>
              <a:ext uri="{FF2B5EF4-FFF2-40B4-BE49-F238E27FC236}">
                <a16:creationId xmlns:a16="http://schemas.microsoft.com/office/drawing/2014/main" id="{F1BF7B00-6B18-D0D3-9CF1-C2624F3C61A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67826" y="2069395"/>
            <a:ext cx="2392754" cy="77949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</a:t>
            </a:r>
          </a:p>
        </p:txBody>
      </p:sp>
      <p:sp>
        <p:nvSpPr>
          <p:cNvPr id="85" name="Text Placeholder 33">
            <a:extLst>
              <a:ext uri="{FF2B5EF4-FFF2-40B4-BE49-F238E27FC236}">
                <a16:creationId xmlns:a16="http://schemas.microsoft.com/office/drawing/2014/main" id="{BD529C00-8E3D-A38C-6877-551D7EE40DC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636992" y="2027003"/>
            <a:ext cx="2392754" cy="779490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3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54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cess Infograph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B16D485-7428-9D24-51E2-DD05927F96E3}"/>
              </a:ext>
            </a:extLst>
          </p:cNvPr>
          <p:cNvSpPr/>
          <p:nvPr/>
        </p:nvSpPr>
        <p:spPr>
          <a:xfrm rot="5400000" flipH="1">
            <a:off x="1451527" y="2250237"/>
            <a:ext cx="3298195" cy="3299070"/>
          </a:xfrm>
          <a:custGeom>
            <a:avLst/>
            <a:gdLst>
              <a:gd name="connsiteX0" fmla="*/ 270631 w 1842740"/>
              <a:gd name="connsiteY0" fmla="*/ 1843130 h 1843228"/>
              <a:gd name="connsiteX1" fmla="*/ 0 w 1842740"/>
              <a:gd name="connsiteY1" fmla="*/ 1572500 h 1843228"/>
              <a:gd name="connsiteX2" fmla="*/ 0 w 1842740"/>
              <a:gd name="connsiteY2" fmla="*/ 0 h 1843228"/>
              <a:gd name="connsiteX3" fmla="*/ 1599083 w 1842740"/>
              <a:gd name="connsiteY3" fmla="*/ 0 h 1843228"/>
              <a:gd name="connsiteX4" fmla="*/ 1842740 w 1842740"/>
              <a:gd name="connsiteY4" fmla="*/ 243656 h 1843228"/>
              <a:gd name="connsiteX5" fmla="*/ 1842740 w 1842740"/>
              <a:gd name="connsiteY5" fmla="*/ 1843229 h 1843228"/>
              <a:gd name="connsiteX6" fmla="*/ 270532 w 1842740"/>
              <a:gd name="connsiteY6" fmla="*/ 1843229 h 1843228"/>
              <a:gd name="connsiteX7" fmla="*/ 29741 w 1842740"/>
              <a:gd name="connsiteY7" fmla="*/ 29642 h 1843228"/>
              <a:gd name="connsiteX8" fmla="*/ 29741 w 1842740"/>
              <a:gd name="connsiteY8" fmla="*/ 1572500 h 1843228"/>
              <a:gd name="connsiteX9" fmla="*/ 270631 w 1842740"/>
              <a:gd name="connsiteY9" fmla="*/ 1813488 h 1843228"/>
              <a:gd name="connsiteX10" fmla="*/ 1813197 w 1842740"/>
              <a:gd name="connsiteY10" fmla="*/ 1813488 h 1843228"/>
              <a:gd name="connsiteX11" fmla="*/ 1813197 w 1842740"/>
              <a:gd name="connsiteY11" fmla="*/ 243557 h 1843228"/>
              <a:gd name="connsiteX12" fmla="*/ 1599182 w 1842740"/>
              <a:gd name="connsiteY12" fmla="*/ 29543 h 1843228"/>
              <a:gd name="connsiteX13" fmla="*/ 29741 w 1842740"/>
              <a:gd name="connsiteY13" fmla="*/ 29543 h 184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2740" h="1843228">
                <a:moveTo>
                  <a:pt x="270631" y="1843130"/>
                </a:moveTo>
                <a:cubicBezTo>
                  <a:pt x="121433" y="1843130"/>
                  <a:pt x="0" y="1721697"/>
                  <a:pt x="0" y="1572500"/>
                </a:cubicBezTo>
                <a:lnTo>
                  <a:pt x="0" y="0"/>
                </a:lnTo>
                <a:cubicBezTo>
                  <a:pt x="0" y="0"/>
                  <a:pt x="1599083" y="0"/>
                  <a:pt x="1599083" y="0"/>
                </a:cubicBezTo>
                <a:cubicBezTo>
                  <a:pt x="1733460" y="0"/>
                  <a:pt x="1842740" y="109280"/>
                  <a:pt x="1842740" y="243656"/>
                </a:cubicBezTo>
                <a:lnTo>
                  <a:pt x="1842740" y="1843229"/>
                </a:lnTo>
                <a:lnTo>
                  <a:pt x="270532" y="1843229"/>
                </a:lnTo>
                <a:close/>
                <a:moveTo>
                  <a:pt x="29741" y="29642"/>
                </a:moveTo>
                <a:lnTo>
                  <a:pt x="29741" y="1572500"/>
                </a:lnTo>
                <a:cubicBezTo>
                  <a:pt x="29741" y="1705394"/>
                  <a:pt x="137736" y="1813488"/>
                  <a:pt x="270631" y="1813488"/>
                </a:cubicBezTo>
                <a:lnTo>
                  <a:pt x="1813197" y="1813488"/>
                </a:lnTo>
                <a:lnTo>
                  <a:pt x="1813197" y="243557"/>
                </a:lnTo>
                <a:cubicBezTo>
                  <a:pt x="1813197" y="125583"/>
                  <a:pt x="1717157" y="29543"/>
                  <a:pt x="1599182" y="29543"/>
                </a:cubicBezTo>
                <a:lnTo>
                  <a:pt x="29741" y="29543"/>
                </a:lnTo>
                <a:close/>
              </a:path>
            </a:pathLst>
          </a:custGeom>
          <a:solidFill>
            <a:srgbClr val="DCDDDE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B02B2D0-C5E1-D986-D176-F27CF7974A98}"/>
              </a:ext>
            </a:extLst>
          </p:cNvPr>
          <p:cNvSpPr/>
          <p:nvPr/>
        </p:nvSpPr>
        <p:spPr>
          <a:xfrm rot="5400000" flipH="1">
            <a:off x="4345220" y="4237994"/>
            <a:ext cx="2268044" cy="2971968"/>
          </a:xfrm>
          <a:custGeom>
            <a:avLst/>
            <a:gdLst>
              <a:gd name="connsiteX0" fmla="*/ 2268044 w 2268044"/>
              <a:gd name="connsiteY0" fmla="*/ 2971968 h 2971968"/>
              <a:gd name="connsiteX1" fmla="*/ 2268044 w 2268044"/>
              <a:gd name="connsiteY1" fmla="*/ 404460 h 2971968"/>
              <a:gd name="connsiteX2" fmla="*/ 1863585 w 2268044"/>
              <a:gd name="connsiteY2" fmla="*/ 0 h 2971968"/>
              <a:gd name="connsiteX3" fmla="*/ 108985 w 2268044"/>
              <a:gd name="connsiteY3" fmla="*/ 0 h 2971968"/>
              <a:gd name="connsiteX4" fmla="*/ 0 w 2268044"/>
              <a:gd name="connsiteY4" fmla="*/ 0 h 2971968"/>
              <a:gd name="connsiteX5" fmla="*/ 0 w 2268044"/>
              <a:gd name="connsiteY5" fmla="*/ 78969 h 2971968"/>
              <a:gd name="connsiteX6" fmla="*/ 1863743 w 2268044"/>
              <a:gd name="connsiteY6" fmla="*/ 78969 h 2971968"/>
              <a:gd name="connsiteX7" fmla="*/ 2189391 w 2268044"/>
              <a:gd name="connsiteY7" fmla="*/ 404618 h 2971968"/>
              <a:gd name="connsiteX8" fmla="*/ 2189391 w 2268044"/>
              <a:gd name="connsiteY8" fmla="*/ 2893315 h 2971968"/>
              <a:gd name="connsiteX9" fmla="*/ 0 w 2268044"/>
              <a:gd name="connsiteY9" fmla="*/ 2893315 h 2971968"/>
              <a:gd name="connsiteX10" fmla="*/ 0 w 2268044"/>
              <a:gd name="connsiteY10" fmla="*/ 2971968 h 29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8044" h="2971968">
                <a:moveTo>
                  <a:pt x="2268044" y="2971968"/>
                </a:moveTo>
                <a:lnTo>
                  <a:pt x="2268044" y="404460"/>
                </a:lnTo>
                <a:cubicBezTo>
                  <a:pt x="2268044" y="181424"/>
                  <a:pt x="2086621" y="0"/>
                  <a:pt x="1863585" y="0"/>
                </a:cubicBezTo>
                <a:cubicBezTo>
                  <a:pt x="1863585" y="0"/>
                  <a:pt x="860957" y="0"/>
                  <a:pt x="108985" y="0"/>
                </a:cubicBezTo>
                <a:lnTo>
                  <a:pt x="0" y="0"/>
                </a:lnTo>
                <a:lnTo>
                  <a:pt x="0" y="78969"/>
                </a:lnTo>
                <a:lnTo>
                  <a:pt x="1863743" y="78969"/>
                </a:lnTo>
                <a:cubicBezTo>
                  <a:pt x="2043276" y="78969"/>
                  <a:pt x="2189391" y="225085"/>
                  <a:pt x="2189391" y="404618"/>
                </a:cubicBezTo>
                <a:lnTo>
                  <a:pt x="2189391" y="2893315"/>
                </a:lnTo>
                <a:lnTo>
                  <a:pt x="0" y="2893315"/>
                </a:lnTo>
                <a:lnTo>
                  <a:pt x="0" y="2971968"/>
                </a:lnTo>
                <a:close/>
              </a:path>
            </a:pathLst>
          </a:custGeom>
          <a:solidFill>
            <a:srgbClr val="D1D3D4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C8A8BD3-FAF4-9E45-4591-445CECE319D1}"/>
              </a:ext>
            </a:extLst>
          </p:cNvPr>
          <p:cNvSpPr/>
          <p:nvPr/>
        </p:nvSpPr>
        <p:spPr>
          <a:xfrm rot="5400000" flipH="1">
            <a:off x="3643242" y="1043093"/>
            <a:ext cx="3035232" cy="2852770"/>
          </a:xfrm>
          <a:custGeom>
            <a:avLst/>
            <a:gdLst>
              <a:gd name="connsiteX0" fmla="*/ 280512 w 1862501"/>
              <a:gd name="connsiteY0" fmla="*/ 1862990 h 1862989"/>
              <a:gd name="connsiteX1" fmla="*/ 0 w 1862501"/>
              <a:gd name="connsiteY1" fmla="*/ 1582479 h 1862989"/>
              <a:gd name="connsiteX2" fmla="*/ 0 w 1862501"/>
              <a:gd name="connsiteY2" fmla="*/ 0 h 1862989"/>
              <a:gd name="connsiteX3" fmla="*/ 1608964 w 1862501"/>
              <a:gd name="connsiteY3" fmla="*/ 0 h 1862989"/>
              <a:gd name="connsiteX4" fmla="*/ 1862501 w 1862501"/>
              <a:gd name="connsiteY4" fmla="*/ 253537 h 1862989"/>
              <a:gd name="connsiteX5" fmla="*/ 1862501 w 1862501"/>
              <a:gd name="connsiteY5" fmla="*/ 1862990 h 1862989"/>
              <a:gd name="connsiteX6" fmla="*/ 280413 w 1862501"/>
              <a:gd name="connsiteY6" fmla="*/ 1862990 h 1862989"/>
              <a:gd name="connsiteX7" fmla="*/ 49502 w 1862501"/>
              <a:gd name="connsiteY7" fmla="*/ 49502 h 1862989"/>
              <a:gd name="connsiteX8" fmla="*/ 49502 w 1862501"/>
              <a:gd name="connsiteY8" fmla="*/ 1582479 h 1862989"/>
              <a:gd name="connsiteX9" fmla="*/ 280512 w 1862501"/>
              <a:gd name="connsiteY9" fmla="*/ 1813587 h 1862989"/>
              <a:gd name="connsiteX10" fmla="*/ 1813197 w 1862501"/>
              <a:gd name="connsiteY10" fmla="*/ 1813587 h 1862989"/>
              <a:gd name="connsiteX11" fmla="*/ 1813197 w 1862501"/>
              <a:gd name="connsiteY11" fmla="*/ 253537 h 1862989"/>
              <a:gd name="connsiteX12" fmla="*/ 1609063 w 1862501"/>
              <a:gd name="connsiteY12" fmla="*/ 49403 h 1862989"/>
              <a:gd name="connsiteX13" fmla="*/ 49502 w 1862501"/>
              <a:gd name="connsiteY13" fmla="*/ 49403 h 186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2501" h="1862989">
                <a:moveTo>
                  <a:pt x="280512" y="1862990"/>
                </a:moveTo>
                <a:cubicBezTo>
                  <a:pt x="125879" y="1862990"/>
                  <a:pt x="0" y="1737210"/>
                  <a:pt x="0" y="1582479"/>
                </a:cubicBezTo>
                <a:lnTo>
                  <a:pt x="0" y="0"/>
                </a:lnTo>
                <a:cubicBezTo>
                  <a:pt x="0" y="0"/>
                  <a:pt x="1608964" y="0"/>
                  <a:pt x="1608964" y="0"/>
                </a:cubicBezTo>
                <a:cubicBezTo>
                  <a:pt x="1748775" y="0"/>
                  <a:pt x="1862501" y="113726"/>
                  <a:pt x="1862501" y="253537"/>
                </a:cubicBezTo>
                <a:lnTo>
                  <a:pt x="1862501" y="1862990"/>
                </a:lnTo>
                <a:lnTo>
                  <a:pt x="280413" y="1862990"/>
                </a:lnTo>
                <a:close/>
                <a:moveTo>
                  <a:pt x="49502" y="49502"/>
                </a:moveTo>
                <a:lnTo>
                  <a:pt x="49502" y="1582479"/>
                </a:lnTo>
                <a:cubicBezTo>
                  <a:pt x="49502" y="1709939"/>
                  <a:pt x="153150" y="1813587"/>
                  <a:pt x="280512" y="1813587"/>
                </a:cubicBezTo>
                <a:lnTo>
                  <a:pt x="1813197" y="1813587"/>
                </a:lnTo>
                <a:lnTo>
                  <a:pt x="1813197" y="253537"/>
                </a:lnTo>
                <a:cubicBezTo>
                  <a:pt x="1813197" y="140996"/>
                  <a:pt x="1721603" y="49403"/>
                  <a:pt x="1609063" y="49403"/>
                </a:cubicBezTo>
                <a:lnTo>
                  <a:pt x="49502" y="49403"/>
                </a:lnTo>
                <a:close/>
              </a:path>
            </a:pathLst>
          </a:custGeom>
          <a:solidFill>
            <a:srgbClr val="FFFFFF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965E54-C83D-9626-45EB-B74D1CAF1FD9}"/>
              </a:ext>
            </a:extLst>
          </p:cNvPr>
          <p:cNvSpPr/>
          <p:nvPr/>
        </p:nvSpPr>
        <p:spPr>
          <a:xfrm rot="5400000" flipH="1">
            <a:off x="4237679" y="175613"/>
            <a:ext cx="589199" cy="589363"/>
          </a:xfrm>
          <a:custGeom>
            <a:avLst/>
            <a:gdLst>
              <a:gd name="connsiteX0" fmla="*/ 699648 w 699648"/>
              <a:gd name="connsiteY0" fmla="*/ 699844 h 699843"/>
              <a:gd name="connsiteX1" fmla="*/ 105822 w 699648"/>
              <a:gd name="connsiteY1" fmla="*/ 699844 h 699843"/>
              <a:gd name="connsiteX2" fmla="*/ 0 w 699648"/>
              <a:gd name="connsiteY2" fmla="*/ 594023 h 699843"/>
              <a:gd name="connsiteX3" fmla="*/ 0 w 699648"/>
              <a:gd name="connsiteY3" fmla="*/ 0 h 699843"/>
              <a:gd name="connsiteX4" fmla="*/ 604004 w 699648"/>
              <a:gd name="connsiteY4" fmla="*/ 0 h 699843"/>
              <a:gd name="connsiteX5" fmla="*/ 699648 w 699648"/>
              <a:gd name="connsiteY5" fmla="*/ 95644 h 699843"/>
              <a:gd name="connsiteX6" fmla="*/ 699648 w 699648"/>
              <a:gd name="connsiteY6" fmla="*/ 699745 h 699843"/>
              <a:gd name="connsiteX7" fmla="*/ 19761 w 699648"/>
              <a:gd name="connsiteY7" fmla="*/ 19761 h 699843"/>
              <a:gd name="connsiteX8" fmla="*/ 19761 w 699648"/>
              <a:gd name="connsiteY8" fmla="*/ 594023 h 699843"/>
              <a:gd name="connsiteX9" fmla="*/ 105822 w 699648"/>
              <a:gd name="connsiteY9" fmla="*/ 680083 h 699843"/>
              <a:gd name="connsiteX10" fmla="*/ 679887 w 699648"/>
              <a:gd name="connsiteY10" fmla="*/ 680083 h 699843"/>
              <a:gd name="connsiteX11" fmla="*/ 679887 w 699648"/>
              <a:gd name="connsiteY11" fmla="*/ 95743 h 699843"/>
              <a:gd name="connsiteX12" fmla="*/ 604004 w 699648"/>
              <a:gd name="connsiteY12" fmla="*/ 19860 h 699843"/>
              <a:gd name="connsiteX13" fmla="*/ 19761 w 699648"/>
              <a:gd name="connsiteY13" fmla="*/ 19860 h 69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9648" h="699843">
                <a:moveTo>
                  <a:pt x="699648" y="699844"/>
                </a:moveTo>
                <a:lnTo>
                  <a:pt x="105822" y="699844"/>
                </a:lnTo>
                <a:cubicBezTo>
                  <a:pt x="47526" y="699844"/>
                  <a:pt x="0" y="652417"/>
                  <a:pt x="0" y="594023"/>
                </a:cubicBezTo>
                <a:lnTo>
                  <a:pt x="0" y="0"/>
                </a:lnTo>
                <a:cubicBezTo>
                  <a:pt x="0" y="0"/>
                  <a:pt x="604004" y="0"/>
                  <a:pt x="604004" y="0"/>
                </a:cubicBezTo>
                <a:cubicBezTo>
                  <a:pt x="656767" y="0"/>
                  <a:pt x="699648" y="42882"/>
                  <a:pt x="699648" y="95644"/>
                </a:cubicBezTo>
                <a:lnTo>
                  <a:pt x="699648" y="699745"/>
                </a:lnTo>
                <a:close/>
                <a:moveTo>
                  <a:pt x="19761" y="19761"/>
                </a:moveTo>
                <a:lnTo>
                  <a:pt x="19761" y="594023"/>
                </a:lnTo>
                <a:cubicBezTo>
                  <a:pt x="19761" y="641449"/>
                  <a:pt x="58296" y="680083"/>
                  <a:pt x="105822" y="680083"/>
                </a:cubicBezTo>
                <a:lnTo>
                  <a:pt x="679887" y="680083"/>
                </a:lnTo>
                <a:lnTo>
                  <a:pt x="679887" y="95743"/>
                </a:lnTo>
                <a:cubicBezTo>
                  <a:pt x="679887" y="53849"/>
                  <a:pt x="645799" y="19860"/>
                  <a:pt x="604004" y="19860"/>
                </a:cubicBezTo>
                <a:lnTo>
                  <a:pt x="19761" y="19860"/>
                </a:lnTo>
                <a:close/>
              </a:path>
            </a:pathLst>
          </a:custGeom>
          <a:solidFill>
            <a:srgbClr val="FFFFFF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AC7619E-2BB3-8734-FC3C-A89836A84798}"/>
              </a:ext>
            </a:extLst>
          </p:cNvPr>
          <p:cNvSpPr/>
          <p:nvPr/>
        </p:nvSpPr>
        <p:spPr>
          <a:xfrm rot="5400000" flipH="1">
            <a:off x="6871986" y="5911550"/>
            <a:ext cx="267657" cy="1625244"/>
          </a:xfrm>
          <a:custGeom>
            <a:avLst/>
            <a:gdLst>
              <a:gd name="connsiteX0" fmla="*/ 267657 w 267657"/>
              <a:gd name="connsiteY0" fmla="*/ 1625244 h 1625244"/>
              <a:gd name="connsiteX1" fmla="*/ 267657 w 267657"/>
              <a:gd name="connsiteY1" fmla="*/ 222720 h 1625244"/>
              <a:gd name="connsiteX2" fmla="*/ 44935 w 267657"/>
              <a:gd name="connsiteY2" fmla="*/ 0 h 1625244"/>
              <a:gd name="connsiteX3" fmla="*/ 29188 w 267657"/>
              <a:gd name="connsiteY3" fmla="*/ 0 h 1625244"/>
              <a:gd name="connsiteX4" fmla="*/ 0 w 267657"/>
              <a:gd name="connsiteY4" fmla="*/ 0 h 1625244"/>
              <a:gd name="connsiteX5" fmla="*/ 0 w 267657"/>
              <a:gd name="connsiteY5" fmla="*/ 47287 h 1625244"/>
              <a:gd name="connsiteX6" fmla="*/ 44935 w 267657"/>
              <a:gd name="connsiteY6" fmla="*/ 47287 h 1625244"/>
              <a:gd name="connsiteX7" fmla="*/ 220370 w 267657"/>
              <a:gd name="connsiteY7" fmla="*/ 222720 h 1625244"/>
              <a:gd name="connsiteX8" fmla="*/ 220370 w 267657"/>
              <a:gd name="connsiteY8" fmla="*/ 1577957 h 1625244"/>
              <a:gd name="connsiteX9" fmla="*/ 0 w 267657"/>
              <a:gd name="connsiteY9" fmla="*/ 1577957 h 1625244"/>
              <a:gd name="connsiteX10" fmla="*/ 0 w 267657"/>
              <a:gd name="connsiteY10" fmla="*/ 1625244 h 162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657" h="1625244">
                <a:moveTo>
                  <a:pt x="267657" y="1625244"/>
                </a:moveTo>
                <a:lnTo>
                  <a:pt x="267657" y="222720"/>
                </a:lnTo>
                <a:cubicBezTo>
                  <a:pt x="267657" y="99932"/>
                  <a:pt x="167723" y="0"/>
                  <a:pt x="44935" y="0"/>
                </a:cubicBezTo>
                <a:cubicBezTo>
                  <a:pt x="44935" y="0"/>
                  <a:pt x="39458" y="0"/>
                  <a:pt x="29188" y="0"/>
                </a:cubicBezTo>
                <a:lnTo>
                  <a:pt x="0" y="0"/>
                </a:lnTo>
                <a:lnTo>
                  <a:pt x="0" y="47287"/>
                </a:lnTo>
                <a:lnTo>
                  <a:pt x="44935" y="47287"/>
                </a:lnTo>
                <a:cubicBezTo>
                  <a:pt x="141715" y="47287"/>
                  <a:pt x="220370" y="125940"/>
                  <a:pt x="220370" y="222720"/>
                </a:cubicBezTo>
                <a:lnTo>
                  <a:pt x="220370" y="1577957"/>
                </a:lnTo>
                <a:lnTo>
                  <a:pt x="0" y="1577957"/>
                </a:lnTo>
                <a:lnTo>
                  <a:pt x="0" y="1625244"/>
                </a:lnTo>
                <a:close/>
              </a:path>
            </a:pathLst>
          </a:custGeom>
          <a:solidFill>
            <a:srgbClr val="FFFFFF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75C022F-416A-8DE7-DAB0-55FC89E12748}"/>
              </a:ext>
            </a:extLst>
          </p:cNvPr>
          <p:cNvSpPr/>
          <p:nvPr/>
        </p:nvSpPr>
        <p:spPr>
          <a:xfrm rot="5400000" flipH="1">
            <a:off x="8063247" y="3973489"/>
            <a:ext cx="1308300" cy="1308554"/>
          </a:xfrm>
          <a:custGeom>
            <a:avLst/>
            <a:gdLst>
              <a:gd name="connsiteX0" fmla="*/ 500652 w 500652"/>
              <a:gd name="connsiteY0" fmla="*/ 500749 h 500749"/>
              <a:gd name="connsiteX1" fmla="*/ 84776 w 500652"/>
              <a:gd name="connsiteY1" fmla="*/ 500749 h 500749"/>
              <a:gd name="connsiteX2" fmla="*/ 0 w 500652"/>
              <a:gd name="connsiteY2" fmla="*/ 415974 h 500749"/>
              <a:gd name="connsiteX3" fmla="*/ 0 w 500652"/>
              <a:gd name="connsiteY3" fmla="*/ 0 h 500749"/>
              <a:gd name="connsiteX4" fmla="*/ 422694 w 500652"/>
              <a:gd name="connsiteY4" fmla="*/ 0 h 500749"/>
              <a:gd name="connsiteX5" fmla="*/ 500652 w 500652"/>
              <a:gd name="connsiteY5" fmla="*/ 77958 h 500749"/>
              <a:gd name="connsiteX6" fmla="*/ 500652 w 500652"/>
              <a:gd name="connsiteY6" fmla="*/ 500749 h 500749"/>
              <a:gd name="connsiteX7" fmla="*/ 39523 w 500652"/>
              <a:gd name="connsiteY7" fmla="*/ 39522 h 500749"/>
              <a:gd name="connsiteX8" fmla="*/ 39523 w 500652"/>
              <a:gd name="connsiteY8" fmla="*/ 415974 h 500749"/>
              <a:gd name="connsiteX9" fmla="*/ 84776 w 500652"/>
              <a:gd name="connsiteY9" fmla="*/ 461227 h 500749"/>
              <a:gd name="connsiteX10" fmla="*/ 461130 w 500652"/>
              <a:gd name="connsiteY10" fmla="*/ 461227 h 500749"/>
              <a:gd name="connsiteX11" fmla="*/ 461130 w 500652"/>
              <a:gd name="connsiteY11" fmla="*/ 77958 h 500749"/>
              <a:gd name="connsiteX12" fmla="*/ 422694 w 500652"/>
              <a:gd name="connsiteY12" fmla="*/ 39522 h 500749"/>
              <a:gd name="connsiteX13" fmla="*/ 39523 w 500652"/>
              <a:gd name="connsiteY13" fmla="*/ 39522 h 5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652" h="500749">
                <a:moveTo>
                  <a:pt x="500652" y="500749"/>
                </a:moveTo>
                <a:lnTo>
                  <a:pt x="84776" y="500749"/>
                </a:lnTo>
                <a:cubicBezTo>
                  <a:pt x="38040" y="500749"/>
                  <a:pt x="0" y="462709"/>
                  <a:pt x="0" y="415974"/>
                </a:cubicBezTo>
                <a:lnTo>
                  <a:pt x="0" y="0"/>
                </a:lnTo>
                <a:cubicBezTo>
                  <a:pt x="0" y="0"/>
                  <a:pt x="422694" y="0"/>
                  <a:pt x="422694" y="0"/>
                </a:cubicBezTo>
                <a:cubicBezTo>
                  <a:pt x="465675" y="0"/>
                  <a:pt x="500652" y="34977"/>
                  <a:pt x="500652" y="77958"/>
                </a:cubicBezTo>
                <a:lnTo>
                  <a:pt x="500652" y="500749"/>
                </a:lnTo>
                <a:close/>
                <a:moveTo>
                  <a:pt x="39523" y="39522"/>
                </a:moveTo>
                <a:lnTo>
                  <a:pt x="39523" y="415974"/>
                </a:lnTo>
                <a:cubicBezTo>
                  <a:pt x="39523" y="440972"/>
                  <a:pt x="59778" y="461227"/>
                  <a:pt x="84776" y="461227"/>
                </a:cubicBezTo>
                <a:lnTo>
                  <a:pt x="461130" y="461227"/>
                </a:lnTo>
                <a:lnTo>
                  <a:pt x="461130" y="77958"/>
                </a:lnTo>
                <a:cubicBezTo>
                  <a:pt x="461130" y="56814"/>
                  <a:pt x="443839" y="39522"/>
                  <a:pt x="422694" y="39522"/>
                </a:cubicBezTo>
                <a:lnTo>
                  <a:pt x="39523" y="39522"/>
                </a:lnTo>
                <a:close/>
              </a:path>
            </a:pathLst>
          </a:custGeom>
          <a:solidFill>
            <a:srgbClr val="FFFFFF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63334D-45B4-E548-0FA0-E7E67565DF13}"/>
              </a:ext>
            </a:extLst>
          </p:cNvPr>
          <p:cNvSpPr/>
          <p:nvPr/>
        </p:nvSpPr>
        <p:spPr>
          <a:xfrm rot="5400000" flipH="1">
            <a:off x="7749077" y="280238"/>
            <a:ext cx="2991522" cy="2992143"/>
          </a:xfrm>
          <a:custGeom>
            <a:avLst/>
            <a:gdLst>
              <a:gd name="connsiteX0" fmla="*/ 1875248 w 1875247"/>
              <a:gd name="connsiteY0" fmla="*/ 1875637 h 1875636"/>
              <a:gd name="connsiteX1" fmla="*/ 282290 w 1875247"/>
              <a:gd name="connsiteY1" fmla="*/ 1875637 h 1875636"/>
              <a:gd name="connsiteX2" fmla="*/ 0 w 1875247"/>
              <a:gd name="connsiteY2" fmla="*/ 1593348 h 1875636"/>
              <a:gd name="connsiteX3" fmla="*/ 0 w 1875247"/>
              <a:gd name="connsiteY3" fmla="*/ 0 h 1875636"/>
              <a:gd name="connsiteX4" fmla="*/ 1620129 w 1875247"/>
              <a:gd name="connsiteY4" fmla="*/ 0 h 1875636"/>
              <a:gd name="connsiteX5" fmla="*/ 1875248 w 1875247"/>
              <a:gd name="connsiteY5" fmla="*/ 255118 h 1875636"/>
              <a:gd name="connsiteX6" fmla="*/ 1875248 w 1875247"/>
              <a:gd name="connsiteY6" fmla="*/ 1875637 h 1875636"/>
              <a:gd name="connsiteX7" fmla="*/ 49403 w 1875247"/>
              <a:gd name="connsiteY7" fmla="*/ 49403 h 1875636"/>
              <a:gd name="connsiteX8" fmla="*/ 49403 w 1875247"/>
              <a:gd name="connsiteY8" fmla="*/ 1593348 h 1875636"/>
              <a:gd name="connsiteX9" fmla="*/ 282191 w 1875247"/>
              <a:gd name="connsiteY9" fmla="*/ 1826234 h 1875636"/>
              <a:gd name="connsiteX10" fmla="*/ 1825746 w 1875247"/>
              <a:gd name="connsiteY10" fmla="*/ 1826234 h 1875636"/>
              <a:gd name="connsiteX11" fmla="*/ 1825746 w 1875247"/>
              <a:gd name="connsiteY11" fmla="*/ 255118 h 1875636"/>
              <a:gd name="connsiteX12" fmla="*/ 1620031 w 1875247"/>
              <a:gd name="connsiteY12" fmla="*/ 49403 h 1875636"/>
              <a:gd name="connsiteX13" fmla="*/ 49403 w 1875247"/>
              <a:gd name="connsiteY13" fmla="*/ 49403 h 18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75247" h="1875636">
                <a:moveTo>
                  <a:pt x="1875248" y="1875637"/>
                </a:moveTo>
                <a:lnTo>
                  <a:pt x="282290" y="1875637"/>
                </a:lnTo>
                <a:cubicBezTo>
                  <a:pt x="126670" y="1875637"/>
                  <a:pt x="0" y="1748967"/>
                  <a:pt x="0" y="1593348"/>
                </a:cubicBezTo>
                <a:lnTo>
                  <a:pt x="0" y="0"/>
                </a:lnTo>
                <a:cubicBezTo>
                  <a:pt x="0" y="0"/>
                  <a:pt x="1620129" y="0"/>
                  <a:pt x="1620129" y="0"/>
                </a:cubicBezTo>
                <a:cubicBezTo>
                  <a:pt x="1760830" y="0"/>
                  <a:pt x="1875248" y="114417"/>
                  <a:pt x="1875248" y="255118"/>
                </a:cubicBezTo>
                <a:lnTo>
                  <a:pt x="1875248" y="1875637"/>
                </a:lnTo>
                <a:close/>
                <a:moveTo>
                  <a:pt x="49403" y="49403"/>
                </a:moveTo>
                <a:lnTo>
                  <a:pt x="49403" y="1593348"/>
                </a:lnTo>
                <a:cubicBezTo>
                  <a:pt x="49403" y="1721796"/>
                  <a:pt x="153842" y="1826234"/>
                  <a:pt x="282191" y="1826234"/>
                </a:cubicBezTo>
                <a:lnTo>
                  <a:pt x="1825746" y="1826234"/>
                </a:lnTo>
                <a:lnTo>
                  <a:pt x="1825746" y="255118"/>
                </a:lnTo>
                <a:cubicBezTo>
                  <a:pt x="1825746" y="141688"/>
                  <a:pt x="1733460" y="49403"/>
                  <a:pt x="1620031" y="49403"/>
                </a:cubicBezTo>
                <a:lnTo>
                  <a:pt x="49403" y="49403"/>
                </a:lnTo>
                <a:close/>
              </a:path>
            </a:pathLst>
          </a:custGeom>
          <a:solidFill>
            <a:srgbClr val="FFFFFF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3AED63-DD7A-681C-8E9A-C2AEC9C1BD35}"/>
              </a:ext>
            </a:extLst>
          </p:cNvPr>
          <p:cNvSpPr/>
          <p:nvPr/>
        </p:nvSpPr>
        <p:spPr>
          <a:xfrm rot="5400000" flipH="1">
            <a:off x="9090912" y="5540065"/>
            <a:ext cx="511568" cy="511710"/>
          </a:xfrm>
          <a:custGeom>
            <a:avLst/>
            <a:gdLst>
              <a:gd name="connsiteX0" fmla="*/ 699648 w 699648"/>
              <a:gd name="connsiteY0" fmla="*/ 699844 h 699843"/>
              <a:gd name="connsiteX1" fmla="*/ 105822 w 699648"/>
              <a:gd name="connsiteY1" fmla="*/ 699844 h 699843"/>
              <a:gd name="connsiteX2" fmla="*/ 0 w 699648"/>
              <a:gd name="connsiteY2" fmla="*/ 594023 h 699843"/>
              <a:gd name="connsiteX3" fmla="*/ 0 w 699648"/>
              <a:gd name="connsiteY3" fmla="*/ 0 h 699843"/>
              <a:gd name="connsiteX4" fmla="*/ 604004 w 699648"/>
              <a:gd name="connsiteY4" fmla="*/ 0 h 699843"/>
              <a:gd name="connsiteX5" fmla="*/ 699648 w 699648"/>
              <a:gd name="connsiteY5" fmla="*/ 95644 h 699843"/>
              <a:gd name="connsiteX6" fmla="*/ 699648 w 699648"/>
              <a:gd name="connsiteY6" fmla="*/ 699745 h 699843"/>
              <a:gd name="connsiteX7" fmla="*/ 19761 w 699648"/>
              <a:gd name="connsiteY7" fmla="*/ 19761 h 699843"/>
              <a:gd name="connsiteX8" fmla="*/ 19761 w 699648"/>
              <a:gd name="connsiteY8" fmla="*/ 594023 h 699843"/>
              <a:gd name="connsiteX9" fmla="*/ 105822 w 699648"/>
              <a:gd name="connsiteY9" fmla="*/ 680083 h 699843"/>
              <a:gd name="connsiteX10" fmla="*/ 679887 w 699648"/>
              <a:gd name="connsiteY10" fmla="*/ 680083 h 699843"/>
              <a:gd name="connsiteX11" fmla="*/ 679887 w 699648"/>
              <a:gd name="connsiteY11" fmla="*/ 95743 h 699843"/>
              <a:gd name="connsiteX12" fmla="*/ 604004 w 699648"/>
              <a:gd name="connsiteY12" fmla="*/ 19860 h 699843"/>
              <a:gd name="connsiteX13" fmla="*/ 19761 w 699648"/>
              <a:gd name="connsiteY13" fmla="*/ 19860 h 69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9648" h="699843">
                <a:moveTo>
                  <a:pt x="699648" y="699844"/>
                </a:moveTo>
                <a:lnTo>
                  <a:pt x="105822" y="699844"/>
                </a:lnTo>
                <a:cubicBezTo>
                  <a:pt x="47526" y="699844"/>
                  <a:pt x="0" y="652417"/>
                  <a:pt x="0" y="594023"/>
                </a:cubicBezTo>
                <a:lnTo>
                  <a:pt x="0" y="0"/>
                </a:lnTo>
                <a:cubicBezTo>
                  <a:pt x="0" y="0"/>
                  <a:pt x="604004" y="0"/>
                  <a:pt x="604004" y="0"/>
                </a:cubicBezTo>
                <a:cubicBezTo>
                  <a:pt x="656767" y="0"/>
                  <a:pt x="699648" y="42882"/>
                  <a:pt x="699648" y="95644"/>
                </a:cubicBezTo>
                <a:lnTo>
                  <a:pt x="699648" y="699745"/>
                </a:lnTo>
                <a:close/>
                <a:moveTo>
                  <a:pt x="19761" y="19761"/>
                </a:moveTo>
                <a:lnTo>
                  <a:pt x="19761" y="594023"/>
                </a:lnTo>
                <a:cubicBezTo>
                  <a:pt x="19761" y="641449"/>
                  <a:pt x="58296" y="680083"/>
                  <a:pt x="105822" y="680083"/>
                </a:cubicBezTo>
                <a:lnTo>
                  <a:pt x="679887" y="680083"/>
                </a:lnTo>
                <a:lnTo>
                  <a:pt x="679887" y="95743"/>
                </a:lnTo>
                <a:cubicBezTo>
                  <a:pt x="679887" y="53849"/>
                  <a:pt x="645799" y="19860"/>
                  <a:pt x="604004" y="19860"/>
                </a:cubicBezTo>
                <a:lnTo>
                  <a:pt x="19761" y="19860"/>
                </a:lnTo>
                <a:close/>
              </a:path>
            </a:pathLst>
          </a:custGeom>
          <a:solidFill>
            <a:srgbClr val="FFFFFF">
              <a:alpha val="7000"/>
            </a:srgb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4" name="Text Placeholder 33">
            <a:extLst>
              <a:ext uri="{FF2B5EF4-FFF2-40B4-BE49-F238E27FC236}">
                <a16:creationId xmlns:a16="http://schemas.microsoft.com/office/drawing/2014/main" id="{84CBB698-14EA-5B5A-9FE9-33B0DC10184C}"/>
              </a:ext>
            </a:extLst>
          </p:cNvPr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5391502" y="491622"/>
            <a:ext cx="1936327" cy="145746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endParaRPr lang="en-US" dirty="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labore.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B21823D6-DA51-9ED5-BC09-1368025EC5BD}"/>
              </a:ext>
            </a:extLst>
          </p:cNvPr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3636748" y="2368670"/>
            <a:ext cx="1825430" cy="145746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endParaRPr lang="en-US" dirty="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3D1E7358-B7F6-DA4A-AF96-725C9DD0D3C4}"/>
              </a:ext>
            </a:extLst>
          </p:cNvPr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6062332" y="2565089"/>
            <a:ext cx="3302470" cy="145746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041E2B70-ABF4-47DB-9630-2CDA2A099A35}"/>
              </a:ext>
            </a:extLst>
          </p:cNvPr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2619747" y="4412058"/>
            <a:ext cx="3302470" cy="145746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labore. Ut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labore et dolore magna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</a:t>
            </a: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81E7ECFF-2784-5C70-8526-9440DB2FA466}"/>
              </a:ext>
            </a:extLst>
          </p:cNvPr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6589346" y="4635796"/>
            <a:ext cx="1825430" cy="145746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endParaRPr lang="en-US" dirty="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labore.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2B6325F-3B6F-6EE7-58B7-04CAC8B87B27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1D4D15-CE90-2E03-B522-CB9E0FC66920}"/>
              </a:ext>
            </a:extLst>
          </p:cNvPr>
          <p:cNvGrpSpPr/>
          <p:nvPr userDrawn="1"/>
        </p:nvGrpSpPr>
        <p:grpSpPr>
          <a:xfrm rot="5400000" flipV="1">
            <a:off x="414150" y="621855"/>
            <a:ext cx="415499" cy="116078"/>
            <a:chOff x="-5204012" y="888064"/>
            <a:chExt cx="5225143" cy="1801357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3BDF57D-A717-4F00-EB98-E9D862351FB0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8F91651-807C-07D5-E355-122C08FE43E0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3440F78-AEFB-3F0B-9828-7CA5D31B465E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E7211F45-05D0-DBC8-FD38-E3905AD52A1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3605" y="395998"/>
            <a:ext cx="3767311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B97CBE-F264-16B5-5AA4-C53F597CD6F7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 |</a:t>
            </a:r>
            <a:r>
              <a:rPr lang="en-US" sz="1000" b="1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fld id="{18B24A39-20DA-437B-9D35-3A964E39DB5D}" type="slidenum">
              <a:rPr lang="en-US" sz="1000" b="1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10A93E34-754D-D291-E140-1AD3E65ADD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449" y="6415009"/>
            <a:ext cx="785492" cy="1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8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709D87-F4C0-2C23-9A75-696DBF6CD350}"/>
              </a:ext>
            </a:extLst>
          </p:cNvPr>
          <p:cNvSpPr/>
          <p:nvPr/>
        </p:nvSpPr>
        <p:spPr>
          <a:xfrm rot="5400000" flipH="1">
            <a:off x="8867818" y="415786"/>
            <a:ext cx="1490237" cy="1566000"/>
          </a:xfrm>
          <a:custGeom>
            <a:avLst/>
            <a:gdLst>
              <a:gd name="connsiteX0" fmla="*/ 270631 w 1842740"/>
              <a:gd name="connsiteY0" fmla="*/ 1843130 h 1843228"/>
              <a:gd name="connsiteX1" fmla="*/ 0 w 1842740"/>
              <a:gd name="connsiteY1" fmla="*/ 1572500 h 1843228"/>
              <a:gd name="connsiteX2" fmla="*/ 0 w 1842740"/>
              <a:gd name="connsiteY2" fmla="*/ 0 h 1843228"/>
              <a:gd name="connsiteX3" fmla="*/ 1599083 w 1842740"/>
              <a:gd name="connsiteY3" fmla="*/ 0 h 1843228"/>
              <a:gd name="connsiteX4" fmla="*/ 1842740 w 1842740"/>
              <a:gd name="connsiteY4" fmla="*/ 243656 h 1843228"/>
              <a:gd name="connsiteX5" fmla="*/ 1842740 w 1842740"/>
              <a:gd name="connsiteY5" fmla="*/ 1843229 h 1843228"/>
              <a:gd name="connsiteX6" fmla="*/ 270532 w 1842740"/>
              <a:gd name="connsiteY6" fmla="*/ 1843229 h 1843228"/>
              <a:gd name="connsiteX7" fmla="*/ 29741 w 1842740"/>
              <a:gd name="connsiteY7" fmla="*/ 29642 h 1843228"/>
              <a:gd name="connsiteX8" fmla="*/ 29741 w 1842740"/>
              <a:gd name="connsiteY8" fmla="*/ 1572500 h 1843228"/>
              <a:gd name="connsiteX9" fmla="*/ 270631 w 1842740"/>
              <a:gd name="connsiteY9" fmla="*/ 1813488 h 1843228"/>
              <a:gd name="connsiteX10" fmla="*/ 1813197 w 1842740"/>
              <a:gd name="connsiteY10" fmla="*/ 1813488 h 1843228"/>
              <a:gd name="connsiteX11" fmla="*/ 1813197 w 1842740"/>
              <a:gd name="connsiteY11" fmla="*/ 243557 h 1843228"/>
              <a:gd name="connsiteX12" fmla="*/ 1599182 w 1842740"/>
              <a:gd name="connsiteY12" fmla="*/ 29543 h 1843228"/>
              <a:gd name="connsiteX13" fmla="*/ 29741 w 1842740"/>
              <a:gd name="connsiteY13" fmla="*/ 29543 h 184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2740" h="1843228">
                <a:moveTo>
                  <a:pt x="270631" y="1843130"/>
                </a:moveTo>
                <a:cubicBezTo>
                  <a:pt x="121433" y="1843130"/>
                  <a:pt x="0" y="1721697"/>
                  <a:pt x="0" y="1572500"/>
                </a:cubicBezTo>
                <a:lnTo>
                  <a:pt x="0" y="0"/>
                </a:lnTo>
                <a:cubicBezTo>
                  <a:pt x="0" y="0"/>
                  <a:pt x="1599083" y="0"/>
                  <a:pt x="1599083" y="0"/>
                </a:cubicBezTo>
                <a:cubicBezTo>
                  <a:pt x="1733460" y="0"/>
                  <a:pt x="1842740" y="109280"/>
                  <a:pt x="1842740" y="243656"/>
                </a:cubicBezTo>
                <a:lnTo>
                  <a:pt x="1842740" y="1843229"/>
                </a:lnTo>
                <a:lnTo>
                  <a:pt x="270532" y="1843229"/>
                </a:lnTo>
                <a:close/>
                <a:moveTo>
                  <a:pt x="29741" y="29642"/>
                </a:moveTo>
                <a:lnTo>
                  <a:pt x="29741" y="1572500"/>
                </a:lnTo>
                <a:cubicBezTo>
                  <a:pt x="29741" y="1705394"/>
                  <a:pt x="137736" y="1813488"/>
                  <a:pt x="270631" y="1813488"/>
                </a:cubicBezTo>
                <a:lnTo>
                  <a:pt x="1813197" y="1813488"/>
                </a:lnTo>
                <a:lnTo>
                  <a:pt x="1813197" y="243557"/>
                </a:lnTo>
                <a:cubicBezTo>
                  <a:pt x="1813197" y="125583"/>
                  <a:pt x="1717157" y="29543"/>
                  <a:pt x="1599182" y="29543"/>
                </a:cubicBezTo>
                <a:lnTo>
                  <a:pt x="29741" y="29543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D2B9E8FD-65EE-4898-36D3-BBFD32E744D9}"/>
              </a:ext>
            </a:extLst>
          </p:cNvPr>
          <p:cNvSpPr/>
          <p:nvPr/>
        </p:nvSpPr>
        <p:spPr>
          <a:xfrm rot="5400000" flipH="1">
            <a:off x="9947697" y="-92689"/>
            <a:ext cx="1333930" cy="1519308"/>
          </a:xfrm>
          <a:custGeom>
            <a:avLst/>
            <a:gdLst>
              <a:gd name="connsiteX0" fmla="*/ 1333930 w 1333930"/>
              <a:gd name="connsiteY0" fmla="*/ 1519308 h 1519308"/>
              <a:gd name="connsiteX1" fmla="*/ 1333930 w 1333930"/>
              <a:gd name="connsiteY1" fmla="*/ 1479019 h 1519308"/>
              <a:gd name="connsiteX2" fmla="*/ 231742 w 1333930"/>
              <a:gd name="connsiteY2" fmla="*/ 1479019 h 1519308"/>
              <a:gd name="connsiteX3" fmla="*/ 40896 w 1333930"/>
              <a:gd name="connsiteY3" fmla="*/ 1290545 h 1519308"/>
              <a:gd name="connsiteX4" fmla="*/ 40896 w 1333930"/>
              <a:gd name="connsiteY4" fmla="*/ 40370 h 1519308"/>
              <a:gd name="connsiteX5" fmla="*/ 40896 w 1333930"/>
              <a:gd name="connsiteY5" fmla="*/ 40289 h 1519308"/>
              <a:gd name="connsiteX6" fmla="*/ 1329310 w 1333930"/>
              <a:gd name="connsiteY6" fmla="*/ 40289 h 1519308"/>
              <a:gd name="connsiteX7" fmla="*/ 1333930 w 1333930"/>
              <a:gd name="connsiteY7" fmla="*/ 41212 h 1519308"/>
              <a:gd name="connsiteX8" fmla="*/ 1333930 w 1333930"/>
              <a:gd name="connsiteY8" fmla="*/ 939 h 1519308"/>
              <a:gd name="connsiteX9" fmla="*/ 1329228 w 1333930"/>
              <a:gd name="connsiteY9" fmla="*/ 0 h 1519308"/>
              <a:gd name="connsiteX10" fmla="*/ 0 w 1333930"/>
              <a:gd name="connsiteY10" fmla="*/ 0 h 1519308"/>
              <a:gd name="connsiteX11" fmla="*/ 0 w 1333930"/>
              <a:gd name="connsiteY11" fmla="*/ 1290545 h 1519308"/>
              <a:gd name="connsiteX12" fmla="*/ 231742 w 1333930"/>
              <a:gd name="connsiteY12" fmla="*/ 1519308 h 151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3930" h="1519308">
                <a:moveTo>
                  <a:pt x="1333930" y="1519308"/>
                </a:moveTo>
                <a:lnTo>
                  <a:pt x="1333930" y="1479019"/>
                </a:lnTo>
                <a:lnTo>
                  <a:pt x="231742" y="1479019"/>
                </a:lnTo>
                <a:cubicBezTo>
                  <a:pt x="126523" y="1479019"/>
                  <a:pt x="40896" y="1394492"/>
                  <a:pt x="40896" y="1290545"/>
                </a:cubicBezTo>
                <a:lnTo>
                  <a:pt x="40896" y="40370"/>
                </a:lnTo>
                <a:lnTo>
                  <a:pt x="40896" y="40289"/>
                </a:lnTo>
                <a:lnTo>
                  <a:pt x="1329310" y="40289"/>
                </a:lnTo>
                <a:lnTo>
                  <a:pt x="1333930" y="41212"/>
                </a:lnTo>
                <a:lnTo>
                  <a:pt x="1333930" y="939"/>
                </a:lnTo>
                <a:lnTo>
                  <a:pt x="1329228" y="0"/>
                </a:lnTo>
                <a:cubicBezTo>
                  <a:pt x="1329228" y="0"/>
                  <a:pt x="0" y="0"/>
                  <a:pt x="0" y="0"/>
                </a:cubicBezTo>
                <a:lnTo>
                  <a:pt x="0" y="1290545"/>
                </a:lnTo>
                <a:cubicBezTo>
                  <a:pt x="0" y="1416732"/>
                  <a:pt x="103994" y="1519308"/>
                  <a:pt x="231742" y="1519308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10C304A-DA79-2586-6299-C84D264926F0}"/>
              </a:ext>
            </a:extLst>
          </p:cNvPr>
          <p:cNvSpPr/>
          <p:nvPr/>
        </p:nvSpPr>
        <p:spPr>
          <a:xfrm rot="5400000" flipH="1">
            <a:off x="9245453" y="40218"/>
            <a:ext cx="942564" cy="990386"/>
          </a:xfrm>
          <a:custGeom>
            <a:avLst/>
            <a:gdLst>
              <a:gd name="connsiteX0" fmla="*/ 175085 w 1165520"/>
              <a:gd name="connsiteY0" fmla="*/ 1165715 h 1165714"/>
              <a:gd name="connsiteX1" fmla="*/ 0 w 1165520"/>
              <a:gd name="connsiteY1" fmla="*/ 990630 h 1165714"/>
              <a:gd name="connsiteX2" fmla="*/ 0 w 1165520"/>
              <a:gd name="connsiteY2" fmla="*/ 0 h 1165714"/>
              <a:gd name="connsiteX3" fmla="*/ 1007331 w 1165520"/>
              <a:gd name="connsiteY3" fmla="*/ 0 h 1165714"/>
              <a:gd name="connsiteX4" fmla="*/ 1165521 w 1165520"/>
              <a:gd name="connsiteY4" fmla="*/ 158189 h 1165714"/>
              <a:gd name="connsiteX5" fmla="*/ 1165521 w 1165520"/>
              <a:gd name="connsiteY5" fmla="*/ 1165715 h 1165714"/>
              <a:gd name="connsiteX6" fmla="*/ 175085 w 1165520"/>
              <a:gd name="connsiteY6" fmla="*/ 1165715 h 1165714"/>
              <a:gd name="connsiteX7" fmla="*/ 29741 w 1165520"/>
              <a:gd name="connsiteY7" fmla="*/ 29642 h 1165714"/>
              <a:gd name="connsiteX8" fmla="*/ 29741 w 1165520"/>
              <a:gd name="connsiteY8" fmla="*/ 990630 h 1165714"/>
              <a:gd name="connsiteX9" fmla="*/ 175085 w 1165520"/>
              <a:gd name="connsiteY9" fmla="*/ 1136073 h 1165714"/>
              <a:gd name="connsiteX10" fmla="*/ 1135879 w 1165520"/>
              <a:gd name="connsiteY10" fmla="*/ 1136073 h 1165714"/>
              <a:gd name="connsiteX11" fmla="*/ 1135879 w 1165520"/>
              <a:gd name="connsiteY11" fmla="*/ 158090 h 1165714"/>
              <a:gd name="connsiteX12" fmla="*/ 1007331 w 1165520"/>
              <a:gd name="connsiteY12" fmla="*/ 29543 h 1165714"/>
              <a:gd name="connsiteX13" fmla="*/ 29642 w 1165520"/>
              <a:gd name="connsiteY13" fmla="*/ 29543 h 11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5520" h="1165714">
                <a:moveTo>
                  <a:pt x="175085" y="1165715"/>
                </a:moveTo>
                <a:cubicBezTo>
                  <a:pt x="78551" y="1165715"/>
                  <a:pt x="0" y="1087164"/>
                  <a:pt x="0" y="990630"/>
                </a:cubicBezTo>
                <a:lnTo>
                  <a:pt x="0" y="0"/>
                </a:lnTo>
                <a:cubicBezTo>
                  <a:pt x="0" y="0"/>
                  <a:pt x="1007331" y="0"/>
                  <a:pt x="1007331" y="0"/>
                </a:cubicBezTo>
                <a:cubicBezTo>
                  <a:pt x="1094578" y="0"/>
                  <a:pt x="1165521" y="70943"/>
                  <a:pt x="1165521" y="158189"/>
                </a:cubicBezTo>
                <a:lnTo>
                  <a:pt x="1165521" y="1165715"/>
                </a:lnTo>
                <a:lnTo>
                  <a:pt x="175085" y="1165715"/>
                </a:lnTo>
                <a:close/>
                <a:moveTo>
                  <a:pt x="29741" y="29642"/>
                </a:moveTo>
                <a:lnTo>
                  <a:pt x="29741" y="990630"/>
                </a:lnTo>
                <a:cubicBezTo>
                  <a:pt x="29741" y="1070861"/>
                  <a:pt x="94953" y="1136073"/>
                  <a:pt x="175085" y="1136073"/>
                </a:cubicBezTo>
                <a:lnTo>
                  <a:pt x="1135879" y="1136073"/>
                </a:lnTo>
                <a:lnTo>
                  <a:pt x="1135879" y="158090"/>
                </a:lnTo>
                <a:cubicBezTo>
                  <a:pt x="1135879" y="87246"/>
                  <a:pt x="1078176" y="29543"/>
                  <a:pt x="1007331" y="29543"/>
                </a:cubicBezTo>
                <a:lnTo>
                  <a:pt x="29642" y="29543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10C0C8-DFF8-C83C-CD15-B63618928AE5}"/>
              </a:ext>
            </a:extLst>
          </p:cNvPr>
          <p:cNvSpPr/>
          <p:nvPr/>
        </p:nvSpPr>
        <p:spPr>
          <a:xfrm rot="5400000" flipH="1">
            <a:off x="11185363" y="2632717"/>
            <a:ext cx="823746" cy="865560"/>
          </a:xfrm>
          <a:custGeom>
            <a:avLst/>
            <a:gdLst>
              <a:gd name="connsiteX0" fmla="*/ 154336 w 1018595"/>
              <a:gd name="connsiteY0" fmla="*/ 1018790 h 1018790"/>
              <a:gd name="connsiteX1" fmla="*/ 0 w 1018595"/>
              <a:gd name="connsiteY1" fmla="*/ 864455 h 1018790"/>
              <a:gd name="connsiteX2" fmla="*/ 0 w 1018595"/>
              <a:gd name="connsiteY2" fmla="*/ 0 h 1018790"/>
              <a:gd name="connsiteX3" fmla="*/ 878982 w 1018595"/>
              <a:gd name="connsiteY3" fmla="*/ 0 h 1018790"/>
              <a:gd name="connsiteX4" fmla="*/ 1018596 w 1018595"/>
              <a:gd name="connsiteY4" fmla="*/ 139613 h 1018790"/>
              <a:gd name="connsiteX5" fmla="*/ 1018596 w 1018595"/>
              <a:gd name="connsiteY5" fmla="*/ 1018790 h 1018790"/>
              <a:gd name="connsiteX6" fmla="*/ 154336 w 1018595"/>
              <a:gd name="connsiteY6" fmla="*/ 1018790 h 1018790"/>
              <a:gd name="connsiteX7" fmla="*/ 29642 w 1018595"/>
              <a:gd name="connsiteY7" fmla="*/ 29642 h 1018790"/>
              <a:gd name="connsiteX8" fmla="*/ 29642 w 1018595"/>
              <a:gd name="connsiteY8" fmla="*/ 864455 h 1018790"/>
              <a:gd name="connsiteX9" fmla="*/ 154336 w 1018595"/>
              <a:gd name="connsiteY9" fmla="*/ 989148 h 1018790"/>
              <a:gd name="connsiteX10" fmla="*/ 988954 w 1018595"/>
              <a:gd name="connsiteY10" fmla="*/ 989148 h 1018790"/>
              <a:gd name="connsiteX11" fmla="*/ 988954 w 1018595"/>
              <a:gd name="connsiteY11" fmla="*/ 139613 h 1018790"/>
              <a:gd name="connsiteX12" fmla="*/ 878982 w 1018595"/>
              <a:gd name="connsiteY12" fmla="*/ 29642 h 1018790"/>
              <a:gd name="connsiteX13" fmla="*/ 29642 w 1018595"/>
              <a:gd name="connsiteY13" fmla="*/ 29642 h 10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18595" h="1018790">
                <a:moveTo>
                  <a:pt x="154336" y="1018790"/>
                </a:moveTo>
                <a:cubicBezTo>
                  <a:pt x="69263" y="1018790"/>
                  <a:pt x="0" y="949527"/>
                  <a:pt x="0" y="864455"/>
                </a:cubicBezTo>
                <a:lnTo>
                  <a:pt x="0" y="0"/>
                </a:lnTo>
                <a:cubicBezTo>
                  <a:pt x="0" y="0"/>
                  <a:pt x="878982" y="0"/>
                  <a:pt x="878982" y="0"/>
                </a:cubicBezTo>
                <a:cubicBezTo>
                  <a:pt x="955952" y="0"/>
                  <a:pt x="1018596" y="62643"/>
                  <a:pt x="1018596" y="139613"/>
                </a:cubicBezTo>
                <a:lnTo>
                  <a:pt x="1018596" y="1018790"/>
                </a:lnTo>
                <a:lnTo>
                  <a:pt x="154336" y="1018790"/>
                </a:lnTo>
                <a:close/>
                <a:moveTo>
                  <a:pt x="29642" y="29642"/>
                </a:moveTo>
                <a:lnTo>
                  <a:pt x="29642" y="864455"/>
                </a:lnTo>
                <a:cubicBezTo>
                  <a:pt x="29642" y="933224"/>
                  <a:pt x="85566" y="989148"/>
                  <a:pt x="154336" y="989148"/>
                </a:cubicBezTo>
                <a:lnTo>
                  <a:pt x="988954" y="989148"/>
                </a:lnTo>
                <a:lnTo>
                  <a:pt x="988954" y="139613"/>
                </a:lnTo>
                <a:cubicBezTo>
                  <a:pt x="988954" y="78946"/>
                  <a:pt x="939649" y="29642"/>
                  <a:pt x="878982" y="29642"/>
                </a:cubicBezTo>
                <a:lnTo>
                  <a:pt x="29642" y="2964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496D145-53BF-0DFE-CB4F-E3341D2F0B05}"/>
              </a:ext>
            </a:extLst>
          </p:cNvPr>
          <p:cNvSpPr/>
          <p:nvPr/>
        </p:nvSpPr>
        <p:spPr>
          <a:xfrm rot="5400000" flipH="1">
            <a:off x="10754075" y="436375"/>
            <a:ext cx="1508536" cy="1322740"/>
          </a:xfrm>
          <a:custGeom>
            <a:avLst/>
            <a:gdLst>
              <a:gd name="connsiteX0" fmla="*/ 1508536 w 1508536"/>
              <a:gd name="connsiteY0" fmla="*/ 1322740 h 1322740"/>
              <a:gd name="connsiteX1" fmla="*/ 1508536 w 1508536"/>
              <a:gd name="connsiteY1" fmla="*/ 0 h 1322740"/>
              <a:gd name="connsiteX2" fmla="*/ 1476573 w 1508536"/>
              <a:gd name="connsiteY2" fmla="*/ 0 h 1322740"/>
              <a:gd name="connsiteX3" fmla="*/ 1476573 w 1508536"/>
              <a:gd name="connsiteY3" fmla="*/ 1289161 h 1322740"/>
              <a:gd name="connsiteX4" fmla="*/ 224295 w 1508536"/>
              <a:gd name="connsiteY4" fmla="*/ 1289161 h 1322740"/>
              <a:gd name="connsiteX5" fmla="*/ 32042 w 1508536"/>
              <a:gd name="connsiteY5" fmla="*/ 1087105 h 1322740"/>
              <a:gd name="connsiteX6" fmla="*/ 32042 w 1508536"/>
              <a:gd name="connsiteY6" fmla="*/ 0 h 1322740"/>
              <a:gd name="connsiteX7" fmla="*/ 0 w 1508536"/>
              <a:gd name="connsiteY7" fmla="*/ 0 h 1322740"/>
              <a:gd name="connsiteX8" fmla="*/ 0 w 1508536"/>
              <a:gd name="connsiteY8" fmla="*/ 1087105 h 1322740"/>
              <a:gd name="connsiteX9" fmla="*/ 224295 w 1508536"/>
              <a:gd name="connsiteY9" fmla="*/ 1322740 h 132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536" h="1322740">
                <a:moveTo>
                  <a:pt x="1508536" y="1322740"/>
                </a:moveTo>
                <a:lnTo>
                  <a:pt x="1508536" y="0"/>
                </a:lnTo>
                <a:lnTo>
                  <a:pt x="1476573" y="0"/>
                </a:lnTo>
                <a:lnTo>
                  <a:pt x="1476573" y="1289161"/>
                </a:lnTo>
                <a:lnTo>
                  <a:pt x="224295" y="1289161"/>
                </a:lnTo>
                <a:cubicBezTo>
                  <a:pt x="118261" y="1289161"/>
                  <a:pt x="32042" y="1198500"/>
                  <a:pt x="32042" y="1087105"/>
                </a:cubicBezTo>
                <a:lnTo>
                  <a:pt x="32042" y="0"/>
                </a:lnTo>
                <a:lnTo>
                  <a:pt x="0" y="0"/>
                </a:lnTo>
                <a:lnTo>
                  <a:pt x="0" y="1087105"/>
                </a:lnTo>
                <a:cubicBezTo>
                  <a:pt x="0" y="1217053"/>
                  <a:pt x="100601" y="1322740"/>
                  <a:pt x="224295" y="1322740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F5B8856-5CF3-DEF6-BB01-FA043799F339}"/>
              </a:ext>
            </a:extLst>
          </p:cNvPr>
          <p:cNvSpPr/>
          <p:nvPr/>
        </p:nvSpPr>
        <p:spPr>
          <a:xfrm rot="5400000" flipH="1">
            <a:off x="11601660" y="391253"/>
            <a:ext cx="959306" cy="176803"/>
          </a:xfrm>
          <a:custGeom>
            <a:avLst/>
            <a:gdLst>
              <a:gd name="connsiteX0" fmla="*/ 959306 w 959306"/>
              <a:gd name="connsiteY0" fmla="*/ 176803 h 176803"/>
              <a:gd name="connsiteX1" fmla="*/ 959306 w 959306"/>
              <a:gd name="connsiteY1" fmla="*/ 134831 h 176803"/>
              <a:gd name="connsiteX2" fmla="*/ 216062 w 959306"/>
              <a:gd name="connsiteY2" fmla="*/ 134831 h 176803"/>
              <a:gd name="connsiteX3" fmla="*/ 42623 w 959306"/>
              <a:gd name="connsiteY3" fmla="*/ 13927 h 176803"/>
              <a:gd name="connsiteX4" fmla="*/ 39942 w 959306"/>
              <a:gd name="connsiteY4" fmla="*/ 0 h 176803"/>
              <a:gd name="connsiteX5" fmla="*/ 0 w 959306"/>
              <a:gd name="connsiteY5" fmla="*/ 0 h 176803"/>
              <a:gd name="connsiteX6" fmla="*/ 5824 w 959306"/>
              <a:gd name="connsiteY6" fmla="*/ 30223 h 176803"/>
              <a:gd name="connsiteX7" fmla="*/ 216142 w 959306"/>
              <a:gd name="connsiteY7" fmla="*/ 176803 h 17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306" h="176803">
                <a:moveTo>
                  <a:pt x="959306" y="176803"/>
                </a:moveTo>
                <a:lnTo>
                  <a:pt x="959306" y="134831"/>
                </a:lnTo>
                <a:lnTo>
                  <a:pt x="216062" y="134831"/>
                </a:lnTo>
                <a:cubicBezTo>
                  <a:pt x="138214" y="134831"/>
                  <a:pt x="71243" y="84921"/>
                  <a:pt x="42623" y="13927"/>
                </a:cubicBezTo>
                <a:lnTo>
                  <a:pt x="39942" y="0"/>
                </a:lnTo>
                <a:lnTo>
                  <a:pt x="0" y="0"/>
                </a:lnTo>
                <a:lnTo>
                  <a:pt x="5824" y="30223"/>
                </a:lnTo>
                <a:cubicBezTo>
                  <a:pt x="40535" y="116269"/>
                  <a:pt x="121754" y="176803"/>
                  <a:pt x="216142" y="176803"/>
                </a:cubicBezTo>
                <a:close/>
              </a:path>
            </a:pathLst>
          </a:custGeom>
          <a:solidFill>
            <a:schemeClr val="accent2">
              <a:alpha val="10000"/>
            </a:schemeClr>
          </a:solidFill>
          <a:ln w="9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2AFE0F7F-B744-76D9-EC76-419AAD1C726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58883" y="1618518"/>
            <a:ext cx="2190006" cy="156283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labore et dolore magna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0" name="Text Placeholder 33">
            <a:extLst>
              <a:ext uri="{FF2B5EF4-FFF2-40B4-BE49-F238E27FC236}">
                <a16:creationId xmlns:a16="http://schemas.microsoft.com/office/drawing/2014/main" id="{CD0EC944-E798-1947-C25A-F1ABD74F69C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192119" y="1618518"/>
            <a:ext cx="2190006" cy="156283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labore et dolore magna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7B821E72-7A20-9826-B8A4-C8A19899E01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5019" y="1618518"/>
            <a:ext cx="2190006" cy="156283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labore et dolore magna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A23648E7-9FFC-5DFF-9985-3AE7F550F0D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658883" y="4006149"/>
            <a:ext cx="2190006" cy="156283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5">
                    <a:lumMod val="50000"/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labore et dolore magna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7" name="Text Placeholder 33">
            <a:extLst>
              <a:ext uri="{FF2B5EF4-FFF2-40B4-BE49-F238E27FC236}">
                <a16:creationId xmlns:a16="http://schemas.microsoft.com/office/drawing/2014/main" id="{8D64CB9E-BEC1-6C47-5712-F132CEBC327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192119" y="4006149"/>
            <a:ext cx="2190006" cy="156283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accent2">
                    <a:lumMod val="50000"/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labore et dolore magna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0" name="Text Placeholder 33">
            <a:extLst>
              <a:ext uri="{FF2B5EF4-FFF2-40B4-BE49-F238E27FC236}">
                <a16:creationId xmlns:a16="http://schemas.microsoft.com/office/drawing/2014/main" id="{384875D7-4183-FB97-775C-520B2D4999C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47132" y="4006149"/>
            <a:ext cx="2190006" cy="1562832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 smtClean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labore et dolore magna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dirty="0" err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74E657-BCB2-6292-87FD-5FA861BFB774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9115C-E79C-A5C0-1267-A576C68DE144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96E52ED-186E-3C1C-B010-D9618B034E88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75DD6676-0C3C-0788-D07A-8C896A053656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D7BF9FF-74AA-755E-7335-9EDE44A07DF2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 Placeholder 33">
            <a:extLst>
              <a:ext uri="{FF2B5EF4-FFF2-40B4-BE49-F238E27FC236}">
                <a16:creationId xmlns:a16="http://schemas.microsoft.com/office/drawing/2014/main" id="{0E846FEB-7587-D775-1511-F58C694D7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266B190-BF6D-EE85-9AD9-A8595DDA3BDE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92A9CD3-CACD-3330-D2DC-A04E53D034AE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255FE75-A856-0DC8-ACF1-0D6D0EAD3712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0C20719-0B7F-DE46-44F0-A87A9E36DA3A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59335C9-C6EE-C353-504B-9DE552C73FCF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ABEB075-8D22-ED1A-7296-EA259916A4BC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BCA11EB3-84BF-4615-36C2-CA6ABE9B1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217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>
            <a:extLst>
              <a:ext uri="{FF2B5EF4-FFF2-40B4-BE49-F238E27FC236}">
                <a16:creationId xmlns:a16="http://schemas.microsoft.com/office/drawing/2014/main" id="{84EFC6D6-028E-2C72-351A-8EC352BF2EC3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300C5AA-BE65-0C24-93EB-D1225D2D9206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10877F3-8098-54DD-0853-C5F122F31D4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AE73CBB-D6ED-CE04-B429-8138CDC720E1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D3C5929-9BDA-02B3-59B5-3A7CDFDF366D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63710CF-3ECF-2A8D-70FA-AC2587A403FD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2" name="Picture 151">
            <a:extLst>
              <a:ext uri="{FF2B5EF4-FFF2-40B4-BE49-F238E27FC236}">
                <a16:creationId xmlns:a16="http://schemas.microsoft.com/office/drawing/2014/main" id="{C45E2731-451A-52AD-77A0-EFDBB5198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416A2CF5-1616-A2D1-906D-FF8EE4FBE7E5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5467F6BC-DBAA-BC65-8886-015431ED1783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5751A39-6D54-6A32-22EB-6A87BB6F7E06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5557765-D859-ACA1-1102-500FFC6673BC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59A9059-E0E5-4FF8-41C8-21CE7923E51A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Text Placeholder 33">
            <a:extLst>
              <a:ext uri="{FF2B5EF4-FFF2-40B4-BE49-F238E27FC236}">
                <a16:creationId xmlns:a16="http://schemas.microsoft.com/office/drawing/2014/main" id="{621B72E9-CDA7-193B-5FB2-BBC21B4F7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514907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Horizontal)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415A7435-53F3-AAED-8770-C995B2CF974C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5C04EBF-1A04-AC20-9DDD-CEE31798C3F8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71C61FF-6AE7-C3D7-3553-C50BFA8A1FDA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CA71872-9345-363A-1282-B671BE74561E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82B226B-1BFD-7150-5B8B-ECF46CB139EA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63DFE6A-C4F7-D660-8094-5413AD9AAC71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49B33CEE-5023-F1F9-17F2-7BB7B3C6A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B365E691-D26A-6AA6-826E-B85FB96CF9FA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772941C-01A3-8825-27EA-8089830BF671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116792A-84A3-872B-D514-A0ACE8C96DD7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FD78DDB-BE02-4E41-0A21-179DE6F833B0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081E66-E84A-03C9-1E16-163D8FF2ECF2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Text Placeholder 33">
            <a:extLst>
              <a:ext uri="{FF2B5EF4-FFF2-40B4-BE49-F238E27FC236}">
                <a16:creationId xmlns:a16="http://schemas.microsoft.com/office/drawing/2014/main" id="{8C94CAB7-1094-BBE7-D31E-883950A06D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034564" y="4317209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1" name="Text Placeholder 33">
            <a:extLst>
              <a:ext uri="{FF2B5EF4-FFF2-40B4-BE49-F238E27FC236}">
                <a16:creationId xmlns:a16="http://schemas.microsoft.com/office/drawing/2014/main" id="{6D927E67-5DBB-FB72-1611-B245B09019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95465" y="4317209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2" name="Text Placeholder 33">
            <a:extLst>
              <a:ext uri="{FF2B5EF4-FFF2-40B4-BE49-F238E27FC236}">
                <a16:creationId xmlns:a16="http://schemas.microsoft.com/office/drawing/2014/main" id="{6C8C42CC-2EF6-34F7-97C6-A74C98A89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98203" y="4317209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4" name="Text Placeholder 33">
            <a:extLst>
              <a:ext uri="{FF2B5EF4-FFF2-40B4-BE49-F238E27FC236}">
                <a16:creationId xmlns:a16="http://schemas.microsoft.com/office/drawing/2014/main" id="{D0324392-D0A6-ADC9-8DD6-CC5A6955E5A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040915" y="4677120"/>
            <a:ext cx="2074532" cy="69012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</a:t>
            </a:r>
          </a:p>
        </p:txBody>
      </p:sp>
      <p:sp>
        <p:nvSpPr>
          <p:cNvPr id="126" name="Text Placeholder 33">
            <a:extLst>
              <a:ext uri="{FF2B5EF4-FFF2-40B4-BE49-F238E27FC236}">
                <a16:creationId xmlns:a16="http://schemas.microsoft.com/office/drawing/2014/main" id="{4EA74454-00AA-B5AA-EFD0-52C8B21E0534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485556" y="4677120"/>
            <a:ext cx="2074532" cy="69012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</a:t>
            </a:r>
          </a:p>
        </p:txBody>
      </p:sp>
      <p:sp>
        <p:nvSpPr>
          <p:cNvPr id="128" name="Text Placeholder 33">
            <a:extLst>
              <a:ext uri="{FF2B5EF4-FFF2-40B4-BE49-F238E27FC236}">
                <a16:creationId xmlns:a16="http://schemas.microsoft.com/office/drawing/2014/main" id="{C01E5701-867D-6563-A805-62E90C3E0CC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093278" y="4677120"/>
            <a:ext cx="2074532" cy="69012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</a:t>
            </a:r>
          </a:p>
        </p:txBody>
      </p:sp>
      <p:sp>
        <p:nvSpPr>
          <p:cNvPr id="131" name="Text Placeholder 33">
            <a:extLst>
              <a:ext uri="{FF2B5EF4-FFF2-40B4-BE49-F238E27FC236}">
                <a16:creationId xmlns:a16="http://schemas.microsoft.com/office/drawing/2014/main" id="{6B849508-5D20-C18A-20FA-738E3B5C86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95781" y="2740833"/>
            <a:ext cx="1501903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Phase 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2" name="Text Placeholder 33">
            <a:extLst>
              <a:ext uri="{FF2B5EF4-FFF2-40B4-BE49-F238E27FC236}">
                <a16:creationId xmlns:a16="http://schemas.microsoft.com/office/drawing/2014/main" id="{18D8C70E-7E00-E970-F74D-75E2209D7C3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44354" y="2740833"/>
            <a:ext cx="1501903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Phase 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3" name="Text Placeholder 33">
            <a:extLst>
              <a:ext uri="{FF2B5EF4-FFF2-40B4-BE49-F238E27FC236}">
                <a16:creationId xmlns:a16="http://schemas.microsoft.com/office/drawing/2014/main" id="{69E82831-2B23-6914-BAD5-2FD7CB008F2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87677" y="2740833"/>
            <a:ext cx="1501903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Phase 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B54AEBD3-1BEA-CEDC-E78D-9308E85ACA7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82424" y="2253018"/>
            <a:ext cx="2017687" cy="31977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B6FB66BE-FC03-7E43-3EAB-82DB5C3DF77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971632" y="2253018"/>
            <a:ext cx="2017687" cy="31977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Mid-Project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D59E7A2B-5BC6-43E0-7AE3-1100C2F80F8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37663" y="2253018"/>
            <a:ext cx="2017687" cy="319770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End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C89184A4-B09B-9D75-2ECD-FBEDA31492A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3420939" y="1535053"/>
            <a:ext cx="1265910" cy="57081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Project</a:t>
            </a:r>
          </a:p>
          <a:p>
            <a:pPr lvl="0"/>
            <a:r>
              <a:rPr lang="en-US" dirty="0"/>
              <a:t>Milestone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9268B97C-95A2-0414-8A88-AFAF5D6780B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503451" y="1535052"/>
            <a:ext cx="1242096" cy="53928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Project</a:t>
            </a:r>
          </a:p>
          <a:p>
            <a:pPr lvl="0"/>
            <a:r>
              <a:rPr lang="en-US" dirty="0"/>
              <a:t>Milestone</a:t>
            </a:r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9587B95A-B4DD-1B7A-A0B5-F0C52E5A0DDD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902623" y="1535052"/>
            <a:ext cx="1404742" cy="573615"/>
          </a:xfrm>
        </p:spPr>
        <p:txBody>
          <a:bodyPr anchor="t">
            <a:noAutofit/>
          </a:bodyPr>
          <a:lstStyle>
            <a:lvl1pPr marL="0" indent="0" algn="r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b="1" kern="1200" cap="all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Project</a:t>
            </a:r>
          </a:p>
          <a:p>
            <a:pPr lvl="0"/>
            <a:r>
              <a:rPr lang="en-US" dirty="0"/>
              <a:t>Completion</a:t>
            </a:r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FD73978E-A893-4496-13A7-E9CA7B7EF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7" name="Picture Placeholder 75">
            <a:extLst>
              <a:ext uri="{FF2B5EF4-FFF2-40B4-BE49-F238E27FC236}">
                <a16:creationId xmlns:a16="http://schemas.microsoft.com/office/drawing/2014/main" id="{4222DAAA-1D0B-D5CB-C2BC-84BB63098B89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341120" y="4385736"/>
            <a:ext cx="635647" cy="102011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Picture Placeholder 75">
            <a:extLst>
              <a:ext uri="{FF2B5EF4-FFF2-40B4-BE49-F238E27FC236}">
                <a16:creationId xmlns:a16="http://schemas.microsoft.com/office/drawing/2014/main" id="{8BA9C3B7-DA70-A335-32B9-4A566D52D31B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4829434" y="4385736"/>
            <a:ext cx="635647" cy="102011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2" name="Picture Placeholder 75">
            <a:extLst>
              <a:ext uri="{FF2B5EF4-FFF2-40B4-BE49-F238E27FC236}">
                <a16:creationId xmlns:a16="http://schemas.microsoft.com/office/drawing/2014/main" id="{115343C5-59BE-AB9F-ADBC-189C61845802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8390355" y="4385736"/>
            <a:ext cx="635647" cy="102011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9" name="Text Placeholder 33">
            <a:extLst>
              <a:ext uri="{FF2B5EF4-FFF2-40B4-BE49-F238E27FC236}">
                <a16:creationId xmlns:a16="http://schemas.microsoft.com/office/drawing/2014/main" id="{EEF8370B-7AD9-7981-C01B-C0A58324D1F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3587" y="2740833"/>
            <a:ext cx="1501903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Phase 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0" name="Text Placeholder 33">
            <a:extLst>
              <a:ext uri="{FF2B5EF4-FFF2-40B4-BE49-F238E27FC236}">
                <a16:creationId xmlns:a16="http://schemas.microsoft.com/office/drawing/2014/main" id="{A5C6B427-AACD-8358-D915-642BCE0F30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24620" y="2740833"/>
            <a:ext cx="1501903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Phase 2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41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Horizontal)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A8CE41D-73C7-35AB-9448-3166D50F1436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9D25C60-A5C4-B5FE-66DC-0121B60BC693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0738D82-15D8-5EA8-C79C-795CFFCE1930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4D70CF5-0C85-EBED-A002-271AA23F9650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376EF2F-1FB3-54D2-AB5E-6506DA7FFFD1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 Placeholder 33">
            <a:extLst>
              <a:ext uri="{FF2B5EF4-FFF2-40B4-BE49-F238E27FC236}">
                <a16:creationId xmlns:a16="http://schemas.microsoft.com/office/drawing/2014/main" id="{BFFD1FFB-36F5-CC5C-BFB4-0E3D3D3F55F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2B0293-6871-85BA-96B5-B5DEE7202AC4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1DA9349-7742-DDFC-6DE5-F459C7AC3F8C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B42B9A2-DE6C-EF6C-E65F-E6D45538F7CA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F005D90-6451-FBE3-DBD7-16BF50DD9262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A52D776-304A-D01E-129F-CFD381E0035F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AB401A2-A444-14A3-AAAA-D0742FF66E08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84F74712-BAAE-D552-8B31-EE6D3F743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70" name="Picture Placeholder 75">
            <a:extLst>
              <a:ext uri="{FF2B5EF4-FFF2-40B4-BE49-F238E27FC236}">
                <a16:creationId xmlns:a16="http://schemas.microsoft.com/office/drawing/2014/main" id="{E272D132-CA70-274B-960E-D165E4EFFE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63031" y="1603314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1" name="Picture Placeholder 75">
            <a:extLst>
              <a:ext uri="{FF2B5EF4-FFF2-40B4-BE49-F238E27FC236}">
                <a16:creationId xmlns:a16="http://schemas.microsoft.com/office/drawing/2014/main" id="{EFBCE86A-7C3B-9043-223E-E412E9C2AE5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539957" y="1603314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2" name="Picture Placeholder 75">
            <a:extLst>
              <a:ext uri="{FF2B5EF4-FFF2-40B4-BE49-F238E27FC236}">
                <a16:creationId xmlns:a16="http://schemas.microsoft.com/office/drawing/2014/main" id="{4C18E418-FE64-91D4-D60E-0DECBB9F1E3F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402231" y="1603314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3" name="Picture Placeholder 75">
            <a:extLst>
              <a:ext uri="{FF2B5EF4-FFF2-40B4-BE49-F238E27FC236}">
                <a16:creationId xmlns:a16="http://schemas.microsoft.com/office/drawing/2014/main" id="{E71EEE26-897E-0838-2088-FF22129A902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562203" y="479168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4" name="Picture Placeholder 75">
            <a:extLst>
              <a:ext uri="{FF2B5EF4-FFF2-40B4-BE49-F238E27FC236}">
                <a16:creationId xmlns:a16="http://schemas.microsoft.com/office/drawing/2014/main" id="{310A56EA-6854-766E-646C-23B8064EDA1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569529" y="479168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0B985A26-D19B-D7E3-93CF-85DEF1C2E4BA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965852" y="2184669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2" name="Text Placeholder 33">
            <a:extLst>
              <a:ext uri="{FF2B5EF4-FFF2-40B4-BE49-F238E27FC236}">
                <a16:creationId xmlns:a16="http://schemas.microsoft.com/office/drawing/2014/main" id="{1D3B0BE5-7CC5-3397-12AB-A4E167F97B8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77619" y="2474485"/>
            <a:ext cx="2045366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8D5894D8-568E-D59C-05CC-828B9A6AE69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82823" y="2474485"/>
            <a:ext cx="2045366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86" name="Text Placeholder 33">
            <a:extLst>
              <a:ext uri="{FF2B5EF4-FFF2-40B4-BE49-F238E27FC236}">
                <a16:creationId xmlns:a16="http://schemas.microsoft.com/office/drawing/2014/main" id="{5DEBCE7B-7291-4F74-869B-A33264EA3E3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83052" y="2474485"/>
            <a:ext cx="2045366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88" name="Text Placeholder 33">
            <a:extLst>
              <a:ext uri="{FF2B5EF4-FFF2-40B4-BE49-F238E27FC236}">
                <a16:creationId xmlns:a16="http://schemas.microsoft.com/office/drawing/2014/main" id="{A318609A-2408-F18B-9F7F-562BA2244B4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094717" y="3960897"/>
            <a:ext cx="2045366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90" name="Text Placeholder 33">
            <a:extLst>
              <a:ext uri="{FF2B5EF4-FFF2-40B4-BE49-F238E27FC236}">
                <a16:creationId xmlns:a16="http://schemas.microsoft.com/office/drawing/2014/main" id="{ED10897D-1C7E-A13A-50DE-680E2EE2D48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63665" y="3960897"/>
            <a:ext cx="2045366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92" name="Text Placeholder 33">
            <a:extLst>
              <a:ext uri="{FF2B5EF4-FFF2-40B4-BE49-F238E27FC236}">
                <a16:creationId xmlns:a16="http://schemas.microsoft.com/office/drawing/2014/main" id="{74C301ED-3348-E615-FDE3-4B550672E5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085653" y="3688474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4" name="Text Placeholder 33">
            <a:extLst>
              <a:ext uri="{FF2B5EF4-FFF2-40B4-BE49-F238E27FC236}">
                <a16:creationId xmlns:a16="http://schemas.microsoft.com/office/drawing/2014/main" id="{F6809FEA-D88D-E287-6A91-437ED7B6C7D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058585" y="3688474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5" name="Text Placeholder 33">
            <a:extLst>
              <a:ext uri="{FF2B5EF4-FFF2-40B4-BE49-F238E27FC236}">
                <a16:creationId xmlns:a16="http://schemas.microsoft.com/office/drawing/2014/main" id="{FA880272-9D24-71D0-62BD-02573F9D44C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193963" y="2184669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6" name="Text Placeholder 33">
            <a:extLst>
              <a:ext uri="{FF2B5EF4-FFF2-40B4-BE49-F238E27FC236}">
                <a16:creationId xmlns:a16="http://schemas.microsoft.com/office/drawing/2014/main" id="{7637F567-FAA0-5A5F-6180-C66CFF68EC3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978558" y="2184669"/>
            <a:ext cx="202308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48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8D2B379A-9D93-E15B-ECA9-BECE34FAE527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7639902" y="1211324"/>
            <a:ext cx="223242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Text Placeholder 33">
            <a:extLst>
              <a:ext uri="{FF2B5EF4-FFF2-40B4-BE49-F238E27FC236}">
                <a16:creationId xmlns:a16="http://schemas.microsoft.com/office/drawing/2014/main" id="{562991C1-33AF-948F-E6A6-0E0AEDFF4A18}"/>
              </a:ext>
            </a:extLst>
          </p:cNvPr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7651668" y="1501140"/>
            <a:ext cx="2257011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D9A1200C-0D29-0458-BFCB-C5A00ABBC10B}"/>
              </a:ext>
            </a:extLst>
          </p:cNvPr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7709946" y="3533221"/>
            <a:ext cx="2257011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081E4E3A-70B2-A05D-B014-0BD06D0C237E}"/>
              </a:ext>
            </a:extLst>
          </p:cNvPr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7721087" y="3243405"/>
            <a:ext cx="223242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84B561FD-E4AF-5167-5128-992A7E4ACC49}"/>
              </a:ext>
            </a:extLst>
          </p:cNvPr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7727744" y="5464995"/>
            <a:ext cx="2257011" cy="746188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D9AD5AE5-97C3-69BE-D228-E22EC0996D2A}"/>
              </a:ext>
            </a:extLst>
          </p:cNvPr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7723251" y="5175179"/>
            <a:ext cx="223242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A245926C-E623-C2C3-8060-80C45793D626}"/>
              </a:ext>
            </a:extLst>
          </p:cNvPr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1930400" y="4443958"/>
            <a:ext cx="2356561" cy="746188"/>
          </a:xfrm>
        </p:spPr>
        <p:txBody>
          <a:bodyPr anchor="t">
            <a:noAutofit/>
          </a:bodyPr>
          <a:lstStyle>
            <a:lvl1pPr marL="0" indent="0" algn="r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69" name="Text Placeholder 33">
            <a:extLst>
              <a:ext uri="{FF2B5EF4-FFF2-40B4-BE49-F238E27FC236}">
                <a16:creationId xmlns:a16="http://schemas.microsoft.com/office/drawing/2014/main" id="{5EF067CF-536C-BA3F-A5CB-FDCD1C8F3A86}"/>
              </a:ext>
            </a:extLst>
          </p:cNvPr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1923207" y="4171535"/>
            <a:ext cx="2336394" cy="363362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2" name="Text Placeholder 33">
            <a:extLst>
              <a:ext uri="{FF2B5EF4-FFF2-40B4-BE49-F238E27FC236}">
                <a16:creationId xmlns:a16="http://schemas.microsoft.com/office/drawing/2014/main" id="{33F48F37-0B7C-9A16-D77E-5533601AF8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021840" y="2503798"/>
            <a:ext cx="2267693" cy="746188"/>
          </a:xfrm>
        </p:spPr>
        <p:txBody>
          <a:bodyPr anchor="t">
            <a:noAutofit/>
          </a:bodyPr>
          <a:lstStyle>
            <a:lvl1pPr marL="0" indent="0" algn="r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officiis</a:t>
            </a:r>
            <a:r>
              <a:rPr lang="en-US" dirty="0"/>
              <a:t> vim in, ne </a:t>
            </a:r>
            <a:r>
              <a:rPr lang="en-US" dirty="0" err="1"/>
              <a:t>postea</a:t>
            </a:r>
            <a:r>
              <a:rPr lang="en-US" dirty="0"/>
              <a:t>.</a:t>
            </a:r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65C45F71-5F37-07AF-A6C3-FCA9F09747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015198" y="2231375"/>
            <a:ext cx="2242991" cy="363362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Title Text: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5D56764B-AEBC-C5E9-6D40-05E1DF3AB27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46402" y="2336964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7" name="Picture Placeholder 75">
            <a:extLst>
              <a:ext uri="{FF2B5EF4-FFF2-40B4-BE49-F238E27FC236}">
                <a16:creationId xmlns:a16="http://schemas.microsoft.com/office/drawing/2014/main" id="{188D8CD2-5226-0153-02AC-52A1058A7DF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4346402" y="4293014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9" name="Picture Placeholder 75">
            <a:extLst>
              <a:ext uri="{FF2B5EF4-FFF2-40B4-BE49-F238E27FC236}">
                <a16:creationId xmlns:a16="http://schemas.microsoft.com/office/drawing/2014/main" id="{0FE2DE2B-073E-3ADD-D504-B8F612E58105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893856" y="1270382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1" name="Picture Placeholder 75">
            <a:extLst>
              <a:ext uri="{FF2B5EF4-FFF2-40B4-BE49-F238E27FC236}">
                <a16:creationId xmlns:a16="http://schemas.microsoft.com/office/drawing/2014/main" id="{024AF418-3C96-3DD3-E915-CA71ACD65614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6979654" y="337448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3" name="Picture Placeholder 75">
            <a:extLst>
              <a:ext uri="{FF2B5EF4-FFF2-40B4-BE49-F238E27FC236}">
                <a16:creationId xmlns:a16="http://schemas.microsoft.com/office/drawing/2014/main" id="{20DC71AA-16B7-DEE6-3590-404FE176641B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979654" y="5291141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0F9270C-88B4-1D1E-9B08-0734713E1DE3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rgbClr val="1C365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rgbClr val="1C365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FABBC1F6-4210-52EE-CE08-8440D9EDA0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803346-A9FB-71F9-5632-54F6B8BC682A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90407C-C980-9470-7FD5-90A9F38D585D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A9CB79-8EAB-92F6-BFA1-E77342DF42AA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58FFF0-38A6-ECE2-33F1-4831B811E42E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EEF68F-3037-95C5-D1A8-D0F45367D2F5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1C03DA91-C363-835B-6689-56E695F72A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10527852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795123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5">
            <a:extLst>
              <a:ext uri="{FF2B5EF4-FFF2-40B4-BE49-F238E27FC236}">
                <a16:creationId xmlns:a16="http://schemas.microsoft.com/office/drawing/2014/main" id="{A630DCC0-2145-917F-ECE4-187C114EE9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2700"/>
            <a:ext cx="12192000" cy="68707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214331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5">
            <a:extLst>
              <a:ext uri="{FF2B5EF4-FFF2-40B4-BE49-F238E27FC236}">
                <a16:creationId xmlns:a16="http://schemas.microsoft.com/office/drawing/2014/main" id="{27C08EE5-0B15-6EC1-5A86-9FADC4109A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2700"/>
            <a:ext cx="6030979" cy="68707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Picture Placeholder 75">
            <a:extLst>
              <a:ext uri="{FF2B5EF4-FFF2-40B4-BE49-F238E27FC236}">
                <a16:creationId xmlns:a16="http://schemas.microsoft.com/office/drawing/2014/main" id="{5C3FF274-73A6-C466-0BA4-388904D624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4333" y="-12700"/>
            <a:ext cx="6030979" cy="68707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27294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(3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5">
            <a:extLst>
              <a:ext uri="{FF2B5EF4-FFF2-40B4-BE49-F238E27FC236}">
                <a16:creationId xmlns:a16="http://schemas.microsoft.com/office/drawing/2014/main" id="{76D062EB-45E7-245B-10A8-83BE5CE7C2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-12700"/>
            <a:ext cx="5790778" cy="68707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Picture Placeholder 75">
            <a:extLst>
              <a:ext uri="{FF2B5EF4-FFF2-40B4-BE49-F238E27FC236}">
                <a16:creationId xmlns:a16="http://schemas.microsoft.com/office/drawing/2014/main" id="{66F0A48A-DF92-4C5D-F42B-75AFE8038A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09068" y="-12700"/>
            <a:ext cx="6293397" cy="327775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Picture Placeholder 75">
            <a:extLst>
              <a:ext uri="{FF2B5EF4-FFF2-40B4-BE49-F238E27FC236}">
                <a16:creationId xmlns:a16="http://schemas.microsoft.com/office/drawing/2014/main" id="{C241D561-B943-5604-A1CB-E3919469D98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909068" y="3352535"/>
            <a:ext cx="6293397" cy="34960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93845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7BCA648F-BFA5-DDF3-1940-F95FDE299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227027"/>
            <a:ext cx="11704321" cy="746007"/>
          </a:xfrm>
          <a:prstGeom prst="rect">
            <a:avLst/>
          </a:prstGeom>
        </p:spPr>
        <p:txBody>
          <a:bodyPr anchor="ctr"/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3C7E94D-CA4A-869F-750A-1F822F9CD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38" y="999665"/>
            <a:ext cx="10116313" cy="5659875"/>
          </a:xfrm>
          <a:prstGeom prst="rect">
            <a:avLst/>
          </a:prstGeom>
        </p:spPr>
        <p:txBody>
          <a:bodyPr/>
          <a:lstStyle>
            <a:lvl1pPr marL="52578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B6E911C-7A2A-AAC1-D8D3-24E7D61E1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62" r="34219" b="1"/>
          <a:stretch/>
        </p:blipFill>
        <p:spPr>
          <a:xfrm>
            <a:off x="7982743" y="0"/>
            <a:ext cx="4209256" cy="591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91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5">
            <a:extLst>
              <a:ext uri="{FF2B5EF4-FFF2-40B4-BE49-F238E27FC236}">
                <a16:creationId xmlns:a16="http://schemas.microsoft.com/office/drawing/2014/main" id="{E552EB06-BF49-771F-BB12-0AEFD6D1AF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09068" y="-12700"/>
            <a:ext cx="6293397" cy="327775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Picture Placeholder 75">
            <a:extLst>
              <a:ext uri="{FF2B5EF4-FFF2-40B4-BE49-F238E27FC236}">
                <a16:creationId xmlns:a16="http://schemas.microsoft.com/office/drawing/2014/main" id="{19B94EF6-9282-9757-252E-041D4C9D03A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-12700"/>
            <a:ext cx="5790778" cy="327775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Picture Placeholder 75">
            <a:extLst>
              <a:ext uri="{FF2B5EF4-FFF2-40B4-BE49-F238E27FC236}">
                <a16:creationId xmlns:a16="http://schemas.microsoft.com/office/drawing/2014/main" id="{AD9C21C2-92A3-E630-8CAD-C96632E3D4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09068" y="3351031"/>
            <a:ext cx="6293397" cy="350696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Picture Placeholder 75">
            <a:extLst>
              <a:ext uri="{FF2B5EF4-FFF2-40B4-BE49-F238E27FC236}">
                <a16:creationId xmlns:a16="http://schemas.microsoft.com/office/drawing/2014/main" id="{E82303FA-875D-4CF0-7921-25A4C44A4E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3351031"/>
            <a:ext cx="5790778" cy="350696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5181833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(5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5">
            <a:extLst>
              <a:ext uri="{FF2B5EF4-FFF2-40B4-BE49-F238E27FC236}">
                <a16:creationId xmlns:a16="http://schemas.microsoft.com/office/drawing/2014/main" id="{0EE32EA5-98A9-4BD2-D713-08E63AD5AE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-12700"/>
            <a:ext cx="3977376" cy="327775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Picture Placeholder 75">
            <a:extLst>
              <a:ext uri="{FF2B5EF4-FFF2-40B4-BE49-F238E27FC236}">
                <a16:creationId xmlns:a16="http://schemas.microsoft.com/office/drawing/2014/main" id="{29D9A94A-F7C0-9F18-371A-2178CD51AB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3335358"/>
            <a:ext cx="3977376" cy="352264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Picture Placeholder 75">
            <a:extLst>
              <a:ext uri="{FF2B5EF4-FFF2-40B4-BE49-F238E27FC236}">
                <a16:creationId xmlns:a16="http://schemas.microsoft.com/office/drawing/2014/main" id="{E6E97275-056F-6530-CC98-B6FCE34849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05685" y="-12700"/>
            <a:ext cx="3977376" cy="327775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Picture Placeholder 75">
            <a:extLst>
              <a:ext uri="{FF2B5EF4-FFF2-40B4-BE49-F238E27FC236}">
                <a16:creationId xmlns:a16="http://schemas.microsoft.com/office/drawing/2014/main" id="{6C9821F0-C25F-9263-10BC-1629B1EF097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05685" y="3335358"/>
            <a:ext cx="3977376" cy="352264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Picture Placeholder 75">
            <a:extLst>
              <a:ext uri="{FF2B5EF4-FFF2-40B4-BE49-F238E27FC236}">
                <a16:creationId xmlns:a16="http://schemas.microsoft.com/office/drawing/2014/main" id="{EBAD3AB6-251A-38FF-C0FE-FBDD937FBC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2849" y="-12700"/>
            <a:ext cx="3977376" cy="68707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2258092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6031904-3DD9-9A6F-2767-8969D78F22D2}"/>
              </a:ext>
            </a:extLst>
          </p:cNvPr>
          <p:cNvSpPr/>
          <p:nvPr userDrawn="1"/>
        </p:nvSpPr>
        <p:spPr>
          <a:xfrm>
            <a:off x="8184631" y="0"/>
            <a:ext cx="400737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1000B7-B3AB-751C-4232-CB369EF52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511" y="0"/>
            <a:ext cx="4928343" cy="49319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D49473F-B266-805C-FD6C-3BCC5518BB96}"/>
              </a:ext>
            </a:extLst>
          </p:cNvPr>
          <p:cNvSpPr txBox="1"/>
          <p:nvPr userDrawn="1"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Presentation Title  |  </a:t>
            </a:r>
            <a:fld id="{18B24A39-20DA-437B-9D35-3A964E39DB5D}" type="slidenum">
              <a:rPr lang="en-US" sz="1000" smtClean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‹#›</a:t>
            </a:fld>
            <a:endParaRPr lang="en-US" sz="100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964C8D-FBB4-929B-9CEC-50B1A7BF5385}"/>
              </a:ext>
            </a:extLst>
          </p:cNvPr>
          <p:cNvGrpSpPr/>
          <p:nvPr userDrawn="1"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AE57D7-5102-BF66-D14A-5ACE436FE4C0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DD9DB7-3A83-3C01-EF59-70437DFD2E66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5043D5-69E6-0896-02CD-99D0346D4527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E83C7AD-4255-D21B-6CF7-2458711E0F5B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2406135E-67D3-7876-FBEC-FD514D1C28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72" y="6410433"/>
            <a:ext cx="778935" cy="18130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A01E16A-040A-E241-DF4A-2AEC72DBE2D8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C2FD2B-91AC-F2C4-48A3-07EB7FFE9C37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BCF4C4-7E03-73C7-18EC-C8CEFA19DA6C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C6B65A-9B49-38C3-D068-B89D4F57EEFC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B16B94C-36B0-4D17-A8E9-A20F7FC77C3C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3054CC21-D529-1691-8088-8BBA837CA4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6686429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51" name="Picture Placeholder 75">
            <a:extLst>
              <a:ext uri="{FF2B5EF4-FFF2-40B4-BE49-F238E27FC236}">
                <a16:creationId xmlns:a16="http://schemas.microsoft.com/office/drawing/2014/main" id="{C764DB3A-BCA5-F8A7-62C6-5823B60D4D5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912218" y="769825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C8FF5E89-2D73-9DDC-BC95-AD9A0E11D989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912218" y="3704833"/>
            <a:ext cx="600126" cy="58276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6286E3DB-0CA5-B52C-7EBD-C7989EFAFA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74560" y="1617034"/>
            <a:ext cx="2232426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Add Caption Here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Text Placeholder 33">
            <a:extLst>
              <a:ext uri="{FF2B5EF4-FFF2-40B4-BE49-F238E27FC236}">
                <a16:creationId xmlns:a16="http://schemas.microsoft.com/office/drawing/2014/main" id="{BA446E4A-87E5-36EF-D371-6A5F960960B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62267" y="2050779"/>
            <a:ext cx="2257011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5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60" name="Text Placeholder 33">
            <a:extLst>
              <a:ext uri="{FF2B5EF4-FFF2-40B4-BE49-F238E27FC236}">
                <a16:creationId xmlns:a16="http://schemas.microsoft.com/office/drawing/2014/main" id="{680CC472-090A-373E-D77A-3807818BA46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174560" y="4554904"/>
            <a:ext cx="2232426" cy="363362"/>
          </a:xfr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Add Caption Here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1FC72E28-B8C6-ED16-3CA8-31359DB7EA3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62267" y="4988649"/>
            <a:ext cx="2257011" cy="746188"/>
          </a:xfrm>
        </p:spPr>
        <p:txBody>
          <a:bodyPr anchor="t">
            <a:noAutofit/>
          </a:bodyPr>
          <a:lstStyle>
            <a:lvl1pPr marL="0" indent="0" algn="ctr" defTabSz="914400" rtl="0" eaLnBrk="1" latinLnBrk="0" hangingPunct="1">
              <a:lnSpc>
                <a:spcPts val="1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50" kern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F65D42BD-EBD3-CE02-61A8-30E20B7DAE4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64629" y="3923155"/>
            <a:ext cx="223242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AAA8EE87-C001-37C4-8306-798A881837B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052336" y="4290859"/>
            <a:ext cx="2257011" cy="1162157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labore et.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3B361B83-C49E-7F46-6233-29B8477C476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064629" y="1687482"/>
            <a:ext cx="223242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9" name="Text Placeholder 33">
            <a:extLst>
              <a:ext uri="{FF2B5EF4-FFF2-40B4-BE49-F238E27FC236}">
                <a16:creationId xmlns:a16="http://schemas.microsoft.com/office/drawing/2014/main" id="{9BF6F4C9-2CE5-5495-E5C0-09652CF4857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052336" y="2055186"/>
            <a:ext cx="2257011" cy="1162157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labore et.</a:t>
            </a:r>
          </a:p>
        </p:txBody>
      </p:sp>
      <p:sp>
        <p:nvSpPr>
          <p:cNvPr id="74" name="Text Placeholder 33">
            <a:extLst>
              <a:ext uri="{FF2B5EF4-FFF2-40B4-BE49-F238E27FC236}">
                <a16:creationId xmlns:a16="http://schemas.microsoft.com/office/drawing/2014/main" id="{BCC21404-2607-5CBF-AA54-83C86362B59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350527" y="3923155"/>
            <a:ext cx="223242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 Placeholder 33">
            <a:extLst>
              <a:ext uri="{FF2B5EF4-FFF2-40B4-BE49-F238E27FC236}">
                <a16:creationId xmlns:a16="http://schemas.microsoft.com/office/drawing/2014/main" id="{05ED6FCF-D4CA-57B3-BF92-B5FC25AE03B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338234" y="4290859"/>
            <a:ext cx="2257011" cy="1162157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labore et.</a:t>
            </a:r>
          </a:p>
        </p:txBody>
      </p:sp>
      <p:sp>
        <p:nvSpPr>
          <p:cNvPr id="76" name="Text Placeholder 33">
            <a:extLst>
              <a:ext uri="{FF2B5EF4-FFF2-40B4-BE49-F238E27FC236}">
                <a16:creationId xmlns:a16="http://schemas.microsoft.com/office/drawing/2014/main" id="{B4013EED-D810-8419-E6E0-33DD4B8D4D9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350527" y="1687482"/>
            <a:ext cx="2232426" cy="36336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Headline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7" name="Text Placeholder 33">
            <a:extLst>
              <a:ext uri="{FF2B5EF4-FFF2-40B4-BE49-F238E27FC236}">
                <a16:creationId xmlns:a16="http://schemas.microsoft.com/office/drawing/2014/main" id="{6A15B3C8-B8FE-D033-78C5-A8C6E918BED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338234" y="2055186"/>
            <a:ext cx="2257011" cy="1162157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labore et.</a:t>
            </a:r>
          </a:p>
        </p:txBody>
      </p:sp>
      <p:sp>
        <p:nvSpPr>
          <p:cNvPr id="79" name="Text Placeholder 33">
            <a:extLst>
              <a:ext uri="{FF2B5EF4-FFF2-40B4-BE49-F238E27FC236}">
                <a16:creationId xmlns:a16="http://schemas.microsoft.com/office/drawing/2014/main" id="{3314B844-3C14-BFA8-D9AE-A70EB2038F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210" y="1710869"/>
            <a:ext cx="272966" cy="262421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</a:p>
        </p:txBody>
      </p:sp>
      <p:sp>
        <p:nvSpPr>
          <p:cNvPr id="81" name="Text Placeholder 33">
            <a:extLst>
              <a:ext uri="{FF2B5EF4-FFF2-40B4-BE49-F238E27FC236}">
                <a16:creationId xmlns:a16="http://schemas.microsoft.com/office/drawing/2014/main" id="{E3F8279A-D942-F3EC-FAA4-C7EC562B6AE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68210" y="3931800"/>
            <a:ext cx="272966" cy="262421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</a:t>
            </a:r>
          </a:p>
        </p:txBody>
      </p:sp>
      <p:sp>
        <p:nvSpPr>
          <p:cNvPr id="84" name="Text Placeholder 33">
            <a:extLst>
              <a:ext uri="{FF2B5EF4-FFF2-40B4-BE49-F238E27FC236}">
                <a16:creationId xmlns:a16="http://schemas.microsoft.com/office/drawing/2014/main" id="{0CB75CB2-2F0C-8908-D972-E78E5AB9648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585699" y="1710869"/>
            <a:ext cx="272966" cy="262421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</a:t>
            </a:r>
          </a:p>
        </p:txBody>
      </p:sp>
      <p:sp>
        <p:nvSpPr>
          <p:cNvPr id="85" name="Text Placeholder 33">
            <a:extLst>
              <a:ext uri="{FF2B5EF4-FFF2-40B4-BE49-F238E27FC236}">
                <a16:creationId xmlns:a16="http://schemas.microsoft.com/office/drawing/2014/main" id="{26C5554A-AFFC-D241-BDB4-6103F74C8CE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585699" y="3931800"/>
            <a:ext cx="272966" cy="262421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56556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gradFill>
          <a:gsLst>
            <a:gs pos="36000">
              <a:schemeClr val="accent1"/>
            </a:gs>
            <a:gs pos="100000">
              <a:schemeClr val="tx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760D3B-E57C-9048-5029-C2113382F88A}"/>
              </a:ext>
            </a:extLst>
          </p:cNvPr>
          <p:cNvGrpSpPr/>
          <p:nvPr userDrawn="1"/>
        </p:nvGrpSpPr>
        <p:grpSpPr>
          <a:xfrm>
            <a:off x="-739716" y="300297"/>
            <a:ext cx="8444410" cy="6631914"/>
            <a:chOff x="6607267" y="2643734"/>
            <a:chExt cx="6478539" cy="5087994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081D5C54-401F-008C-CCC1-0B1400C922FA}"/>
                </a:ext>
              </a:extLst>
            </p:cNvPr>
            <p:cNvSpPr/>
            <p:nvPr/>
          </p:nvSpPr>
          <p:spPr>
            <a:xfrm rot="2423559" flipH="1">
              <a:off x="9787629" y="2643734"/>
              <a:ext cx="2962525" cy="2962524"/>
            </a:xfrm>
            <a:prstGeom prst="round2Diag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39A6938F-7193-7157-3F8E-CFB431D03D75}"/>
                </a:ext>
              </a:extLst>
            </p:cNvPr>
            <p:cNvSpPr/>
            <p:nvPr/>
          </p:nvSpPr>
          <p:spPr>
            <a:xfrm rot="2423559" flipH="1">
              <a:off x="7420775" y="4148787"/>
              <a:ext cx="1639932" cy="1639932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1672626F-37B8-B235-20BA-14D72A22266E}"/>
                </a:ext>
              </a:extLst>
            </p:cNvPr>
            <p:cNvSpPr/>
            <p:nvPr/>
          </p:nvSpPr>
          <p:spPr>
            <a:xfrm rot="2423559" flipH="1">
              <a:off x="8686016" y="5414030"/>
              <a:ext cx="2173371" cy="2173370"/>
            </a:xfrm>
            <a:prstGeom prst="round2Diag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1A8C0D97-4204-96F0-151F-E5E0FBC2BB11}"/>
                </a:ext>
              </a:extLst>
            </p:cNvPr>
            <p:cNvSpPr/>
            <p:nvPr/>
          </p:nvSpPr>
          <p:spPr>
            <a:xfrm rot="2423559" flipH="1">
              <a:off x="11445874" y="6091796"/>
              <a:ext cx="1639932" cy="1639932"/>
            </a:xfrm>
            <a:prstGeom prst="round2Diag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DAEC5E9E-14B4-05FB-78CD-A0C870DCC7C4}"/>
                </a:ext>
              </a:extLst>
            </p:cNvPr>
            <p:cNvSpPr/>
            <p:nvPr/>
          </p:nvSpPr>
          <p:spPr>
            <a:xfrm rot="2423559" flipH="1">
              <a:off x="6607267" y="5759199"/>
              <a:ext cx="1210931" cy="1210931"/>
            </a:xfrm>
            <a:prstGeom prst="round2Diag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E072115-BF1A-C6D9-0B3C-1147BA362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7463" y="5990523"/>
            <a:ext cx="1329908" cy="3088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00FB28D-7F13-F349-E773-22948BBC81F1}"/>
              </a:ext>
            </a:extLst>
          </p:cNvPr>
          <p:cNvGrpSpPr/>
          <p:nvPr userDrawn="1"/>
        </p:nvGrpSpPr>
        <p:grpSpPr>
          <a:xfrm>
            <a:off x="8255062" y="-765528"/>
            <a:ext cx="5485620" cy="4639028"/>
            <a:chOff x="-1370305" y="580407"/>
            <a:chExt cx="7599655" cy="64268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83CF15-0CBF-B3D5-839F-37CC5942AD28}"/>
                </a:ext>
              </a:extLst>
            </p:cNvPr>
            <p:cNvSpPr/>
            <p:nvPr/>
          </p:nvSpPr>
          <p:spPr>
            <a:xfrm rot="5400000" flipH="1">
              <a:off x="-1309780" y="2115606"/>
              <a:ext cx="2381008" cy="2502057"/>
            </a:xfrm>
            <a:custGeom>
              <a:avLst/>
              <a:gdLst>
                <a:gd name="connsiteX0" fmla="*/ 270631 w 1842740"/>
                <a:gd name="connsiteY0" fmla="*/ 1843130 h 1843228"/>
                <a:gd name="connsiteX1" fmla="*/ 0 w 1842740"/>
                <a:gd name="connsiteY1" fmla="*/ 1572500 h 1843228"/>
                <a:gd name="connsiteX2" fmla="*/ 0 w 1842740"/>
                <a:gd name="connsiteY2" fmla="*/ 0 h 1843228"/>
                <a:gd name="connsiteX3" fmla="*/ 1599083 w 1842740"/>
                <a:gd name="connsiteY3" fmla="*/ 0 h 1843228"/>
                <a:gd name="connsiteX4" fmla="*/ 1842740 w 1842740"/>
                <a:gd name="connsiteY4" fmla="*/ 243656 h 1843228"/>
                <a:gd name="connsiteX5" fmla="*/ 1842740 w 1842740"/>
                <a:gd name="connsiteY5" fmla="*/ 1843229 h 1843228"/>
                <a:gd name="connsiteX6" fmla="*/ 270532 w 1842740"/>
                <a:gd name="connsiteY6" fmla="*/ 1843229 h 1843228"/>
                <a:gd name="connsiteX7" fmla="*/ 29741 w 1842740"/>
                <a:gd name="connsiteY7" fmla="*/ 29642 h 1843228"/>
                <a:gd name="connsiteX8" fmla="*/ 29741 w 1842740"/>
                <a:gd name="connsiteY8" fmla="*/ 1572500 h 1843228"/>
                <a:gd name="connsiteX9" fmla="*/ 270631 w 1842740"/>
                <a:gd name="connsiteY9" fmla="*/ 1813488 h 1843228"/>
                <a:gd name="connsiteX10" fmla="*/ 1813197 w 1842740"/>
                <a:gd name="connsiteY10" fmla="*/ 1813488 h 1843228"/>
                <a:gd name="connsiteX11" fmla="*/ 1813197 w 1842740"/>
                <a:gd name="connsiteY11" fmla="*/ 243557 h 1843228"/>
                <a:gd name="connsiteX12" fmla="*/ 1599182 w 1842740"/>
                <a:gd name="connsiteY12" fmla="*/ 29543 h 1843228"/>
                <a:gd name="connsiteX13" fmla="*/ 29741 w 1842740"/>
                <a:gd name="connsiteY13" fmla="*/ 29543 h 184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42740" h="1843228">
                  <a:moveTo>
                    <a:pt x="270631" y="1843130"/>
                  </a:moveTo>
                  <a:cubicBezTo>
                    <a:pt x="121433" y="1843130"/>
                    <a:pt x="0" y="1721697"/>
                    <a:pt x="0" y="1572500"/>
                  </a:cubicBezTo>
                  <a:lnTo>
                    <a:pt x="0" y="0"/>
                  </a:lnTo>
                  <a:cubicBezTo>
                    <a:pt x="0" y="0"/>
                    <a:pt x="1599083" y="0"/>
                    <a:pt x="1599083" y="0"/>
                  </a:cubicBezTo>
                  <a:cubicBezTo>
                    <a:pt x="1733460" y="0"/>
                    <a:pt x="1842740" y="109280"/>
                    <a:pt x="1842740" y="243656"/>
                  </a:cubicBezTo>
                  <a:lnTo>
                    <a:pt x="1842740" y="1843229"/>
                  </a:lnTo>
                  <a:lnTo>
                    <a:pt x="270532" y="1843229"/>
                  </a:lnTo>
                  <a:close/>
                  <a:moveTo>
                    <a:pt x="29741" y="29642"/>
                  </a:moveTo>
                  <a:lnTo>
                    <a:pt x="29741" y="1572500"/>
                  </a:lnTo>
                  <a:cubicBezTo>
                    <a:pt x="29741" y="1705394"/>
                    <a:pt x="137736" y="1813488"/>
                    <a:pt x="270631" y="1813488"/>
                  </a:cubicBezTo>
                  <a:lnTo>
                    <a:pt x="1813197" y="1813488"/>
                  </a:lnTo>
                  <a:lnTo>
                    <a:pt x="1813197" y="243557"/>
                  </a:lnTo>
                  <a:cubicBezTo>
                    <a:pt x="1813197" y="125583"/>
                    <a:pt x="1717157" y="29543"/>
                    <a:pt x="1599182" y="29543"/>
                  </a:cubicBezTo>
                  <a:lnTo>
                    <a:pt x="29741" y="29543"/>
                  </a:lnTo>
                  <a:close/>
                </a:path>
              </a:pathLst>
            </a:custGeom>
            <a:solidFill>
              <a:srgbClr val="DCDDDE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65E6D7-994A-0C8D-A37C-8B333FD46834}"/>
                </a:ext>
              </a:extLst>
            </p:cNvPr>
            <p:cNvSpPr/>
            <p:nvPr/>
          </p:nvSpPr>
          <p:spPr>
            <a:xfrm rot="5400000" flipH="1">
              <a:off x="644274" y="3914145"/>
              <a:ext cx="2215725" cy="2528881"/>
            </a:xfrm>
            <a:custGeom>
              <a:avLst/>
              <a:gdLst>
                <a:gd name="connsiteX0" fmla="*/ 1862600 w 1862600"/>
                <a:gd name="connsiteY0" fmla="*/ 1862990 h 1862990"/>
                <a:gd name="connsiteX1" fmla="*/ 280511 w 1862600"/>
                <a:gd name="connsiteY1" fmla="*/ 1862990 h 1862990"/>
                <a:gd name="connsiteX2" fmla="*/ 0 w 1862600"/>
                <a:gd name="connsiteY2" fmla="*/ 1582479 h 1862990"/>
                <a:gd name="connsiteX3" fmla="*/ 0 w 1862600"/>
                <a:gd name="connsiteY3" fmla="*/ 0 h 1862990"/>
                <a:gd name="connsiteX4" fmla="*/ 1608964 w 1862600"/>
                <a:gd name="connsiteY4" fmla="*/ 0 h 1862990"/>
                <a:gd name="connsiteX5" fmla="*/ 1862501 w 1862600"/>
                <a:gd name="connsiteY5" fmla="*/ 253537 h 1862990"/>
                <a:gd name="connsiteX6" fmla="*/ 1862501 w 1862600"/>
                <a:gd name="connsiteY6" fmla="*/ 1862990 h 1862990"/>
                <a:gd name="connsiteX7" fmla="*/ 49502 w 1862600"/>
                <a:gd name="connsiteY7" fmla="*/ 49502 h 1862990"/>
                <a:gd name="connsiteX8" fmla="*/ 49502 w 1862600"/>
                <a:gd name="connsiteY8" fmla="*/ 1582578 h 1862990"/>
                <a:gd name="connsiteX9" fmla="*/ 280511 w 1862600"/>
                <a:gd name="connsiteY9" fmla="*/ 1813686 h 1862990"/>
                <a:gd name="connsiteX10" fmla="*/ 1813197 w 1862600"/>
                <a:gd name="connsiteY10" fmla="*/ 1813686 h 1862990"/>
                <a:gd name="connsiteX11" fmla="*/ 1813197 w 1862600"/>
                <a:gd name="connsiteY11" fmla="*/ 253636 h 1862990"/>
                <a:gd name="connsiteX12" fmla="*/ 1609063 w 1862600"/>
                <a:gd name="connsiteY12" fmla="*/ 49502 h 1862990"/>
                <a:gd name="connsiteX13" fmla="*/ 49502 w 1862600"/>
                <a:gd name="connsiteY13" fmla="*/ 49502 h 18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2600" h="1862990">
                  <a:moveTo>
                    <a:pt x="1862600" y="1862990"/>
                  </a:moveTo>
                  <a:lnTo>
                    <a:pt x="280511" y="1862990"/>
                  </a:lnTo>
                  <a:cubicBezTo>
                    <a:pt x="125879" y="1862990"/>
                    <a:pt x="0" y="1737210"/>
                    <a:pt x="0" y="1582479"/>
                  </a:cubicBezTo>
                  <a:lnTo>
                    <a:pt x="0" y="0"/>
                  </a:lnTo>
                  <a:cubicBezTo>
                    <a:pt x="0" y="0"/>
                    <a:pt x="1608964" y="0"/>
                    <a:pt x="1608964" y="0"/>
                  </a:cubicBezTo>
                  <a:cubicBezTo>
                    <a:pt x="1748775" y="0"/>
                    <a:pt x="1862501" y="113726"/>
                    <a:pt x="1862501" y="253537"/>
                  </a:cubicBezTo>
                  <a:lnTo>
                    <a:pt x="1862501" y="1862990"/>
                  </a:lnTo>
                  <a:close/>
                  <a:moveTo>
                    <a:pt x="49502" y="49502"/>
                  </a:moveTo>
                  <a:lnTo>
                    <a:pt x="49502" y="1582578"/>
                  </a:lnTo>
                  <a:cubicBezTo>
                    <a:pt x="49502" y="1709939"/>
                    <a:pt x="153150" y="1813686"/>
                    <a:pt x="280511" y="1813686"/>
                  </a:cubicBezTo>
                  <a:lnTo>
                    <a:pt x="1813197" y="1813686"/>
                  </a:lnTo>
                  <a:lnTo>
                    <a:pt x="1813197" y="253636"/>
                  </a:lnTo>
                  <a:cubicBezTo>
                    <a:pt x="1813197" y="141095"/>
                    <a:pt x="1721604" y="49502"/>
                    <a:pt x="1609063" y="49502"/>
                  </a:cubicBezTo>
                  <a:lnTo>
                    <a:pt x="49502" y="49502"/>
                  </a:lnTo>
                  <a:close/>
                </a:path>
              </a:pathLst>
            </a:custGeom>
            <a:solidFill>
              <a:srgbClr val="D1D3D4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E54781-4017-95EF-8D77-927778475ACE}"/>
                </a:ext>
              </a:extLst>
            </p:cNvPr>
            <p:cNvSpPr/>
            <p:nvPr/>
          </p:nvSpPr>
          <p:spPr>
            <a:xfrm rot="5400000" flipH="1">
              <a:off x="252013" y="1139625"/>
              <a:ext cx="2458414" cy="2427454"/>
            </a:xfrm>
            <a:custGeom>
              <a:avLst/>
              <a:gdLst>
                <a:gd name="connsiteX0" fmla="*/ 280512 w 1862501"/>
                <a:gd name="connsiteY0" fmla="*/ 1862990 h 1862989"/>
                <a:gd name="connsiteX1" fmla="*/ 0 w 1862501"/>
                <a:gd name="connsiteY1" fmla="*/ 1582479 h 1862989"/>
                <a:gd name="connsiteX2" fmla="*/ 0 w 1862501"/>
                <a:gd name="connsiteY2" fmla="*/ 0 h 1862989"/>
                <a:gd name="connsiteX3" fmla="*/ 1608964 w 1862501"/>
                <a:gd name="connsiteY3" fmla="*/ 0 h 1862989"/>
                <a:gd name="connsiteX4" fmla="*/ 1862501 w 1862501"/>
                <a:gd name="connsiteY4" fmla="*/ 253537 h 1862989"/>
                <a:gd name="connsiteX5" fmla="*/ 1862501 w 1862501"/>
                <a:gd name="connsiteY5" fmla="*/ 1862990 h 1862989"/>
                <a:gd name="connsiteX6" fmla="*/ 280413 w 1862501"/>
                <a:gd name="connsiteY6" fmla="*/ 1862990 h 1862989"/>
                <a:gd name="connsiteX7" fmla="*/ 49502 w 1862501"/>
                <a:gd name="connsiteY7" fmla="*/ 49502 h 1862989"/>
                <a:gd name="connsiteX8" fmla="*/ 49502 w 1862501"/>
                <a:gd name="connsiteY8" fmla="*/ 1582479 h 1862989"/>
                <a:gd name="connsiteX9" fmla="*/ 280512 w 1862501"/>
                <a:gd name="connsiteY9" fmla="*/ 1813587 h 1862989"/>
                <a:gd name="connsiteX10" fmla="*/ 1813197 w 1862501"/>
                <a:gd name="connsiteY10" fmla="*/ 1813587 h 1862989"/>
                <a:gd name="connsiteX11" fmla="*/ 1813197 w 1862501"/>
                <a:gd name="connsiteY11" fmla="*/ 253537 h 1862989"/>
                <a:gd name="connsiteX12" fmla="*/ 1609063 w 1862501"/>
                <a:gd name="connsiteY12" fmla="*/ 49403 h 1862989"/>
                <a:gd name="connsiteX13" fmla="*/ 49502 w 1862501"/>
                <a:gd name="connsiteY13" fmla="*/ 49403 h 186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2501" h="1862989">
                  <a:moveTo>
                    <a:pt x="280512" y="1862990"/>
                  </a:moveTo>
                  <a:cubicBezTo>
                    <a:pt x="125879" y="1862990"/>
                    <a:pt x="0" y="1737210"/>
                    <a:pt x="0" y="1582479"/>
                  </a:cubicBezTo>
                  <a:lnTo>
                    <a:pt x="0" y="0"/>
                  </a:lnTo>
                  <a:cubicBezTo>
                    <a:pt x="0" y="0"/>
                    <a:pt x="1608964" y="0"/>
                    <a:pt x="1608964" y="0"/>
                  </a:cubicBezTo>
                  <a:cubicBezTo>
                    <a:pt x="1748775" y="0"/>
                    <a:pt x="1862501" y="113726"/>
                    <a:pt x="1862501" y="253537"/>
                  </a:cubicBezTo>
                  <a:lnTo>
                    <a:pt x="1862501" y="1862990"/>
                  </a:lnTo>
                  <a:lnTo>
                    <a:pt x="280413" y="1862990"/>
                  </a:lnTo>
                  <a:close/>
                  <a:moveTo>
                    <a:pt x="49502" y="49502"/>
                  </a:moveTo>
                  <a:lnTo>
                    <a:pt x="49502" y="1582479"/>
                  </a:lnTo>
                  <a:cubicBezTo>
                    <a:pt x="49502" y="1709939"/>
                    <a:pt x="153150" y="1813587"/>
                    <a:pt x="280512" y="1813587"/>
                  </a:cubicBezTo>
                  <a:lnTo>
                    <a:pt x="1813197" y="1813587"/>
                  </a:lnTo>
                  <a:lnTo>
                    <a:pt x="1813197" y="253537"/>
                  </a:lnTo>
                  <a:cubicBezTo>
                    <a:pt x="1813197" y="140996"/>
                    <a:pt x="1721603" y="49403"/>
                    <a:pt x="1609063" y="49403"/>
                  </a:cubicBezTo>
                  <a:lnTo>
                    <a:pt x="49502" y="4940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8E1968C-DD32-61D1-6E2A-26A9F4F01B6C}"/>
                </a:ext>
              </a:extLst>
            </p:cNvPr>
            <p:cNvSpPr/>
            <p:nvPr/>
          </p:nvSpPr>
          <p:spPr>
            <a:xfrm rot="5400000" flipH="1">
              <a:off x="-706418" y="1515546"/>
              <a:ext cx="1505970" cy="1582377"/>
            </a:xfrm>
            <a:custGeom>
              <a:avLst/>
              <a:gdLst>
                <a:gd name="connsiteX0" fmla="*/ 175085 w 1165520"/>
                <a:gd name="connsiteY0" fmla="*/ 1165715 h 1165714"/>
                <a:gd name="connsiteX1" fmla="*/ 0 w 1165520"/>
                <a:gd name="connsiteY1" fmla="*/ 990630 h 1165714"/>
                <a:gd name="connsiteX2" fmla="*/ 0 w 1165520"/>
                <a:gd name="connsiteY2" fmla="*/ 0 h 1165714"/>
                <a:gd name="connsiteX3" fmla="*/ 1007331 w 1165520"/>
                <a:gd name="connsiteY3" fmla="*/ 0 h 1165714"/>
                <a:gd name="connsiteX4" fmla="*/ 1165521 w 1165520"/>
                <a:gd name="connsiteY4" fmla="*/ 158189 h 1165714"/>
                <a:gd name="connsiteX5" fmla="*/ 1165521 w 1165520"/>
                <a:gd name="connsiteY5" fmla="*/ 1165715 h 1165714"/>
                <a:gd name="connsiteX6" fmla="*/ 175085 w 1165520"/>
                <a:gd name="connsiteY6" fmla="*/ 1165715 h 1165714"/>
                <a:gd name="connsiteX7" fmla="*/ 29741 w 1165520"/>
                <a:gd name="connsiteY7" fmla="*/ 29642 h 1165714"/>
                <a:gd name="connsiteX8" fmla="*/ 29741 w 1165520"/>
                <a:gd name="connsiteY8" fmla="*/ 990630 h 1165714"/>
                <a:gd name="connsiteX9" fmla="*/ 175085 w 1165520"/>
                <a:gd name="connsiteY9" fmla="*/ 1136073 h 1165714"/>
                <a:gd name="connsiteX10" fmla="*/ 1135879 w 1165520"/>
                <a:gd name="connsiteY10" fmla="*/ 1136073 h 1165714"/>
                <a:gd name="connsiteX11" fmla="*/ 1135879 w 1165520"/>
                <a:gd name="connsiteY11" fmla="*/ 158090 h 1165714"/>
                <a:gd name="connsiteX12" fmla="*/ 1007331 w 1165520"/>
                <a:gd name="connsiteY12" fmla="*/ 29543 h 1165714"/>
                <a:gd name="connsiteX13" fmla="*/ 29642 w 1165520"/>
                <a:gd name="connsiteY13" fmla="*/ 29543 h 116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5520" h="1165714">
                  <a:moveTo>
                    <a:pt x="175085" y="1165715"/>
                  </a:moveTo>
                  <a:cubicBezTo>
                    <a:pt x="78551" y="1165715"/>
                    <a:pt x="0" y="1087164"/>
                    <a:pt x="0" y="990630"/>
                  </a:cubicBezTo>
                  <a:lnTo>
                    <a:pt x="0" y="0"/>
                  </a:lnTo>
                  <a:cubicBezTo>
                    <a:pt x="0" y="0"/>
                    <a:pt x="1007331" y="0"/>
                    <a:pt x="1007331" y="0"/>
                  </a:cubicBezTo>
                  <a:cubicBezTo>
                    <a:pt x="1094578" y="0"/>
                    <a:pt x="1165521" y="70943"/>
                    <a:pt x="1165521" y="158189"/>
                  </a:cubicBezTo>
                  <a:lnTo>
                    <a:pt x="1165521" y="1165715"/>
                  </a:lnTo>
                  <a:lnTo>
                    <a:pt x="175085" y="1165715"/>
                  </a:lnTo>
                  <a:close/>
                  <a:moveTo>
                    <a:pt x="29741" y="29642"/>
                  </a:moveTo>
                  <a:lnTo>
                    <a:pt x="29741" y="990630"/>
                  </a:lnTo>
                  <a:cubicBezTo>
                    <a:pt x="29741" y="1070861"/>
                    <a:pt x="94953" y="1136073"/>
                    <a:pt x="175085" y="1136073"/>
                  </a:cubicBezTo>
                  <a:lnTo>
                    <a:pt x="1135879" y="1136073"/>
                  </a:lnTo>
                  <a:lnTo>
                    <a:pt x="1135879" y="158090"/>
                  </a:lnTo>
                  <a:cubicBezTo>
                    <a:pt x="1135879" y="87246"/>
                    <a:pt x="1078176" y="29543"/>
                    <a:pt x="1007331" y="29543"/>
                  </a:cubicBezTo>
                  <a:lnTo>
                    <a:pt x="29642" y="2954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CCE313-1B40-9B10-CF40-5A91B042D1CA}"/>
                </a:ext>
              </a:extLst>
            </p:cNvPr>
            <p:cNvSpPr/>
            <p:nvPr/>
          </p:nvSpPr>
          <p:spPr>
            <a:xfrm rot="5400000" flipH="1">
              <a:off x="2393050" y="5657680"/>
              <a:ext cx="1316129" cy="1382938"/>
            </a:xfrm>
            <a:custGeom>
              <a:avLst/>
              <a:gdLst>
                <a:gd name="connsiteX0" fmla="*/ 154336 w 1018595"/>
                <a:gd name="connsiteY0" fmla="*/ 1018790 h 1018790"/>
                <a:gd name="connsiteX1" fmla="*/ 0 w 1018595"/>
                <a:gd name="connsiteY1" fmla="*/ 864455 h 1018790"/>
                <a:gd name="connsiteX2" fmla="*/ 0 w 1018595"/>
                <a:gd name="connsiteY2" fmla="*/ 0 h 1018790"/>
                <a:gd name="connsiteX3" fmla="*/ 878982 w 1018595"/>
                <a:gd name="connsiteY3" fmla="*/ 0 h 1018790"/>
                <a:gd name="connsiteX4" fmla="*/ 1018596 w 1018595"/>
                <a:gd name="connsiteY4" fmla="*/ 139613 h 1018790"/>
                <a:gd name="connsiteX5" fmla="*/ 1018596 w 1018595"/>
                <a:gd name="connsiteY5" fmla="*/ 1018790 h 1018790"/>
                <a:gd name="connsiteX6" fmla="*/ 154336 w 1018595"/>
                <a:gd name="connsiteY6" fmla="*/ 1018790 h 1018790"/>
                <a:gd name="connsiteX7" fmla="*/ 29642 w 1018595"/>
                <a:gd name="connsiteY7" fmla="*/ 29642 h 1018790"/>
                <a:gd name="connsiteX8" fmla="*/ 29642 w 1018595"/>
                <a:gd name="connsiteY8" fmla="*/ 864455 h 1018790"/>
                <a:gd name="connsiteX9" fmla="*/ 154336 w 1018595"/>
                <a:gd name="connsiteY9" fmla="*/ 989148 h 1018790"/>
                <a:gd name="connsiteX10" fmla="*/ 988954 w 1018595"/>
                <a:gd name="connsiteY10" fmla="*/ 989148 h 1018790"/>
                <a:gd name="connsiteX11" fmla="*/ 988954 w 1018595"/>
                <a:gd name="connsiteY11" fmla="*/ 139613 h 1018790"/>
                <a:gd name="connsiteX12" fmla="*/ 878982 w 1018595"/>
                <a:gd name="connsiteY12" fmla="*/ 29642 h 1018790"/>
                <a:gd name="connsiteX13" fmla="*/ 29642 w 1018595"/>
                <a:gd name="connsiteY13" fmla="*/ 29642 h 101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8595" h="1018790">
                  <a:moveTo>
                    <a:pt x="154336" y="1018790"/>
                  </a:moveTo>
                  <a:cubicBezTo>
                    <a:pt x="69263" y="1018790"/>
                    <a:pt x="0" y="949527"/>
                    <a:pt x="0" y="864455"/>
                  </a:cubicBezTo>
                  <a:lnTo>
                    <a:pt x="0" y="0"/>
                  </a:lnTo>
                  <a:cubicBezTo>
                    <a:pt x="0" y="0"/>
                    <a:pt x="878982" y="0"/>
                    <a:pt x="878982" y="0"/>
                  </a:cubicBezTo>
                  <a:cubicBezTo>
                    <a:pt x="955952" y="0"/>
                    <a:pt x="1018596" y="62643"/>
                    <a:pt x="1018596" y="139613"/>
                  </a:cubicBezTo>
                  <a:lnTo>
                    <a:pt x="1018596" y="1018790"/>
                  </a:lnTo>
                  <a:lnTo>
                    <a:pt x="154336" y="1018790"/>
                  </a:lnTo>
                  <a:close/>
                  <a:moveTo>
                    <a:pt x="29642" y="29642"/>
                  </a:moveTo>
                  <a:lnTo>
                    <a:pt x="29642" y="864455"/>
                  </a:lnTo>
                  <a:cubicBezTo>
                    <a:pt x="29642" y="933224"/>
                    <a:pt x="85566" y="989148"/>
                    <a:pt x="154336" y="989148"/>
                  </a:cubicBezTo>
                  <a:lnTo>
                    <a:pt x="988954" y="989148"/>
                  </a:lnTo>
                  <a:lnTo>
                    <a:pt x="988954" y="139613"/>
                  </a:lnTo>
                  <a:cubicBezTo>
                    <a:pt x="988954" y="78946"/>
                    <a:pt x="939649" y="29642"/>
                    <a:pt x="878982" y="29642"/>
                  </a:cubicBezTo>
                  <a:lnTo>
                    <a:pt x="29642" y="29642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C54834F-B2B0-91EE-74D1-8CA102B37485}"/>
                </a:ext>
              </a:extLst>
            </p:cNvPr>
            <p:cNvSpPr/>
            <p:nvPr/>
          </p:nvSpPr>
          <p:spPr>
            <a:xfrm rot="5400000" flipH="1">
              <a:off x="5109752" y="3824629"/>
              <a:ext cx="646893" cy="679732"/>
            </a:xfrm>
            <a:custGeom>
              <a:avLst/>
              <a:gdLst>
                <a:gd name="connsiteX0" fmla="*/ 500652 w 500652"/>
                <a:gd name="connsiteY0" fmla="*/ 500749 h 500749"/>
                <a:gd name="connsiteX1" fmla="*/ 84776 w 500652"/>
                <a:gd name="connsiteY1" fmla="*/ 500749 h 500749"/>
                <a:gd name="connsiteX2" fmla="*/ 0 w 500652"/>
                <a:gd name="connsiteY2" fmla="*/ 415974 h 500749"/>
                <a:gd name="connsiteX3" fmla="*/ 0 w 500652"/>
                <a:gd name="connsiteY3" fmla="*/ 0 h 500749"/>
                <a:gd name="connsiteX4" fmla="*/ 422694 w 500652"/>
                <a:gd name="connsiteY4" fmla="*/ 0 h 500749"/>
                <a:gd name="connsiteX5" fmla="*/ 500652 w 500652"/>
                <a:gd name="connsiteY5" fmla="*/ 77958 h 500749"/>
                <a:gd name="connsiteX6" fmla="*/ 500652 w 500652"/>
                <a:gd name="connsiteY6" fmla="*/ 500749 h 500749"/>
                <a:gd name="connsiteX7" fmla="*/ 39523 w 500652"/>
                <a:gd name="connsiteY7" fmla="*/ 39522 h 500749"/>
                <a:gd name="connsiteX8" fmla="*/ 39523 w 500652"/>
                <a:gd name="connsiteY8" fmla="*/ 415974 h 500749"/>
                <a:gd name="connsiteX9" fmla="*/ 84776 w 500652"/>
                <a:gd name="connsiteY9" fmla="*/ 461227 h 500749"/>
                <a:gd name="connsiteX10" fmla="*/ 461130 w 500652"/>
                <a:gd name="connsiteY10" fmla="*/ 461227 h 500749"/>
                <a:gd name="connsiteX11" fmla="*/ 461130 w 500652"/>
                <a:gd name="connsiteY11" fmla="*/ 77958 h 500749"/>
                <a:gd name="connsiteX12" fmla="*/ 422694 w 500652"/>
                <a:gd name="connsiteY12" fmla="*/ 39522 h 500749"/>
                <a:gd name="connsiteX13" fmla="*/ 39523 w 500652"/>
                <a:gd name="connsiteY13" fmla="*/ 39522 h 50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652" h="500749">
                  <a:moveTo>
                    <a:pt x="500652" y="500749"/>
                  </a:moveTo>
                  <a:lnTo>
                    <a:pt x="84776" y="500749"/>
                  </a:lnTo>
                  <a:cubicBezTo>
                    <a:pt x="38040" y="500749"/>
                    <a:pt x="0" y="462709"/>
                    <a:pt x="0" y="415974"/>
                  </a:cubicBezTo>
                  <a:lnTo>
                    <a:pt x="0" y="0"/>
                  </a:lnTo>
                  <a:cubicBezTo>
                    <a:pt x="0" y="0"/>
                    <a:pt x="422694" y="0"/>
                    <a:pt x="422694" y="0"/>
                  </a:cubicBezTo>
                  <a:cubicBezTo>
                    <a:pt x="465675" y="0"/>
                    <a:pt x="500652" y="34977"/>
                    <a:pt x="500652" y="77958"/>
                  </a:cubicBezTo>
                  <a:lnTo>
                    <a:pt x="500652" y="500749"/>
                  </a:lnTo>
                  <a:close/>
                  <a:moveTo>
                    <a:pt x="39523" y="39522"/>
                  </a:moveTo>
                  <a:lnTo>
                    <a:pt x="39523" y="415974"/>
                  </a:lnTo>
                  <a:cubicBezTo>
                    <a:pt x="39523" y="440972"/>
                    <a:pt x="59778" y="461227"/>
                    <a:pt x="84776" y="461227"/>
                  </a:cubicBezTo>
                  <a:lnTo>
                    <a:pt x="461130" y="461227"/>
                  </a:lnTo>
                  <a:lnTo>
                    <a:pt x="461130" y="77958"/>
                  </a:lnTo>
                  <a:cubicBezTo>
                    <a:pt x="461130" y="56814"/>
                    <a:pt x="443839" y="39522"/>
                    <a:pt x="422694" y="39522"/>
                  </a:cubicBezTo>
                  <a:lnTo>
                    <a:pt x="39523" y="39522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A25CBB8-6CFC-2F55-B4D0-451D80CA565F}"/>
                </a:ext>
              </a:extLst>
            </p:cNvPr>
            <p:cNvSpPr/>
            <p:nvPr/>
          </p:nvSpPr>
          <p:spPr>
            <a:xfrm rot="5400000" flipH="1">
              <a:off x="1913591" y="1938881"/>
              <a:ext cx="2410243" cy="2532637"/>
            </a:xfrm>
            <a:custGeom>
              <a:avLst/>
              <a:gdLst>
                <a:gd name="connsiteX0" fmla="*/ 277350 w 1865366"/>
                <a:gd name="connsiteY0" fmla="*/ 1865757 h 1865756"/>
                <a:gd name="connsiteX1" fmla="*/ 0 w 1865366"/>
                <a:gd name="connsiteY1" fmla="*/ 1588408 h 1865756"/>
                <a:gd name="connsiteX2" fmla="*/ 0 w 1865366"/>
                <a:gd name="connsiteY2" fmla="*/ 0 h 1865756"/>
                <a:gd name="connsiteX3" fmla="*/ 1615189 w 1865366"/>
                <a:gd name="connsiteY3" fmla="*/ 0 h 1865756"/>
                <a:gd name="connsiteX4" fmla="*/ 1865367 w 1865366"/>
                <a:gd name="connsiteY4" fmla="*/ 250177 h 1865756"/>
                <a:gd name="connsiteX5" fmla="*/ 1865367 w 1865366"/>
                <a:gd name="connsiteY5" fmla="*/ 1865757 h 1865756"/>
                <a:gd name="connsiteX6" fmla="*/ 277350 w 1865366"/>
                <a:gd name="connsiteY6" fmla="*/ 1865757 h 1865756"/>
                <a:gd name="connsiteX7" fmla="*/ 39621 w 1865366"/>
                <a:gd name="connsiteY7" fmla="*/ 39522 h 1865756"/>
                <a:gd name="connsiteX8" fmla="*/ 39621 w 1865366"/>
                <a:gd name="connsiteY8" fmla="*/ 1588408 h 1865756"/>
                <a:gd name="connsiteX9" fmla="*/ 277350 w 1865366"/>
                <a:gd name="connsiteY9" fmla="*/ 1826234 h 1865756"/>
                <a:gd name="connsiteX10" fmla="*/ 1825844 w 1865366"/>
                <a:gd name="connsiteY10" fmla="*/ 1826234 h 1865756"/>
                <a:gd name="connsiteX11" fmla="*/ 1825844 w 1865366"/>
                <a:gd name="connsiteY11" fmla="*/ 250177 h 1865756"/>
                <a:gd name="connsiteX12" fmla="*/ 1615189 w 1865366"/>
                <a:gd name="connsiteY12" fmla="*/ 39522 h 1865756"/>
                <a:gd name="connsiteX13" fmla="*/ 39621 w 1865366"/>
                <a:gd name="connsiteY13" fmla="*/ 39522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66" h="1865756">
                  <a:moveTo>
                    <a:pt x="277350" y="1865757"/>
                  </a:moveTo>
                  <a:cubicBezTo>
                    <a:pt x="124397" y="1865757"/>
                    <a:pt x="0" y="1741360"/>
                    <a:pt x="0" y="1588408"/>
                  </a:cubicBezTo>
                  <a:lnTo>
                    <a:pt x="0" y="0"/>
                  </a:lnTo>
                  <a:cubicBezTo>
                    <a:pt x="0" y="0"/>
                    <a:pt x="1615189" y="0"/>
                    <a:pt x="1615189" y="0"/>
                  </a:cubicBezTo>
                  <a:cubicBezTo>
                    <a:pt x="1753123" y="0"/>
                    <a:pt x="1865367" y="112244"/>
                    <a:pt x="1865367" y="250177"/>
                  </a:cubicBezTo>
                  <a:lnTo>
                    <a:pt x="1865367" y="1865757"/>
                  </a:lnTo>
                  <a:lnTo>
                    <a:pt x="277350" y="1865757"/>
                  </a:lnTo>
                  <a:close/>
                  <a:moveTo>
                    <a:pt x="39621" y="39522"/>
                  </a:moveTo>
                  <a:lnTo>
                    <a:pt x="39621" y="1588408"/>
                  </a:lnTo>
                  <a:cubicBezTo>
                    <a:pt x="39621" y="1719523"/>
                    <a:pt x="146234" y="1826234"/>
                    <a:pt x="277350" y="1826234"/>
                  </a:cubicBezTo>
                  <a:lnTo>
                    <a:pt x="1825844" y="1826234"/>
                  </a:lnTo>
                  <a:lnTo>
                    <a:pt x="1825844" y="250177"/>
                  </a:lnTo>
                  <a:cubicBezTo>
                    <a:pt x="1825844" y="133981"/>
                    <a:pt x="1731286" y="39522"/>
                    <a:pt x="1615189" y="39522"/>
                  </a:cubicBezTo>
                  <a:lnTo>
                    <a:pt x="39621" y="39522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6404DAF-5171-592F-F139-B2BDB2A9D5A3}"/>
                </a:ext>
              </a:extLst>
            </p:cNvPr>
            <p:cNvSpPr/>
            <p:nvPr/>
          </p:nvSpPr>
          <p:spPr>
            <a:xfrm rot="5400000" flipH="1">
              <a:off x="3744820" y="518889"/>
              <a:ext cx="2423011" cy="2546048"/>
            </a:xfrm>
            <a:custGeom>
              <a:avLst/>
              <a:gdLst>
                <a:gd name="connsiteX0" fmla="*/ 1875248 w 1875247"/>
                <a:gd name="connsiteY0" fmla="*/ 1875637 h 1875636"/>
                <a:gd name="connsiteX1" fmla="*/ 282290 w 1875247"/>
                <a:gd name="connsiteY1" fmla="*/ 1875637 h 1875636"/>
                <a:gd name="connsiteX2" fmla="*/ 0 w 1875247"/>
                <a:gd name="connsiteY2" fmla="*/ 1593348 h 1875636"/>
                <a:gd name="connsiteX3" fmla="*/ 0 w 1875247"/>
                <a:gd name="connsiteY3" fmla="*/ 0 h 1875636"/>
                <a:gd name="connsiteX4" fmla="*/ 1620129 w 1875247"/>
                <a:gd name="connsiteY4" fmla="*/ 0 h 1875636"/>
                <a:gd name="connsiteX5" fmla="*/ 1875248 w 1875247"/>
                <a:gd name="connsiteY5" fmla="*/ 255118 h 1875636"/>
                <a:gd name="connsiteX6" fmla="*/ 1875248 w 1875247"/>
                <a:gd name="connsiteY6" fmla="*/ 1875637 h 1875636"/>
                <a:gd name="connsiteX7" fmla="*/ 49403 w 1875247"/>
                <a:gd name="connsiteY7" fmla="*/ 49403 h 1875636"/>
                <a:gd name="connsiteX8" fmla="*/ 49403 w 1875247"/>
                <a:gd name="connsiteY8" fmla="*/ 1593348 h 1875636"/>
                <a:gd name="connsiteX9" fmla="*/ 282191 w 1875247"/>
                <a:gd name="connsiteY9" fmla="*/ 1826234 h 1875636"/>
                <a:gd name="connsiteX10" fmla="*/ 1825746 w 1875247"/>
                <a:gd name="connsiteY10" fmla="*/ 1826234 h 1875636"/>
                <a:gd name="connsiteX11" fmla="*/ 1825746 w 1875247"/>
                <a:gd name="connsiteY11" fmla="*/ 255118 h 1875636"/>
                <a:gd name="connsiteX12" fmla="*/ 1620031 w 1875247"/>
                <a:gd name="connsiteY12" fmla="*/ 49403 h 1875636"/>
                <a:gd name="connsiteX13" fmla="*/ 49403 w 1875247"/>
                <a:gd name="connsiteY13" fmla="*/ 49403 h 187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5247" h="1875636">
                  <a:moveTo>
                    <a:pt x="1875248" y="1875637"/>
                  </a:moveTo>
                  <a:lnTo>
                    <a:pt x="282290" y="1875637"/>
                  </a:lnTo>
                  <a:cubicBezTo>
                    <a:pt x="126670" y="1875637"/>
                    <a:pt x="0" y="1748967"/>
                    <a:pt x="0" y="1593348"/>
                  </a:cubicBezTo>
                  <a:lnTo>
                    <a:pt x="0" y="0"/>
                  </a:lnTo>
                  <a:cubicBezTo>
                    <a:pt x="0" y="0"/>
                    <a:pt x="1620129" y="0"/>
                    <a:pt x="1620129" y="0"/>
                  </a:cubicBezTo>
                  <a:cubicBezTo>
                    <a:pt x="1760830" y="0"/>
                    <a:pt x="1875248" y="114417"/>
                    <a:pt x="1875248" y="255118"/>
                  </a:cubicBezTo>
                  <a:lnTo>
                    <a:pt x="1875248" y="1875637"/>
                  </a:lnTo>
                  <a:close/>
                  <a:moveTo>
                    <a:pt x="49403" y="49403"/>
                  </a:moveTo>
                  <a:lnTo>
                    <a:pt x="49403" y="1593348"/>
                  </a:lnTo>
                  <a:cubicBezTo>
                    <a:pt x="49403" y="1721796"/>
                    <a:pt x="153842" y="1826234"/>
                    <a:pt x="282191" y="1826234"/>
                  </a:cubicBezTo>
                  <a:lnTo>
                    <a:pt x="1825746" y="1826234"/>
                  </a:lnTo>
                  <a:lnTo>
                    <a:pt x="1825746" y="255118"/>
                  </a:lnTo>
                  <a:cubicBezTo>
                    <a:pt x="1825746" y="141688"/>
                    <a:pt x="1733460" y="49403"/>
                    <a:pt x="1620031" y="49403"/>
                  </a:cubicBezTo>
                  <a:lnTo>
                    <a:pt x="49403" y="49403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C461AC03-4CC2-4BE8-EBE7-E3B77EFCDEC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959027" y="2520968"/>
            <a:ext cx="3216030" cy="702593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90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Q&amp;A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40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75">
            <a:extLst>
              <a:ext uri="{FF2B5EF4-FFF2-40B4-BE49-F238E27FC236}">
                <a16:creationId xmlns:a16="http://schemas.microsoft.com/office/drawing/2014/main" id="{015F507C-9B45-41B8-4103-B21A872AF2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69202" y="0"/>
            <a:ext cx="2211380" cy="23006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5" name="Picture Placeholder 75">
            <a:extLst>
              <a:ext uri="{FF2B5EF4-FFF2-40B4-BE49-F238E27FC236}">
                <a16:creationId xmlns:a16="http://schemas.microsoft.com/office/drawing/2014/main" id="{98B31C6B-57BE-DC24-31E1-D1179DEB749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769202" y="4557325"/>
            <a:ext cx="2211380" cy="227693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3" name="Picture Placeholder 75">
            <a:extLst>
              <a:ext uri="{FF2B5EF4-FFF2-40B4-BE49-F238E27FC236}">
                <a16:creationId xmlns:a16="http://schemas.microsoft.com/office/drawing/2014/main" id="{36A4F168-6300-ACC5-BEEE-3AC345A768E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51939" y="2280392"/>
            <a:ext cx="2211380" cy="23271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7F558-B1E8-F924-3578-357BFB52755E}"/>
              </a:ext>
            </a:extLst>
          </p:cNvPr>
          <p:cNvSpPr/>
          <p:nvPr userDrawn="1"/>
        </p:nvSpPr>
        <p:spPr>
          <a:xfrm flipH="1">
            <a:off x="9980610" y="3"/>
            <a:ext cx="2211390" cy="2287117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F741D-E454-6141-6DFF-15921F7FEB1B}"/>
              </a:ext>
            </a:extLst>
          </p:cNvPr>
          <p:cNvSpPr/>
          <p:nvPr userDrawn="1"/>
        </p:nvSpPr>
        <p:spPr>
          <a:xfrm flipH="1">
            <a:off x="7769219" y="2283756"/>
            <a:ext cx="2211390" cy="23006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233B5-8E8E-53DD-B7D8-C93095B36838}"/>
              </a:ext>
            </a:extLst>
          </p:cNvPr>
          <p:cNvSpPr/>
          <p:nvPr userDrawn="1"/>
        </p:nvSpPr>
        <p:spPr>
          <a:xfrm flipH="1">
            <a:off x="9980610" y="4570880"/>
            <a:ext cx="2211390" cy="2287117"/>
          </a:xfrm>
          <a:prstGeom prst="rect">
            <a:avLst/>
          </a:prstGeom>
          <a:solidFill>
            <a:srgbClr val="5C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E97F45-CA40-38B3-0A2B-4018FF7B06A2}"/>
              </a:ext>
            </a:extLst>
          </p:cNvPr>
          <p:cNvSpPr/>
          <p:nvPr userDrawn="1"/>
        </p:nvSpPr>
        <p:spPr>
          <a:xfrm flipH="1">
            <a:off x="-1" y="2283754"/>
            <a:ext cx="5557838" cy="4580969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A2BFB1-0E8B-7398-F4EF-2D75781F5693}"/>
              </a:ext>
            </a:extLst>
          </p:cNvPr>
          <p:cNvSpPr/>
          <p:nvPr userDrawn="1"/>
        </p:nvSpPr>
        <p:spPr>
          <a:xfrm flipH="1">
            <a:off x="5557831" y="4570880"/>
            <a:ext cx="2211390" cy="22871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D6C3FA1B-B406-714E-E54F-A27D33000466}"/>
              </a:ext>
            </a:extLst>
          </p:cNvPr>
          <p:cNvSpPr/>
          <p:nvPr userDrawn="1"/>
        </p:nvSpPr>
        <p:spPr>
          <a:xfrm>
            <a:off x="4870790" y="3701046"/>
            <a:ext cx="1449261" cy="1394085"/>
          </a:xfrm>
          <a:prstGeom prst="round2DiagRect">
            <a:avLst>
              <a:gd name="adj1" fmla="val 0"/>
              <a:gd name="adj2" fmla="val 19355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9A2F558D-6901-8539-EEF8-BC4A82A27AA6}"/>
              </a:ext>
            </a:extLst>
          </p:cNvPr>
          <p:cNvSpPr/>
          <p:nvPr userDrawn="1"/>
        </p:nvSpPr>
        <p:spPr>
          <a:xfrm>
            <a:off x="800860" y="5018120"/>
            <a:ext cx="423796" cy="423796"/>
          </a:xfrm>
          <a:prstGeom prst="round2DiagRect">
            <a:avLst>
              <a:gd name="adj1" fmla="val 0"/>
              <a:gd name="adj2" fmla="val 21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47B54FBD-6B5C-99AB-E64D-47C807CD2758}"/>
              </a:ext>
            </a:extLst>
          </p:cNvPr>
          <p:cNvSpPr/>
          <p:nvPr userDrawn="1"/>
        </p:nvSpPr>
        <p:spPr>
          <a:xfrm>
            <a:off x="1422949" y="5018120"/>
            <a:ext cx="423796" cy="423796"/>
          </a:xfrm>
          <a:prstGeom prst="round2DiagRect">
            <a:avLst>
              <a:gd name="adj1" fmla="val 0"/>
              <a:gd name="adj2" fmla="val 21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E609C87C-583B-7326-4B77-35D4E6C51DC0}"/>
              </a:ext>
            </a:extLst>
          </p:cNvPr>
          <p:cNvSpPr/>
          <p:nvPr userDrawn="1"/>
        </p:nvSpPr>
        <p:spPr>
          <a:xfrm>
            <a:off x="2051326" y="5018120"/>
            <a:ext cx="423796" cy="423796"/>
          </a:xfrm>
          <a:prstGeom prst="round2DiagRect">
            <a:avLst>
              <a:gd name="adj1" fmla="val 0"/>
              <a:gd name="adj2" fmla="val 21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614161B4-F8F0-FD19-6BA4-B6E28E10ED8E}"/>
              </a:ext>
            </a:extLst>
          </p:cNvPr>
          <p:cNvSpPr/>
          <p:nvPr userDrawn="1"/>
        </p:nvSpPr>
        <p:spPr>
          <a:xfrm>
            <a:off x="2677776" y="5018120"/>
            <a:ext cx="423796" cy="423796"/>
          </a:xfrm>
          <a:prstGeom prst="round2DiagRect">
            <a:avLst>
              <a:gd name="adj1" fmla="val 0"/>
              <a:gd name="adj2" fmla="val 21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2F76D810-8FD2-CF2A-1605-21CF6F77CB54}"/>
              </a:ext>
            </a:extLst>
          </p:cNvPr>
          <p:cNvSpPr/>
          <p:nvPr userDrawn="1"/>
        </p:nvSpPr>
        <p:spPr>
          <a:xfrm>
            <a:off x="3306141" y="5018120"/>
            <a:ext cx="423796" cy="423796"/>
          </a:xfrm>
          <a:prstGeom prst="round2DiagRect">
            <a:avLst>
              <a:gd name="adj1" fmla="val 0"/>
              <a:gd name="adj2" fmla="val 218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7EF0C75-226A-4265-FBF4-D503973A9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890" y="5083980"/>
            <a:ext cx="269500" cy="2705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8778D58-97D2-051C-6187-09A6CC95C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0553" y="5087921"/>
            <a:ext cx="156826" cy="29416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50CFAA7-4CC2-3DBE-8C04-3B0AF22F5D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4421" y="5117511"/>
            <a:ext cx="276786" cy="225014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28CC1B2-8447-635F-043F-4B43C22A72A4}"/>
              </a:ext>
            </a:extLst>
          </p:cNvPr>
          <p:cNvSpPr/>
          <p:nvPr userDrawn="1"/>
        </p:nvSpPr>
        <p:spPr>
          <a:xfrm>
            <a:off x="2742309" y="5135788"/>
            <a:ext cx="294730" cy="208724"/>
          </a:xfrm>
          <a:custGeom>
            <a:avLst/>
            <a:gdLst>
              <a:gd name="connsiteX0" fmla="*/ 261916 w 656715"/>
              <a:gd name="connsiteY0" fmla="*/ 134161 h 465082"/>
              <a:gd name="connsiteX1" fmla="*/ 261916 w 656715"/>
              <a:gd name="connsiteY1" fmla="*/ 332201 h 465082"/>
              <a:gd name="connsiteX2" fmla="*/ 433142 w 656715"/>
              <a:gd name="connsiteY2" fmla="*/ 232540 h 465082"/>
              <a:gd name="connsiteX3" fmla="*/ 328357 w 656715"/>
              <a:gd name="connsiteY3" fmla="*/ 0 h 465082"/>
              <a:gd name="connsiteX4" fmla="*/ 525115 w 656715"/>
              <a:gd name="connsiteY4" fmla="*/ 7664 h 465082"/>
              <a:gd name="connsiteX5" fmla="*/ 649050 w 656715"/>
              <a:gd name="connsiteY5" fmla="*/ 102223 h 465082"/>
              <a:gd name="connsiteX6" fmla="*/ 656715 w 656715"/>
              <a:gd name="connsiteY6" fmla="*/ 232541 h 465082"/>
              <a:gd name="connsiteX7" fmla="*/ 649050 w 656715"/>
              <a:gd name="connsiteY7" fmla="*/ 362859 h 465082"/>
              <a:gd name="connsiteX8" fmla="*/ 525115 w 656715"/>
              <a:gd name="connsiteY8" fmla="*/ 457418 h 465082"/>
              <a:gd name="connsiteX9" fmla="*/ 328357 w 656715"/>
              <a:gd name="connsiteY9" fmla="*/ 465082 h 465082"/>
              <a:gd name="connsiteX10" fmla="*/ 131599 w 656715"/>
              <a:gd name="connsiteY10" fmla="*/ 457418 h 465082"/>
              <a:gd name="connsiteX11" fmla="*/ 6383 w 656715"/>
              <a:gd name="connsiteY11" fmla="*/ 362859 h 465082"/>
              <a:gd name="connsiteX12" fmla="*/ 0 w 656715"/>
              <a:gd name="connsiteY12" fmla="*/ 232541 h 465082"/>
              <a:gd name="connsiteX13" fmla="*/ 6383 w 656715"/>
              <a:gd name="connsiteY13" fmla="*/ 102223 h 465082"/>
              <a:gd name="connsiteX14" fmla="*/ 131599 w 656715"/>
              <a:gd name="connsiteY14" fmla="*/ 7664 h 465082"/>
              <a:gd name="connsiteX15" fmla="*/ 328357 w 656715"/>
              <a:gd name="connsiteY15" fmla="*/ 0 h 46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6715" h="465082">
                <a:moveTo>
                  <a:pt x="261916" y="134161"/>
                </a:moveTo>
                <a:lnTo>
                  <a:pt x="261916" y="332201"/>
                </a:lnTo>
                <a:lnTo>
                  <a:pt x="433142" y="232540"/>
                </a:lnTo>
                <a:close/>
                <a:moveTo>
                  <a:pt x="328357" y="0"/>
                </a:moveTo>
                <a:cubicBezTo>
                  <a:pt x="385852" y="0"/>
                  <a:pt x="459956" y="2563"/>
                  <a:pt x="525115" y="7664"/>
                </a:cubicBezTo>
                <a:cubicBezTo>
                  <a:pt x="600501" y="14047"/>
                  <a:pt x="638823" y="26837"/>
                  <a:pt x="649050" y="102223"/>
                </a:cubicBezTo>
                <a:cubicBezTo>
                  <a:pt x="654152" y="136725"/>
                  <a:pt x="656715" y="183992"/>
                  <a:pt x="656715" y="232541"/>
                </a:cubicBezTo>
                <a:cubicBezTo>
                  <a:pt x="656715" y="281090"/>
                  <a:pt x="654152" y="329639"/>
                  <a:pt x="649050" y="362859"/>
                </a:cubicBezTo>
                <a:cubicBezTo>
                  <a:pt x="638823" y="439526"/>
                  <a:pt x="600501" y="451011"/>
                  <a:pt x="525115" y="457418"/>
                </a:cubicBezTo>
                <a:cubicBezTo>
                  <a:pt x="459956" y="463801"/>
                  <a:pt x="385852" y="465082"/>
                  <a:pt x="328357" y="465082"/>
                </a:cubicBezTo>
                <a:cubicBezTo>
                  <a:pt x="270863" y="465082"/>
                  <a:pt x="195477" y="463801"/>
                  <a:pt x="131599" y="457418"/>
                </a:cubicBezTo>
                <a:cubicBezTo>
                  <a:pt x="56213" y="451035"/>
                  <a:pt x="16610" y="439526"/>
                  <a:pt x="6383" y="362859"/>
                </a:cubicBezTo>
                <a:cubicBezTo>
                  <a:pt x="2539" y="329639"/>
                  <a:pt x="0" y="281090"/>
                  <a:pt x="0" y="232541"/>
                </a:cubicBezTo>
                <a:cubicBezTo>
                  <a:pt x="0" y="183992"/>
                  <a:pt x="2563" y="136725"/>
                  <a:pt x="6383" y="102223"/>
                </a:cubicBezTo>
                <a:cubicBezTo>
                  <a:pt x="16610" y="26837"/>
                  <a:pt x="56213" y="14047"/>
                  <a:pt x="131599" y="7664"/>
                </a:cubicBezTo>
                <a:cubicBezTo>
                  <a:pt x="195477" y="2563"/>
                  <a:pt x="270863" y="0"/>
                  <a:pt x="328357" y="0"/>
                </a:cubicBezTo>
                <a:close/>
              </a:path>
            </a:pathLst>
          </a:custGeom>
          <a:solidFill>
            <a:srgbClr val="FFFFFF"/>
          </a:solidFill>
          <a:ln w="23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128263B6-E371-9090-3552-BD9F63DA6B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79411" y="5092091"/>
            <a:ext cx="277032" cy="27606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03A2838-1D9F-648E-E10E-626C3799F173}"/>
              </a:ext>
            </a:extLst>
          </p:cNvPr>
          <p:cNvSpPr/>
          <p:nvPr userDrawn="1"/>
        </p:nvSpPr>
        <p:spPr>
          <a:xfrm>
            <a:off x="780543" y="472144"/>
            <a:ext cx="50297" cy="415498"/>
          </a:xfrm>
          <a:prstGeom prst="rect">
            <a:avLst/>
          </a:prstGeom>
          <a:solidFill>
            <a:srgbClr val="F2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0D1B94-78E5-FE42-5B5E-04B601C63C6B}"/>
              </a:ext>
            </a:extLst>
          </p:cNvPr>
          <p:cNvGrpSpPr/>
          <p:nvPr userDrawn="1"/>
        </p:nvGrpSpPr>
        <p:grpSpPr>
          <a:xfrm rot="5400000" flipV="1">
            <a:off x="414149" y="621854"/>
            <a:ext cx="415499" cy="116078"/>
            <a:chOff x="-5204012" y="888064"/>
            <a:chExt cx="5225143" cy="180135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EB4AA3-6FCF-DB43-63D9-DCD45AB4EA37}"/>
                </a:ext>
              </a:extLst>
            </p:cNvPr>
            <p:cNvSpPr/>
            <p:nvPr userDrawn="1"/>
          </p:nvSpPr>
          <p:spPr>
            <a:xfrm>
              <a:off x="-5204012" y="888064"/>
              <a:ext cx="1741714" cy="1801357"/>
            </a:xfrm>
            <a:prstGeom prst="rect">
              <a:avLst/>
            </a:prstGeom>
            <a:solidFill>
              <a:srgbClr val="1C3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D9C8530-1C3E-50B6-71F9-DAB6CC765944}"/>
                </a:ext>
              </a:extLst>
            </p:cNvPr>
            <p:cNvSpPr/>
            <p:nvPr userDrawn="1"/>
          </p:nvSpPr>
          <p:spPr>
            <a:xfrm>
              <a:off x="-3462298" y="888064"/>
              <a:ext cx="1741714" cy="1801357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820C6A-A137-D776-58CA-849333A8B10C}"/>
                </a:ext>
              </a:extLst>
            </p:cNvPr>
            <p:cNvSpPr/>
            <p:nvPr userDrawn="1"/>
          </p:nvSpPr>
          <p:spPr>
            <a:xfrm>
              <a:off x="-1720583" y="888064"/>
              <a:ext cx="1741714" cy="1801357"/>
            </a:xfrm>
            <a:prstGeom prst="rect">
              <a:avLst/>
            </a:prstGeom>
            <a:solidFill>
              <a:srgbClr val="1F2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76918F1A-C770-1C8C-AAE6-AE15A84F4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605" y="395998"/>
            <a:ext cx="6686429" cy="643516"/>
          </a:xfrm>
        </p:spPr>
        <p:txBody>
          <a:bodyPr anchor="ctr">
            <a:noAutofit/>
          </a:bodyPr>
          <a:lstStyle>
            <a:lvl1pPr marL="0" indent="0">
              <a:buNone/>
              <a:defRPr sz="32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Get in Touch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A0E80192-0287-AABA-F34B-E491D56B0C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9364" y="1170841"/>
            <a:ext cx="6686428" cy="798449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minim.</a:t>
            </a:r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53A8B997-1529-6372-FF55-86D3155899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9364" y="3115123"/>
            <a:ext cx="2526276" cy="4541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844-230-6136</a:t>
            </a:r>
          </a:p>
        </p:txBody>
      </p:sp>
      <p:sp>
        <p:nvSpPr>
          <p:cNvPr id="49" name="Text Placeholder 33">
            <a:extLst>
              <a:ext uri="{FF2B5EF4-FFF2-40B4-BE49-F238E27FC236}">
                <a16:creationId xmlns:a16="http://schemas.microsoft.com/office/drawing/2014/main" id="{8AF9D61F-6E0F-F172-1E3C-06B699DFF8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9364" y="3612290"/>
            <a:ext cx="2526276" cy="4541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halff.com</a:t>
            </a:r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3E3C3920-431F-816A-D720-EB9B8EB18A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9364" y="4292301"/>
            <a:ext cx="3791196" cy="4541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buClr>
                <a:srgbClr val="67929D"/>
              </a:buClr>
              <a:buFont typeface="Wingdings" panose="05000000000000000000" pitchFamily="2" charset="2"/>
              <a:buNone/>
              <a:defRPr lang="en-US" sz="135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CONNECT WITH US. LIKE US. FOLLOW US.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37D6F22A-E734-57FF-5B90-83CD8304FF5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4449" y="6415009"/>
            <a:ext cx="785492" cy="1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13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C23C-1F2F-2110-1885-51E3EEB8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A8E46-773C-E55B-6370-4E478DAAE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5ADF7-40D0-D5C5-D4F9-47C2B32F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3E37D-F942-E31A-B4E5-613A85573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8EB3-12D8-7C86-5BFA-8700224D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05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7435-4591-C409-54C0-7705DEC1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E9EFC-4DBE-F66D-6EB4-ED22100A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34BBA-619C-425A-2FF2-1CEE22F8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8FF3D-D733-D291-9023-88CC239D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0199-1E68-BE24-47A0-A4A787F9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067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0C6E-F73C-48E3-E4C3-99B33146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129A-047D-E066-3BC0-BD611AA88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18652-EDDD-F45C-A1EF-2365D8E65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E0E9F-7666-B8F9-8087-849309C72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A7CCD-5975-7FA7-92F4-4D2D69F8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D799E-B2EF-3C84-5A50-ED3CAA4C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879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B520-45DD-AFFA-D4C4-34378157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F3066-2975-B0B3-BFBE-CE03CE30F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C3D7E-B817-8E95-C62A-BA97649C9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86770-F7DD-DB5D-D587-CDC00C1C3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74122-7596-01CF-8D75-3C0AA4C13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CC0DB-E7BA-4C76-8781-CA4B9877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91031-21F6-A1F2-ED83-B9C4DAA7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60C77C-3BCD-4C4A-DD82-FEA47A13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70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046C-5511-B52B-5300-1B533855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97B650-DA4E-8E6A-AB9D-EB6F875E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19360-6DB5-693B-BA46-FD864106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36E13-460A-9669-B639-4C6394CE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7BCA648F-BFA5-DDF3-1940-F95FDE299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227027"/>
            <a:ext cx="11704321" cy="746007"/>
          </a:xfrm>
          <a:prstGeom prst="rect">
            <a:avLst/>
          </a:prstGeom>
        </p:spPr>
        <p:txBody>
          <a:bodyPr anchor="ctr"/>
          <a:lstStyle>
            <a:lvl1pPr marL="18288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 smtClean="0">
                <a:solidFill>
                  <a:schemeClr val="bg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3C7E94D-CA4A-869F-750A-1F822F9CD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38" y="999665"/>
            <a:ext cx="10116313" cy="5659875"/>
          </a:xfrm>
          <a:prstGeom prst="rect">
            <a:avLst/>
          </a:prstGeom>
        </p:spPr>
        <p:txBody>
          <a:bodyPr/>
          <a:lstStyle>
            <a:lvl1pPr marL="52578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1" descr="Ripple with solid fill">
            <a:extLst>
              <a:ext uri="{FF2B5EF4-FFF2-40B4-BE49-F238E27FC236}">
                <a16:creationId xmlns:a16="http://schemas.microsoft.com/office/drawing/2014/main" id="{A4FE8B97-442E-26EB-4B15-545C9A7E5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45" t="46179" r="49186" b="20188"/>
          <a:stretch/>
        </p:blipFill>
        <p:spPr>
          <a:xfrm>
            <a:off x="7238998" y="6"/>
            <a:ext cx="4953002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5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299C3-F710-69C4-E6BE-E344E25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3F397-C369-84A2-0170-75150CD4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4094B-B2FF-FB6A-87B5-426C7F2C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441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0F48-D478-77BB-C4B5-18AFB7C7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F00C5-F80C-F3C3-E293-023FE8CC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C171-0475-4316-2914-02D8F33F5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D0DE1-2FB6-7223-0EFB-78223B923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0281E-6B40-22FE-E629-A4313A1E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F97F8-A4B5-B092-37FC-4E071AB69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33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FA78-06C3-35DB-D126-9FD3B629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67EBB-F597-C504-9561-655A351C9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2F3E0-70B7-DE42-1FF3-A900343B8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95269-1621-0435-89A9-7FA6D690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64E59-5E05-93D8-2ED3-989B7749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8172E-CF37-40E3-64E8-1F8F234B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494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4A83-47E3-BBD4-1205-FF169316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234C5-B06A-AB88-46A0-D3D06DF5F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A9731-DF7E-1392-F856-92660B73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B59C-A419-5CCA-B4A1-D3BEEB03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EB1B0-E807-59AA-5CFA-053BF2D5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551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DDB556-177D-9FDB-1742-8EE1AD3DF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4CAB6-2A5A-660C-884C-F6AE3B265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D62B-6354-B1A6-75B0-1028E26B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434CF-603F-2043-989B-EEBBED98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9253-9AD9-8865-E82A-2979B573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8204E6-5322-E51A-4DC7-C21FD0ECDB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482848"/>
            <a:ext cx="9144000" cy="238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D884C05-9499-5D11-73DD-9EF9408FD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870448"/>
            <a:ext cx="9144000" cy="114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2524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hyperlink" Target="http://www.nctcog.org/envir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iswm.nctcog.org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10" Type="http://schemas.openxmlformats.org/officeDocument/2006/relationships/hyperlink" Target="http://www.nctcog.org/envir" TargetMode="External"/><Relationship Id="rId4" Type="http://schemas.openxmlformats.org/officeDocument/2006/relationships/slideLayout" Target="../slideLayouts/slideLayout8.xml"/><Relationship Id="rId9" Type="http://schemas.openxmlformats.org/officeDocument/2006/relationships/hyperlink" Target="http://www.iswm.nctcog.org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10" Type="http://schemas.openxmlformats.org/officeDocument/2006/relationships/hyperlink" Target="http://www.nctcog.org/envir" TargetMode="External"/><Relationship Id="rId4" Type="http://schemas.openxmlformats.org/officeDocument/2006/relationships/slideLayout" Target="../slideLayouts/slideLayout12.xml"/><Relationship Id="rId9" Type="http://schemas.openxmlformats.org/officeDocument/2006/relationships/hyperlink" Target="http://www.iswm.nctcog.org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73.xml"/><Relationship Id="rId55" Type="http://schemas.openxmlformats.org/officeDocument/2006/relationships/slideLayout" Target="../slideLayouts/slideLayout78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77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3" Type="http://schemas.openxmlformats.org/officeDocument/2006/relationships/slideLayout" Target="../slideLayouts/slideLayout76.xml"/><Relationship Id="rId58" Type="http://schemas.openxmlformats.org/officeDocument/2006/relationships/slideLayout" Target="../slideLayouts/slideLayout81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Relationship Id="rId57" Type="http://schemas.openxmlformats.org/officeDocument/2006/relationships/slideLayout" Target="../slideLayouts/slideLayout80.xml"/><Relationship Id="rId6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52" Type="http://schemas.openxmlformats.org/officeDocument/2006/relationships/slideLayout" Target="../slideLayouts/slideLayout75.xml"/><Relationship Id="rId6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56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74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ipples on water">
            <a:extLst>
              <a:ext uri="{FF2B5EF4-FFF2-40B4-BE49-F238E27FC236}">
                <a16:creationId xmlns:a16="http://schemas.microsoft.com/office/drawing/2014/main" id="{0736FFA9-EED1-7872-E19C-423394F25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787B82-8422-0F23-048E-FFE8CD1D9B86}"/>
              </a:ext>
            </a:extLst>
          </p:cNvPr>
          <p:cNvSpPr/>
          <p:nvPr userDrawn="1"/>
        </p:nvSpPr>
        <p:spPr>
          <a:xfrm>
            <a:off x="0" y="2488"/>
            <a:ext cx="12192000" cy="6853025"/>
          </a:xfrm>
          <a:prstGeom prst="rect">
            <a:avLst/>
          </a:prstGeom>
          <a:gradFill>
            <a:gsLst>
              <a:gs pos="37000">
                <a:schemeClr val="bg1">
                  <a:alpha val="60000"/>
                </a:schemeClr>
              </a:gs>
              <a:gs pos="100000">
                <a:schemeClr val="accent5">
                  <a:alpha val="6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0C5446-E805-5AF8-B48E-EAA79F10B7EB}"/>
              </a:ext>
            </a:extLst>
          </p:cNvPr>
          <p:cNvSpPr/>
          <p:nvPr userDrawn="1"/>
        </p:nvSpPr>
        <p:spPr>
          <a:xfrm>
            <a:off x="0" y="2488"/>
            <a:ext cx="12192000" cy="6853025"/>
          </a:xfrm>
          <a:prstGeom prst="rect">
            <a:avLst/>
          </a:prstGeom>
          <a:gradFill>
            <a:gsLst>
              <a:gs pos="37000">
                <a:schemeClr val="bg1">
                  <a:alpha val="60000"/>
                </a:schemeClr>
              </a:gs>
              <a:gs pos="100000">
                <a:schemeClr val="accent5">
                  <a:alpha val="6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55ED57-AC67-D161-05A7-4ECAF44D808B}"/>
              </a:ext>
            </a:extLst>
          </p:cNvPr>
          <p:cNvSpPr/>
          <p:nvPr userDrawn="1"/>
        </p:nvSpPr>
        <p:spPr>
          <a:xfrm>
            <a:off x="243840" y="228600"/>
            <a:ext cx="11704320" cy="6400800"/>
          </a:xfrm>
          <a:prstGeom prst="rect">
            <a:avLst/>
          </a:prstGeom>
          <a:noFill/>
          <a:ln w="50800">
            <a:gradFill>
              <a:gsLst>
                <a:gs pos="21000">
                  <a:srgbClr val="F8A31A">
                    <a:alpha val="0"/>
                  </a:srgbClr>
                </a:gs>
                <a:gs pos="0">
                  <a:srgbClr val="F8A31A">
                    <a:alpha val="0"/>
                  </a:srgbClr>
                </a:gs>
                <a:gs pos="100000">
                  <a:srgbClr val="F8A31A"/>
                </a:gs>
              </a:gsLst>
              <a:lin ang="15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F57D14-8E41-83F9-1FD7-762B01DCEC55}"/>
              </a:ext>
            </a:extLst>
          </p:cNvPr>
          <p:cNvGrpSpPr/>
          <p:nvPr userDrawn="1"/>
        </p:nvGrpSpPr>
        <p:grpSpPr>
          <a:xfrm>
            <a:off x="8084105" y="5952225"/>
            <a:ext cx="4030927" cy="875333"/>
            <a:chOff x="7904201" y="5913159"/>
            <a:chExt cx="4210831" cy="914400"/>
          </a:xfrm>
        </p:grpSpPr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2588EB11-AB4A-715D-68CA-9E8ED71D43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201" y="5913159"/>
              <a:ext cx="1143000" cy="914400"/>
            </a:xfrm>
            <a:prstGeom prst="rect">
              <a:avLst/>
            </a:prstGeom>
          </p:spPr>
        </p:pic>
        <p:pic>
          <p:nvPicPr>
            <p:cNvPr id="21" name="Picture 20" descr="Text&#10;&#10;Description automatically generated">
              <a:extLst>
                <a:ext uri="{FF2B5EF4-FFF2-40B4-BE49-F238E27FC236}">
                  <a16:creationId xmlns:a16="http://schemas.microsoft.com/office/drawing/2014/main" id="{D67C24D4-88DB-D5E9-6C91-A6F4A9C4A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834" y="5954307"/>
              <a:ext cx="3200198" cy="832104"/>
            </a:xfrm>
            <a:prstGeom prst="rect">
              <a:avLst/>
            </a:prstGeom>
          </p:spPr>
        </p:pic>
      </p:grpSp>
      <p:sp>
        <p:nvSpPr>
          <p:cNvPr id="2" name="Rectangle 1">
            <a:hlinkClick r:id="rId9"/>
            <a:extLst>
              <a:ext uri="{FF2B5EF4-FFF2-40B4-BE49-F238E27FC236}">
                <a16:creationId xmlns:a16="http://schemas.microsoft.com/office/drawing/2014/main" id="{F1621CF7-CF76-BB8B-914D-B703ABF35AC2}"/>
              </a:ext>
            </a:extLst>
          </p:cNvPr>
          <p:cNvSpPr/>
          <p:nvPr userDrawn="1"/>
        </p:nvSpPr>
        <p:spPr>
          <a:xfrm>
            <a:off x="7934036" y="5800436"/>
            <a:ext cx="1080655" cy="105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hlinkClick r:id="rId10"/>
            <a:extLst>
              <a:ext uri="{FF2B5EF4-FFF2-40B4-BE49-F238E27FC236}">
                <a16:creationId xmlns:a16="http://schemas.microsoft.com/office/drawing/2014/main" id="{ECA02953-2D1C-140F-4BFC-4AAB46F71C63}"/>
              </a:ext>
            </a:extLst>
          </p:cNvPr>
          <p:cNvSpPr/>
          <p:nvPr userDrawn="1"/>
        </p:nvSpPr>
        <p:spPr>
          <a:xfrm>
            <a:off x="9051560" y="5797948"/>
            <a:ext cx="3140440" cy="105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61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2" r:id="rId2"/>
    <p:sldLayoutId id="2147483693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711325-5B4B-DDCC-5B67-D3ACF88A5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  <p:pic>
        <p:nvPicPr>
          <p:cNvPr id="8" name="Picture 7" descr="Ripples on water">
            <a:extLst>
              <a:ext uri="{FF2B5EF4-FFF2-40B4-BE49-F238E27FC236}">
                <a16:creationId xmlns:a16="http://schemas.microsoft.com/office/drawing/2014/main" id="{E1F0CDED-5E6A-907F-EC0C-918FE676B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948024-7F4E-4D46-CBDA-5A17C5555496}"/>
              </a:ext>
            </a:extLst>
          </p:cNvPr>
          <p:cNvSpPr/>
          <p:nvPr userDrawn="1"/>
        </p:nvSpPr>
        <p:spPr>
          <a:xfrm>
            <a:off x="0" y="-13188"/>
            <a:ext cx="12192000" cy="6871188"/>
          </a:xfrm>
          <a:prstGeom prst="rect">
            <a:avLst/>
          </a:prstGeom>
          <a:gradFill>
            <a:gsLst>
              <a:gs pos="37000">
                <a:schemeClr val="bg1">
                  <a:lumMod val="40000"/>
                  <a:lumOff val="60000"/>
                  <a:alpha val="30000"/>
                </a:schemeClr>
              </a:gs>
              <a:gs pos="100000">
                <a:schemeClr val="bg1">
                  <a:lumMod val="40000"/>
                  <a:lumOff val="60000"/>
                  <a:alpha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Bahnschrift 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EA9807-3BBB-6482-788E-7F60A93F6C20}"/>
              </a:ext>
            </a:extLst>
          </p:cNvPr>
          <p:cNvSpPr/>
          <p:nvPr userDrawn="1"/>
        </p:nvSpPr>
        <p:spPr>
          <a:xfrm>
            <a:off x="243840" y="228600"/>
            <a:ext cx="11704320" cy="6400800"/>
          </a:xfrm>
          <a:prstGeom prst="rect">
            <a:avLst/>
          </a:prstGeom>
          <a:noFill/>
          <a:ln w="50800">
            <a:gradFill>
              <a:gsLst>
                <a:gs pos="36000">
                  <a:srgbClr val="F8A31A">
                    <a:alpha val="0"/>
                  </a:srgbClr>
                </a:gs>
                <a:gs pos="0">
                  <a:srgbClr val="F8A31A">
                    <a:alpha val="0"/>
                  </a:srgbClr>
                </a:gs>
                <a:gs pos="100000">
                  <a:srgbClr val="F8A31A"/>
                </a:gs>
              </a:gsLst>
              <a:lin ang="13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67B1-8E21-EBC4-5194-581371FAABCB}"/>
              </a:ext>
            </a:extLst>
          </p:cNvPr>
          <p:cNvGrpSpPr/>
          <p:nvPr userDrawn="1"/>
        </p:nvGrpSpPr>
        <p:grpSpPr>
          <a:xfrm>
            <a:off x="8076056" y="5946424"/>
            <a:ext cx="4032504" cy="877824"/>
            <a:chOff x="7904201" y="5911920"/>
            <a:chExt cx="4210831" cy="914400"/>
          </a:xfrm>
        </p:grpSpPr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BFC8FA1D-1813-CB18-3225-D7D656D39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201" y="5911920"/>
              <a:ext cx="1143000" cy="914400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FEF74D67-D8C5-7FEF-D2C2-DD678C8EF5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834" y="5954307"/>
              <a:ext cx="3200198" cy="832104"/>
            </a:xfrm>
            <a:prstGeom prst="rect">
              <a:avLst/>
            </a:prstGeom>
          </p:spPr>
        </p:pic>
      </p:grpSp>
      <p:sp>
        <p:nvSpPr>
          <p:cNvPr id="2" name="Rectangle 1">
            <a:hlinkClick r:id="rId9"/>
            <a:extLst>
              <a:ext uri="{FF2B5EF4-FFF2-40B4-BE49-F238E27FC236}">
                <a16:creationId xmlns:a16="http://schemas.microsoft.com/office/drawing/2014/main" id="{BFD08BBD-18B0-E318-C008-B975B76E6C18}"/>
              </a:ext>
            </a:extLst>
          </p:cNvPr>
          <p:cNvSpPr/>
          <p:nvPr userDrawn="1"/>
        </p:nvSpPr>
        <p:spPr>
          <a:xfrm>
            <a:off x="7934036" y="5800436"/>
            <a:ext cx="1080655" cy="105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  <p:sp>
        <p:nvSpPr>
          <p:cNvPr id="3" name="Rectangle 2">
            <a:hlinkClick r:id="rId10"/>
            <a:extLst>
              <a:ext uri="{FF2B5EF4-FFF2-40B4-BE49-F238E27FC236}">
                <a16:creationId xmlns:a16="http://schemas.microsoft.com/office/drawing/2014/main" id="{2358D26A-67AD-0EAD-020F-014E4788D4AC}"/>
              </a:ext>
            </a:extLst>
          </p:cNvPr>
          <p:cNvSpPr/>
          <p:nvPr userDrawn="1"/>
        </p:nvSpPr>
        <p:spPr>
          <a:xfrm>
            <a:off x="9051560" y="5797948"/>
            <a:ext cx="3140440" cy="105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8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711325-5B4B-DDCC-5B67-D3ACF88A5C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  <p:pic>
        <p:nvPicPr>
          <p:cNvPr id="8" name="Picture 7" descr="Ripples on water">
            <a:extLst>
              <a:ext uri="{FF2B5EF4-FFF2-40B4-BE49-F238E27FC236}">
                <a16:creationId xmlns:a16="http://schemas.microsoft.com/office/drawing/2014/main" id="{E1F0CDED-5E6A-907F-EC0C-918FE676B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EA9807-3BBB-6482-788E-7F60A93F6C20}"/>
              </a:ext>
            </a:extLst>
          </p:cNvPr>
          <p:cNvSpPr/>
          <p:nvPr userDrawn="1"/>
        </p:nvSpPr>
        <p:spPr>
          <a:xfrm>
            <a:off x="243840" y="228600"/>
            <a:ext cx="11704320" cy="6400800"/>
          </a:xfrm>
          <a:prstGeom prst="rect">
            <a:avLst/>
          </a:prstGeom>
          <a:noFill/>
          <a:ln w="50800">
            <a:gradFill>
              <a:gsLst>
                <a:gs pos="36000">
                  <a:srgbClr val="F8A31A">
                    <a:alpha val="0"/>
                  </a:srgbClr>
                </a:gs>
                <a:gs pos="0">
                  <a:srgbClr val="F8A31A">
                    <a:alpha val="0"/>
                  </a:srgbClr>
                </a:gs>
                <a:gs pos="100000">
                  <a:srgbClr val="F8A31A"/>
                </a:gs>
              </a:gsLst>
              <a:lin ang="13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67B1-8E21-EBC4-5194-581371FAABCB}"/>
              </a:ext>
            </a:extLst>
          </p:cNvPr>
          <p:cNvGrpSpPr/>
          <p:nvPr userDrawn="1"/>
        </p:nvGrpSpPr>
        <p:grpSpPr>
          <a:xfrm>
            <a:off x="8076056" y="5946424"/>
            <a:ext cx="4032504" cy="877824"/>
            <a:chOff x="7904201" y="5911920"/>
            <a:chExt cx="4210831" cy="914400"/>
          </a:xfrm>
        </p:grpSpPr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BFC8FA1D-1813-CB18-3225-D7D656D39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201" y="5911920"/>
              <a:ext cx="1143000" cy="914400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FEF74D67-D8C5-7FEF-D2C2-DD678C8EF5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834" y="5954307"/>
              <a:ext cx="3200198" cy="832104"/>
            </a:xfrm>
            <a:prstGeom prst="rect">
              <a:avLst/>
            </a:prstGeom>
          </p:spPr>
        </p:pic>
      </p:grpSp>
      <p:sp>
        <p:nvSpPr>
          <p:cNvPr id="2" name="Rectangle 1">
            <a:hlinkClick r:id="rId9"/>
            <a:extLst>
              <a:ext uri="{FF2B5EF4-FFF2-40B4-BE49-F238E27FC236}">
                <a16:creationId xmlns:a16="http://schemas.microsoft.com/office/drawing/2014/main" id="{2E7BF795-D533-BAB2-F2AC-FF1E6DADFEE1}"/>
              </a:ext>
            </a:extLst>
          </p:cNvPr>
          <p:cNvSpPr/>
          <p:nvPr userDrawn="1"/>
        </p:nvSpPr>
        <p:spPr>
          <a:xfrm>
            <a:off x="7934036" y="5800436"/>
            <a:ext cx="1080655" cy="105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  <p:sp>
        <p:nvSpPr>
          <p:cNvPr id="3" name="Rectangle 2">
            <a:hlinkClick r:id="rId10"/>
            <a:extLst>
              <a:ext uri="{FF2B5EF4-FFF2-40B4-BE49-F238E27FC236}">
                <a16:creationId xmlns:a16="http://schemas.microsoft.com/office/drawing/2014/main" id="{004E8658-CC5A-E5E6-ABCE-C84B1C8F7954}"/>
              </a:ext>
            </a:extLst>
          </p:cNvPr>
          <p:cNvSpPr/>
          <p:nvPr userDrawn="1"/>
        </p:nvSpPr>
        <p:spPr>
          <a:xfrm>
            <a:off x="9051560" y="5797948"/>
            <a:ext cx="3140440" cy="105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4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4D47B-A456-065F-3F04-D04E610F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267"/>
            <a:ext cx="10972800" cy="1096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DDC20-4948-62F8-2524-C14E69AEE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1DC3-2F76-CC77-9C31-3E7FF7838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65610" y="6400800"/>
            <a:ext cx="1346960" cy="342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F5CE6-CD05-4048-87BD-103264326503}" type="datetime4">
              <a:rPr lang="en-US" smtClean="0"/>
              <a:t>October 9,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DF81A-4860-423B-F16F-2A242AFD4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2570" y="6400800"/>
            <a:ext cx="517429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fld id="{AECB86E8-4981-401A-A86B-E95A754854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D299C-EDCD-3C7B-0BA8-D66735CE6C7C}"/>
              </a:ext>
            </a:extLst>
          </p:cNvPr>
          <p:cNvSpPr/>
          <p:nvPr userDrawn="1"/>
        </p:nvSpPr>
        <p:spPr>
          <a:xfrm>
            <a:off x="11938000" y="0"/>
            <a:ext cx="28109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10CFD-B225-DB8C-1740-2560E6C91D99}"/>
              </a:ext>
            </a:extLst>
          </p:cNvPr>
          <p:cNvSpPr/>
          <p:nvPr userDrawn="1"/>
        </p:nvSpPr>
        <p:spPr>
          <a:xfrm>
            <a:off x="11938000" y="2286000"/>
            <a:ext cx="28109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B15D86-C2FD-DEFA-DF41-403A6E93C8A8}"/>
              </a:ext>
            </a:extLst>
          </p:cNvPr>
          <p:cNvSpPr/>
          <p:nvPr userDrawn="1"/>
        </p:nvSpPr>
        <p:spPr>
          <a:xfrm>
            <a:off x="11938000" y="4572000"/>
            <a:ext cx="281092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040C205-58F5-2E36-C6F5-151200DB54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86088"/>
            <a:ext cx="2694151" cy="45720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2026E64-A364-4CF5-930D-AC08E6DDC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5575" y="6400800"/>
            <a:ext cx="5256049" cy="342900"/>
          </a:xfrm>
          <a:prstGeom prst="rect">
            <a:avLst/>
          </a:prstGeom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 dirty="0"/>
              <a:t>Integrating Transportation &amp; Stormwater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0225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ulish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Mulish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Mulish" pitchFamily="2" charset="0"/>
          <a:ea typeface="+mn-ea"/>
          <a:cs typeface="+mn-cs"/>
        </a:defRPr>
      </a:lvl2pPr>
      <a:lvl3pPr marL="10842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0"/>
          <a:ea typeface="+mn-ea"/>
          <a:cs typeface="+mn-cs"/>
        </a:defRPr>
      </a:lvl3pPr>
      <a:lvl4pPr marL="15414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Mulish" pitchFamily="2" charset="0"/>
          <a:ea typeface="+mn-ea"/>
          <a:cs typeface="+mn-cs"/>
        </a:defRPr>
      </a:lvl4pPr>
      <a:lvl5pPr marL="1998663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lish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72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608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pos="7200">
          <p15:clr>
            <a:srgbClr val="F26B43"/>
          </p15:clr>
        </p15:guide>
        <p15:guide id="7" orient="horz" pos="888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9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orient="horz" pos="4032">
          <p15:clr>
            <a:srgbClr val="F26B43"/>
          </p15:clr>
        </p15:guide>
        <p15:guide id="12" pos="3744">
          <p15:clr>
            <a:srgbClr val="F26B43"/>
          </p15:clr>
        </p15:guide>
        <p15:guide id="13" pos="2064">
          <p15:clr>
            <a:srgbClr val="F26B43"/>
          </p15:clr>
        </p15:guide>
        <p15:guide id="14" pos="56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1ADA3-4C9A-36EE-246A-69F76930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B6840-C116-0E98-5A32-17B51F2BF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D154-0D58-AB5D-92B2-6705495BB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7BE0-71AA-4AF5-A633-9EB81438EE0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01074-868C-1821-8C85-6F9E3E2B1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42F19-9C70-125B-A268-4C6041A1F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A63BB-DED1-4A8C-85F3-F1B88ACEC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7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  <p:sldLayoutId id="2147483775" r:id="rId49"/>
    <p:sldLayoutId id="2147483776" r:id="rId50"/>
    <p:sldLayoutId id="2147483777" r:id="rId51"/>
    <p:sldLayoutId id="2147483778" r:id="rId52"/>
    <p:sldLayoutId id="2147483779" r:id="rId53"/>
    <p:sldLayoutId id="2147483780" r:id="rId54"/>
    <p:sldLayoutId id="2147483781" r:id="rId55"/>
    <p:sldLayoutId id="2147483782" r:id="rId56"/>
    <p:sldLayoutId id="2147483783" r:id="rId57"/>
    <p:sldLayoutId id="2147483784" r:id="rId58"/>
    <p:sldLayoutId id="2147483785" r:id="rId59"/>
    <p:sldLayoutId id="2147483786" r:id="rId60"/>
    <p:sldLayoutId id="2147483787" r:id="rId6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tcog.org/envir/committees/public-works-council" TargetMode="External"/><Relationship Id="rId2" Type="http://schemas.openxmlformats.org/officeDocument/2006/relationships/hyperlink" Target="https://www.nctcog.org/envir/committees/public-works-council/sustainable-public-rights-of-way-subcommittee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csingleton@nctcog.org" TargetMode="External"/><Relationship Id="rId4" Type="http://schemas.openxmlformats.org/officeDocument/2006/relationships/hyperlink" Target="https://www.nctcog.org/envir/public-works/annual-public-works-roundu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hordonez@nctcog.org" TargetMode="External"/><Relationship Id="rId2" Type="http://schemas.microsoft.com/office/2018/10/relationships/comments" Target="../comments/modernComment_1B4_84549EB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nctcog.org/envir/committees/upper-trinity-river-basin-coordinating-committee" TargetMode="External"/><Relationship Id="rId4" Type="http://schemas.openxmlformats.org/officeDocument/2006/relationships/hyperlink" Target="https://www.nctcog.org/envir/committees/bacteria-total-maximum-daily-load-program/tmdl-stormwater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fma.org/mpage/future-conferences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tcog.org/envir/committees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hyperlink" Target="http://www.youtube.com/user/nctcoged" TargetMode="External"/><Relationship Id="rId3" Type="http://schemas.openxmlformats.org/officeDocument/2006/relationships/hyperlink" Target="mailto:ccannon@nctcog.org" TargetMode="External"/><Relationship Id="rId7" Type="http://schemas.openxmlformats.org/officeDocument/2006/relationships/hyperlink" Target="http://www.facebook.com/nctcogenv" TargetMode="External"/><Relationship Id="rId12" Type="http://schemas.openxmlformats.org/officeDocument/2006/relationships/image" Target="../media/image59.png"/><Relationship Id="rId2" Type="http://schemas.openxmlformats.org/officeDocument/2006/relationships/hyperlink" Target="mailto:kzielke@nctcog.or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hyperlink" Target="http://www.instagram.com/nctcogenv" TargetMode="External"/><Relationship Id="rId5" Type="http://schemas.openxmlformats.org/officeDocument/2006/relationships/hyperlink" Target="http://www.iswm.nctcog.org/" TargetMode="External"/><Relationship Id="rId15" Type="http://schemas.openxmlformats.org/officeDocument/2006/relationships/hyperlink" Target="mailto:eandd@nctcog.org" TargetMode="Externa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hyperlink" Target="http://www.twitter.com/nctcogenv" TargetMode="External"/><Relationship Id="rId1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tcog.org/getmedia/da5d8ae7-6e94-4b60-a2d1-021631eec990/Draft-Summary-07242024.pdf?ext=.pdf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6">
            <a:extLst>
              <a:ext uri="{FF2B5EF4-FFF2-40B4-BE49-F238E27FC236}">
                <a16:creationId xmlns:a16="http://schemas.microsoft.com/office/drawing/2014/main" id="{983629AC-4780-C6D6-D63C-9CF6C88A8031}"/>
              </a:ext>
            </a:extLst>
          </p:cNvPr>
          <p:cNvSpPr txBox="1">
            <a:spLocks/>
          </p:cNvSpPr>
          <p:nvPr/>
        </p:nvSpPr>
        <p:spPr>
          <a:xfrm>
            <a:off x="1524000" y="1484092"/>
            <a:ext cx="9005180" cy="2387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ahnschrift" panose="020B0502040204020203" pitchFamily="34" charset="0"/>
              </a:rPr>
              <a:t>Integrated Stormwater Management (iSWM) Implementation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Subcommittee Meeting</a:t>
            </a:r>
          </a:p>
        </p:txBody>
      </p:sp>
      <p:sp>
        <p:nvSpPr>
          <p:cNvPr id="25" name="Subtitle 17">
            <a:extLst>
              <a:ext uri="{FF2B5EF4-FFF2-40B4-BE49-F238E27FC236}">
                <a16:creationId xmlns:a16="http://schemas.microsoft.com/office/drawing/2014/main" id="{C964B083-508C-CB5A-A1BD-879027736C47}"/>
              </a:ext>
            </a:extLst>
          </p:cNvPr>
          <p:cNvSpPr txBox="1">
            <a:spLocks/>
          </p:cNvSpPr>
          <p:nvPr/>
        </p:nvSpPr>
        <p:spPr>
          <a:xfrm>
            <a:off x="1524000" y="3872936"/>
            <a:ext cx="9144000" cy="1147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Bahnschrift" panose="020B0502040204020203" pitchFamily="34" charset="0"/>
              </a:rPr>
              <a:t>Staff Planner: Casey Cannon &amp; Carl Singleton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Bahnschrift" panose="020B0502040204020203" pitchFamily="34" charset="0"/>
              </a:rPr>
              <a:t>October 9,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64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Task Order 2.1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4" y="1195785"/>
            <a:ext cx="10927396" cy="4638485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2 – Development Submittal and Review Process Training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Has been completed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/>
              <a:t>Approximately 40 </a:t>
            </a:r>
            <a:r>
              <a:rPr lang="en-US" dirty="0"/>
              <a:t>attendees, in-person and virtual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Recording/slides to be delivered to NCTCOG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5 – Summary Memo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 progress, to be finalized shortly</a:t>
            </a:r>
          </a:p>
          <a:p>
            <a:pPr marL="0" lvl="0" indent="0">
              <a:buNone/>
            </a:pP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B3C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1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Task Order 2.1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4" y="1195785"/>
            <a:ext cx="10927396" cy="4638485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3: iSWM Implementation Guidance Panel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included in Task Order 2.2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be discussed: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pros and cons of working with the iSWM program 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works and what doesn’t work.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Participants will include Denton and Mansfield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NCTCOG to reach out to other potential presenters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Expected Date: January-February 2025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B3C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67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Task Order 2.1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4" y="1195785"/>
            <a:ext cx="10927396" cy="4638485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4: Research “Cumulative Impacts” on Small Footprint Developments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of Fort Worth’s Linwood area XPSWMM model as basis for study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Modeled multiple increased impervious scenarios for parcels zoned as A-5, A-10, B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of increased runoff and flooding impacts in selected sub-watersheds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B3C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74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Task Order 2.1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4" y="1195785"/>
            <a:ext cx="4743686" cy="4638485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4: Research “Cumulative Impacts” on Small Footprint Developments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of Fort Worth’s Cumulative Impacts Study (2022)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indicators suggested increased inundation and potential for more properties to be affected by flooding …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accent3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lang="en-US" sz="1000" smtClean="0">
                <a:solidFill>
                  <a:schemeClr val="accent3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13</a:t>
            </a:fld>
            <a:endParaRPr lang="en-US" sz="1000" dirty="0">
              <a:solidFill>
                <a:schemeClr val="accent3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E274A4E-6A84-7609-5CF3-A03DE17D0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7290" y="1109757"/>
            <a:ext cx="6002745" cy="46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2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Task Order 2.1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5" y="1195785"/>
            <a:ext cx="5212396" cy="4638485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Analysis Approach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Progressively increase imperviousness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Evaluate change in runoff and flooding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accent3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lang="en-US" sz="1000" smtClean="0">
                <a:solidFill>
                  <a:schemeClr val="accent3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14</a:t>
            </a:fld>
            <a:endParaRPr lang="en-US" sz="1000" dirty="0">
              <a:solidFill>
                <a:schemeClr val="accent3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B2B4A3-8183-2360-41DD-3FA2D84D525B}"/>
              </a:ext>
            </a:extLst>
          </p:cNvPr>
          <p:cNvGraphicFramePr>
            <a:graphicFrameLocks noGrp="1"/>
          </p:cNvGraphicFramePr>
          <p:nvPr/>
        </p:nvGraphicFramePr>
        <p:xfrm>
          <a:off x="645849" y="3609230"/>
          <a:ext cx="527235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2051">
                  <a:extLst>
                    <a:ext uri="{9D8B030D-6E8A-4147-A177-3AD203B41FA5}">
                      <a16:colId xmlns:a16="http://schemas.microsoft.com/office/drawing/2014/main" val="390487902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306505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Δ</a:t>
                      </a:r>
                      <a:r>
                        <a:rPr lang="en-US" sz="2000" dirty="0"/>
                        <a:t> Imperviousness (ac-ft)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Detention Depth (in)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7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577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56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839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37122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F081D89-E908-77B9-B9E7-A55AB788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5833"/>
            <a:ext cx="5943600" cy="39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6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04" y="395998"/>
            <a:ext cx="6322265" cy="643516"/>
          </a:xfrm>
        </p:spPr>
        <p:txBody>
          <a:bodyPr/>
          <a:lstStyle/>
          <a:p>
            <a:r>
              <a:rPr lang="en-US" sz="2000" dirty="0"/>
              <a:t>Task Order 2.2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4" y="1195785"/>
            <a:ext cx="10927396" cy="468817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Awaiting</a:t>
            </a:r>
            <a:r>
              <a:rPr lang="en-US" sz="2000" dirty="0"/>
              <a:t> </a:t>
            </a:r>
            <a:r>
              <a:rPr lang="en-US" sz="2800" dirty="0"/>
              <a:t>Task Order Authorization to Begin Work 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Project Management and Support Services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iSWM</a:t>
            </a:r>
            <a:r>
              <a:rPr lang="en-US" sz="1400" dirty="0"/>
              <a:t> </a:t>
            </a:r>
            <a:r>
              <a:rPr lang="en-US" sz="1800" dirty="0"/>
              <a:t>Implementation Guidance for Communities in Region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iSWM Promotional Presentations for Partnering Organizations 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Stormwater Quality Monitoring Program Development for Existing iSWM BMPs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Develop Technical Case Studies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Website Updates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Guidance or Training on Temporary Sediment Basins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Guidance on Pipe Utility Crossings</a:t>
            </a:r>
          </a:p>
          <a:p>
            <a:pPr marL="1200150" lvl="1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Expanded Use of Trees in Detention Ponds </a:t>
            </a:r>
          </a:p>
          <a:p>
            <a:pPr marL="0" lvl="0" indent="0">
              <a:buNone/>
            </a:pP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B3C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229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05" y="395998"/>
            <a:ext cx="6273940" cy="643516"/>
          </a:xfrm>
        </p:spPr>
        <p:txBody>
          <a:bodyPr/>
          <a:lstStyle/>
          <a:p>
            <a:r>
              <a:rPr lang="en-US" sz="2000" dirty="0"/>
              <a:t>Task Order 2.2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4" y="1195785"/>
            <a:ext cx="10927396" cy="4638485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Intention Behind Tasks/Suggestions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Guidance on Pipe Utility Crossings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BMPs to prevent erosion around pipe utility crossings over streams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Stormwater Quality Monitoring of Existing iSWM BMPs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plan for monitoring pollutant removal efficiency of several BMPs in North Texas area installed according to iSWM criteria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B3C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080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3717B-4D19-B0C0-8B91-184ED5C014C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767003" y="2164352"/>
            <a:ext cx="3216030" cy="702593"/>
          </a:xfrm>
        </p:spPr>
        <p:txBody>
          <a:bodyPr/>
          <a:lstStyle/>
          <a:p>
            <a:pPr algn="ctr"/>
            <a:r>
              <a:rPr lang="en-US" sz="3600" dirty="0"/>
              <a:t>Questions</a:t>
            </a:r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4300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ain with solid fill">
            <a:extLst>
              <a:ext uri="{FF2B5EF4-FFF2-40B4-BE49-F238E27FC236}">
                <a16:creationId xmlns:a16="http://schemas.microsoft.com/office/drawing/2014/main" id="{3340C409-304B-039B-043E-00299E6BF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444" t="15129" r="11748" b="14215"/>
          <a:stretch/>
        </p:blipFill>
        <p:spPr>
          <a:xfrm>
            <a:off x="3896027" y="2157274"/>
            <a:ext cx="4399945" cy="40475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33F04-E4C9-6090-4F9D-F89AF423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411" y="1150305"/>
            <a:ext cx="10205178" cy="746007"/>
          </a:xfrm>
        </p:spPr>
        <p:txBody>
          <a:bodyPr/>
          <a:lstStyle/>
          <a:p>
            <a:pPr algn="ctr"/>
            <a:r>
              <a:rPr lang="en-US" dirty="0"/>
              <a:t>iSWM Standard In-Comparison to Public Works Standard Drawings</a:t>
            </a:r>
          </a:p>
        </p:txBody>
      </p:sp>
    </p:spTree>
    <p:extLst>
      <p:ext uri="{BB962C8B-B14F-4D97-AF65-F5344CB8AC3E}">
        <p14:creationId xmlns:p14="http://schemas.microsoft.com/office/powerpoint/2010/main" val="3196682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iSWM Standards in Technical Manuals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8" y="939983"/>
            <a:ext cx="11109961" cy="565285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(Division 1000) Public Works Construction Standards &amp; iSWM Construction Controls Standard Details (Comparison)</a:t>
            </a: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  <a:t>NCTCOG reviewed </a:t>
            </a:r>
            <a:r>
              <a:rPr lang="en-US" sz="2400" dirty="0" err="1">
                <a:solidFill>
                  <a:prstClr val="white"/>
                </a:solidFill>
                <a:latin typeface="Bahnschrift Light" panose="020B0502040204020203" pitchFamily="34" charset="0"/>
              </a:rPr>
              <a:t>iSWM</a:t>
            </a:r>
            <a: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  <a:t> drawings to see whether:</a:t>
            </a:r>
          </a:p>
          <a:p>
            <a:pPr marL="640080" marR="0" lvl="0" indent="-4572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AutoNum type="arabicPeriod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  <a:t>A corresponding drawing occurred in newly amended Construction Standards</a:t>
            </a:r>
          </a:p>
          <a:p>
            <a:pPr marL="640080" marR="0" lvl="0" indent="-4572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AutoNum type="arabicPeriod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  <a:t>The content of a newer drawing was revised</a:t>
            </a:r>
          </a:p>
          <a:p>
            <a:pPr marL="640080" marR="0" lvl="0" indent="-4572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AutoNum type="arabicPeriod"/>
              <a:tabLst/>
              <a:defRPr/>
            </a:pPr>
            <a:endParaRPr lang="en-US" sz="2400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Bahnschrift Light" panose="020B0502040204020203" pitchFamily="34" charset="0"/>
              </a:rPr>
              <a:t>iSWM</a:t>
            </a:r>
            <a: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  <a:t> drawings needing drawing/note revision described in following slides</a:t>
            </a: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  <a:t>All revisions are minor </a:t>
            </a: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  <a:t>Other comparable (but unchanged) drawings could include updated date</a:t>
            </a:r>
          </a:p>
          <a:p>
            <a:pPr marL="18288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7429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93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9" y="559472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Welcome!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9" y="1349548"/>
            <a:ext cx="11109961" cy="40817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algn="ctr">
              <a:lnSpc>
                <a:spcPct val="100000"/>
              </a:lnSpc>
              <a:buClr>
                <a:schemeClr val="tx1"/>
              </a:buClr>
              <a:buNone/>
            </a:pPr>
            <a:endParaRPr lang="en-US" sz="2400" dirty="0">
              <a:latin typeface="Bahnschrift Light" panose="020B0502040204020203" pitchFamily="34" charset="0"/>
            </a:endParaRPr>
          </a:p>
          <a:p>
            <a:pPr marL="182880" indent="0" algn="ctr">
              <a:lnSpc>
                <a:spcPct val="100000"/>
              </a:lnSpc>
              <a:buClr>
                <a:schemeClr val="tx1"/>
              </a:buClr>
              <a:buNone/>
            </a:pPr>
            <a:endParaRPr lang="en-US" sz="2400" dirty="0">
              <a:latin typeface="Bahnschrift Light" panose="020B0502040204020203" pitchFamily="34" charset="0"/>
            </a:endParaRPr>
          </a:p>
          <a:p>
            <a:pPr marL="18288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dirty="0">
                <a:latin typeface="Bahnschrift Light" panose="020B0502040204020203" pitchFamily="34" charset="0"/>
              </a:rPr>
              <a:t>iSWM Implementation Subcommittee</a:t>
            </a:r>
          </a:p>
          <a:p>
            <a:pPr marL="18288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dirty="0">
                <a:latin typeface="Bahnschrift Light" panose="020B0502040204020203" pitchFamily="34" charset="0"/>
              </a:rPr>
              <a:t>Wednesday, October 9, 2024</a:t>
            </a:r>
          </a:p>
          <a:p>
            <a:pPr marL="18288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dirty="0">
                <a:latin typeface="Bahnschrift Light" panose="020B0502040204020203" pitchFamily="34" charset="0"/>
              </a:rPr>
              <a:t>1:30 p.m. to 3:30 p.m., In-Person Meeting</a:t>
            </a:r>
          </a:p>
          <a:p>
            <a:pPr marL="18288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dirty="0">
                <a:latin typeface="Bahnschrift Light" panose="020B0502040204020203" pitchFamily="34" charset="0"/>
              </a:rPr>
              <a:t>NCTCOG Offices, Centerpoint II, (1</a:t>
            </a:r>
            <a:r>
              <a:rPr lang="en-US" sz="2400" baseline="30000" dirty="0">
                <a:latin typeface="Bahnschrift Light" panose="020B0502040204020203" pitchFamily="34" charset="0"/>
              </a:rPr>
              <a:t>st</a:t>
            </a:r>
            <a:r>
              <a:rPr lang="en-US" sz="2400" dirty="0">
                <a:latin typeface="Bahnschrift Light" panose="020B0502040204020203" pitchFamily="34" charset="0"/>
              </a:rPr>
              <a:t> Floor) Regional Forum Room </a:t>
            </a:r>
          </a:p>
          <a:p>
            <a:pPr marL="18288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dirty="0">
                <a:latin typeface="Bahnschrift Light" panose="020B0502040204020203" pitchFamily="34" charset="0"/>
              </a:rPr>
              <a:t>616 Six Flags Drive, Arlington, Texas 76011 </a:t>
            </a:r>
          </a:p>
        </p:txBody>
      </p:sp>
    </p:spTree>
    <p:extLst>
      <p:ext uri="{BB962C8B-B14F-4D97-AF65-F5344CB8AC3E}">
        <p14:creationId xmlns:p14="http://schemas.microsoft.com/office/powerpoint/2010/main" val="3927397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Standards In-Comparison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8" y="939983"/>
            <a:ext cx="11109961" cy="565285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7429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A31998-1143-1DFB-D799-F77896E43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50536"/>
              </p:ext>
            </p:extLst>
          </p:nvPr>
        </p:nvGraphicFramePr>
        <p:xfrm>
          <a:off x="537099" y="1120669"/>
          <a:ext cx="11109961" cy="4668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209">
                  <a:extLst>
                    <a:ext uri="{9D8B030D-6E8A-4147-A177-3AD203B41FA5}">
                      <a16:colId xmlns:a16="http://schemas.microsoft.com/office/drawing/2014/main" val="2771832274"/>
                    </a:ext>
                  </a:extLst>
                </a:gridCol>
                <a:gridCol w="2099063">
                  <a:extLst>
                    <a:ext uri="{9D8B030D-6E8A-4147-A177-3AD203B41FA5}">
                      <a16:colId xmlns:a16="http://schemas.microsoft.com/office/drawing/2014/main" val="1882579991"/>
                    </a:ext>
                  </a:extLst>
                </a:gridCol>
                <a:gridCol w="2251645">
                  <a:extLst>
                    <a:ext uri="{9D8B030D-6E8A-4147-A177-3AD203B41FA5}">
                      <a16:colId xmlns:a16="http://schemas.microsoft.com/office/drawing/2014/main" val="1345806368"/>
                    </a:ext>
                  </a:extLst>
                </a:gridCol>
                <a:gridCol w="4299044">
                  <a:extLst>
                    <a:ext uri="{9D8B030D-6E8A-4147-A177-3AD203B41FA5}">
                      <a16:colId xmlns:a16="http://schemas.microsoft.com/office/drawing/2014/main" val="3041553298"/>
                    </a:ext>
                  </a:extLst>
                </a:gridCol>
              </a:tblGrid>
              <a:tr h="9902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Subject/Item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iSWM</a:t>
                      </a:r>
                      <a:r>
                        <a:rPr lang="en-US" dirty="0"/>
                        <a:t> Figure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Construction Standards Drawing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Update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676061"/>
                  </a:ext>
                </a:extLst>
              </a:tr>
              <a:tr h="453600">
                <a:tc>
                  <a:txBody>
                    <a:bodyPr/>
                    <a:lstStyle/>
                    <a:p>
                      <a:r>
                        <a:rPr lang="en-US" dirty="0"/>
                        <a:t>1. Rock Check 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 (1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 drawings; change in 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326662"/>
                  </a:ext>
                </a:extLst>
              </a:tr>
              <a:tr h="943583">
                <a:tc>
                  <a:txBody>
                    <a:bodyPr/>
                    <a:lstStyle/>
                    <a:p>
                      <a:r>
                        <a:rPr lang="en-US" dirty="0"/>
                        <a:t>2. Temporary Erosion Control Blankets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 (1 of 2, but will become 1 of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 drawings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302313"/>
                  </a:ext>
                </a:extLst>
              </a:tr>
              <a:tr h="1044460">
                <a:tc>
                  <a:txBody>
                    <a:bodyPr/>
                    <a:lstStyle/>
                    <a:p>
                      <a:r>
                        <a:rPr lang="en-US" dirty="0"/>
                        <a:t>2. Notes on Temporary Erosion Control Blankets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 (2 of 2, but will become 3 of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Additional/revised 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57971"/>
                  </a:ext>
                </a:extLst>
              </a:tr>
              <a:tr h="1237025">
                <a:tc>
                  <a:txBody>
                    <a:bodyPr/>
                    <a:lstStyle/>
                    <a:p>
                      <a:r>
                        <a:rPr lang="en-US" dirty="0"/>
                        <a:t>2. Temporary Erosion Control Blankets, Anchor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 (will become 2 of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currently included in </a:t>
                      </a:r>
                      <a:r>
                        <a:rPr lang="en-US" dirty="0" err="1"/>
                        <a:t>iSWM</a:t>
                      </a:r>
                      <a:r>
                        <a:rPr lang="en-US" dirty="0"/>
                        <a:t> manual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030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0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Standards In-Comparison, cont.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06B509-E00B-E0BF-D695-CED05AECB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542287"/>
              </p:ext>
            </p:extLst>
          </p:nvPr>
        </p:nvGraphicFramePr>
        <p:xfrm>
          <a:off x="553531" y="1094549"/>
          <a:ext cx="11206348" cy="542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051">
                  <a:extLst>
                    <a:ext uri="{9D8B030D-6E8A-4147-A177-3AD203B41FA5}">
                      <a16:colId xmlns:a16="http://schemas.microsoft.com/office/drawing/2014/main" val="2771832274"/>
                    </a:ext>
                  </a:extLst>
                </a:gridCol>
                <a:gridCol w="1996544">
                  <a:extLst>
                    <a:ext uri="{9D8B030D-6E8A-4147-A177-3AD203B41FA5}">
                      <a16:colId xmlns:a16="http://schemas.microsoft.com/office/drawing/2014/main" val="1882579991"/>
                    </a:ext>
                  </a:extLst>
                </a:gridCol>
                <a:gridCol w="2141674">
                  <a:extLst>
                    <a:ext uri="{9D8B030D-6E8A-4147-A177-3AD203B41FA5}">
                      <a16:colId xmlns:a16="http://schemas.microsoft.com/office/drawing/2014/main" val="1345806368"/>
                    </a:ext>
                  </a:extLst>
                </a:gridCol>
                <a:gridCol w="4728079">
                  <a:extLst>
                    <a:ext uri="{9D8B030D-6E8A-4147-A177-3AD203B41FA5}">
                      <a16:colId xmlns:a16="http://schemas.microsoft.com/office/drawing/2014/main" val="3041553298"/>
                    </a:ext>
                  </a:extLst>
                </a:gridCol>
              </a:tblGrid>
              <a:tr h="9902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Subject/Item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iSWM</a:t>
                      </a:r>
                      <a:r>
                        <a:rPr lang="en-US" dirty="0"/>
                        <a:t> Figure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Construction Standards Drawing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Update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676061"/>
                  </a:ext>
                </a:extLst>
              </a:tr>
              <a:tr h="774165">
                <a:tc>
                  <a:txBody>
                    <a:bodyPr/>
                    <a:lstStyle/>
                    <a:p>
                      <a:r>
                        <a:rPr lang="en-US" dirty="0"/>
                        <a:t>4. Filter Tube Curb Inlet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drawing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326662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r>
                        <a:rPr lang="en-US" dirty="0"/>
                        <a:t>5. Hog Wire Weir Curb Inlet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 (1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1150A (Wire Weir Curb Inlet Protection)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159631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5. Hog Wire Weir Curb Inlet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 (2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1150B (Wire Weir Curb Inlet Protection)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One table/text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31696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r>
                        <a:rPr lang="en-US" dirty="0"/>
                        <a:t>6. Curb Rock Sock On-Grade Curb Inlet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 (1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Two drawings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564331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 Curb Rock Sock On-Grade Curb Inlet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 (2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be removed; notes can be incorporated into drawing as in Construction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007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96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Standards In-Comparison, cont.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7E5540-5912-F878-B9EF-6576976CF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28158"/>
              </p:ext>
            </p:extLst>
          </p:nvPr>
        </p:nvGraphicFramePr>
        <p:xfrm>
          <a:off x="518806" y="1279984"/>
          <a:ext cx="10709237" cy="4725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472">
                  <a:extLst>
                    <a:ext uri="{9D8B030D-6E8A-4147-A177-3AD203B41FA5}">
                      <a16:colId xmlns:a16="http://schemas.microsoft.com/office/drawing/2014/main" val="2771832274"/>
                    </a:ext>
                  </a:extLst>
                </a:gridCol>
                <a:gridCol w="2023352">
                  <a:extLst>
                    <a:ext uri="{9D8B030D-6E8A-4147-A177-3AD203B41FA5}">
                      <a16:colId xmlns:a16="http://schemas.microsoft.com/office/drawing/2014/main" val="1882579991"/>
                    </a:ext>
                  </a:extLst>
                </a:gridCol>
                <a:gridCol w="2170431">
                  <a:extLst>
                    <a:ext uri="{9D8B030D-6E8A-4147-A177-3AD203B41FA5}">
                      <a16:colId xmlns:a16="http://schemas.microsoft.com/office/drawing/2014/main" val="1345806368"/>
                    </a:ext>
                  </a:extLst>
                </a:gridCol>
                <a:gridCol w="4143982">
                  <a:extLst>
                    <a:ext uri="{9D8B030D-6E8A-4147-A177-3AD203B41FA5}">
                      <a16:colId xmlns:a16="http://schemas.microsoft.com/office/drawing/2014/main" val="3041553298"/>
                    </a:ext>
                  </a:extLst>
                </a:gridCol>
              </a:tblGrid>
              <a:tr h="9902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Subject/Item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iSWM</a:t>
                      </a:r>
                      <a:r>
                        <a:rPr lang="en-US" dirty="0"/>
                        <a:t> Figure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Construction Standards Drawing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Update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676061"/>
                  </a:ext>
                </a:extLst>
              </a:tr>
              <a:tr h="646603">
                <a:tc>
                  <a:txBody>
                    <a:bodyPr/>
                    <a:lstStyle/>
                    <a:p>
                      <a:r>
                        <a:rPr lang="en-US" dirty="0"/>
                        <a:t>7. Filter Tube Area Inlet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Four drawings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57971"/>
                  </a:ext>
                </a:extLst>
              </a:tr>
              <a:tr h="648182">
                <a:tc>
                  <a:txBody>
                    <a:bodyPr/>
                    <a:lstStyle/>
                    <a:p>
                      <a:r>
                        <a:rPr lang="en-US" dirty="0"/>
                        <a:t>8. Sediment Basin with Overflow Riser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drawing; add 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20305"/>
                  </a:ext>
                </a:extLst>
              </a:tr>
              <a:tr h="532436">
                <a:tc>
                  <a:txBody>
                    <a:bodyPr/>
                    <a:lstStyle/>
                    <a:p>
                      <a:r>
                        <a:rPr lang="en-US" dirty="0"/>
                        <a:t>9. Silt Fence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3.28 (1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drawing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030428"/>
                  </a:ext>
                </a:extLst>
              </a:tr>
              <a:tr h="671331">
                <a:tc>
                  <a:txBody>
                    <a:bodyPr/>
                    <a:lstStyle/>
                    <a:p>
                      <a:r>
                        <a:rPr lang="en-US" dirty="0"/>
                        <a:t>10. Stabilized Construction Exit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3.29 (1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Language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152699"/>
                  </a:ext>
                </a:extLst>
              </a:tr>
              <a:tr h="1237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10. Stabilized Construction Exit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3.29 (2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Language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007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975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Standards In-Comparison, cont.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7E5540-5912-F878-B9EF-6576976CF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457029"/>
              </p:ext>
            </p:extLst>
          </p:nvPr>
        </p:nvGraphicFramePr>
        <p:xfrm>
          <a:off x="518806" y="1279984"/>
          <a:ext cx="10709237" cy="492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472">
                  <a:extLst>
                    <a:ext uri="{9D8B030D-6E8A-4147-A177-3AD203B41FA5}">
                      <a16:colId xmlns:a16="http://schemas.microsoft.com/office/drawing/2014/main" val="2771832274"/>
                    </a:ext>
                  </a:extLst>
                </a:gridCol>
                <a:gridCol w="2023352">
                  <a:extLst>
                    <a:ext uri="{9D8B030D-6E8A-4147-A177-3AD203B41FA5}">
                      <a16:colId xmlns:a16="http://schemas.microsoft.com/office/drawing/2014/main" val="1882579991"/>
                    </a:ext>
                  </a:extLst>
                </a:gridCol>
                <a:gridCol w="2170431">
                  <a:extLst>
                    <a:ext uri="{9D8B030D-6E8A-4147-A177-3AD203B41FA5}">
                      <a16:colId xmlns:a16="http://schemas.microsoft.com/office/drawing/2014/main" val="1345806368"/>
                    </a:ext>
                  </a:extLst>
                </a:gridCol>
                <a:gridCol w="4143982">
                  <a:extLst>
                    <a:ext uri="{9D8B030D-6E8A-4147-A177-3AD203B41FA5}">
                      <a16:colId xmlns:a16="http://schemas.microsoft.com/office/drawing/2014/main" val="3041553298"/>
                    </a:ext>
                  </a:extLst>
                </a:gridCol>
              </a:tblGrid>
              <a:tr h="9902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Subject/Item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iSWM</a:t>
                      </a:r>
                      <a:r>
                        <a:rPr lang="en-US" dirty="0"/>
                        <a:t> Figure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Construction Standards Drawing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Update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676061"/>
                  </a:ext>
                </a:extLst>
              </a:tr>
              <a:tr h="646603">
                <a:tc>
                  <a:txBody>
                    <a:bodyPr/>
                    <a:lstStyle/>
                    <a:p>
                      <a:r>
                        <a:rPr lang="en-US" dirty="0"/>
                        <a:t>11. Temporary Erosion Control Blankets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</a:rPr>
                        <a:t>Does this duplicate </a:t>
                      </a:r>
                      <a:r>
                        <a:rPr lang="en-US" dirty="0" err="1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</a:rPr>
                        <a:t>iSWM</a:t>
                      </a:r>
                      <a:r>
                        <a:rPr lang="en-US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</a:rPr>
                        <a:t> item #2, Figures 2.7 (1-3)?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57971"/>
                  </a:ext>
                </a:extLst>
              </a:tr>
              <a:tr h="648182">
                <a:tc>
                  <a:txBody>
                    <a:bodyPr/>
                    <a:lstStyle/>
                    <a:p>
                      <a:r>
                        <a:rPr lang="en-US" dirty="0"/>
                        <a:t>12. Turf Reinforcement Mats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2.11 (2 of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1210B (Permanent Turf Reinforcement Mats)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drawing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20305"/>
                  </a:ext>
                </a:extLst>
              </a:tr>
              <a:tr h="532436">
                <a:tc>
                  <a:txBody>
                    <a:bodyPr/>
                    <a:lstStyle/>
                    <a:p>
                      <a:r>
                        <a:rPr lang="en-US" dirty="0"/>
                        <a:t>13. Temporary Velocity Dissipation Devise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1220 (Velocity Dissipation Device)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 asterisk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030428"/>
                  </a:ext>
                </a:extLst>
              </a:tr>
              <a:tr h="671331">
                <a:tc>
                  <a:txBody>
                    <a:bodyPr/>
                    <a:lstStyle/>
                    <a:p>
                      <a:r>
                        <a:rPr lang="en-US" dirty="0"/>
                        <a:t>15. Excavated Inlet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1180 (Area Inlet Protection Excavated Impoundment)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Two drawings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152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952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Standards In-Comparison, cont.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7E5540-5912-F878-B9EF-6576976CF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289944"/>
              </p:ext>
            </p:extLst>
          </p:nvPr>
        </p:nvGraphicFramePr>
        <p:xfrm>
          <a:off x="518806" y="1279984"/>
          <a:ext cx="10709237" cy="412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472">
                  <a:extLst>
                    <a:ext uri="{9D8B030D-6E8A-4147-A177-3AD203B41FA5}">
                      <a16:colId xmlns:a16="http://schemas.microsoft.com/office/drawing/2014/main" val="2771832274"/>
                    </a:ext>
                  </a:extLst>
                </a:gridCol>
                <a:gridCol w="2023352">
                  <a:extLst>
                    <a:ext uri="{9D8B030D-6E8A-4147-A177-3AD203B41FA5}">
                      <a16:colId xmlns:a16="http://schemas.microsoft.com/office/drawing/2014/main" val="1882579991"/>
                    </a:ext>
                  </a:extLst>
                </a:gridCol>
                <a:gridCol w="2170431">
                  <a:extLst>
                    <a:ext uri="{9D8B030D-6E8A-4147-A177-3AD203B41FA5}">
                      <a16:colId xmlns:a16="http://schemas.microsoft.com/office/drawing/2014/main" val="1345806368"/>
                    </a:ext>
                  </a:extLst>
                </a:gridCol>
                <a:gridCol w="4143982">
                  <a:extLst>
                    <a:ext uri="{9D8B030D-6E8A-4147-A177-3AD203B41FA5}">
                      <a16:colId xmlns:a16="http://schemas.microsoft.com/office/drawing/2014/main" val="3041553298"/>
                    </a:ext>
                  </a:extLst>
                </a:gridCol>
              </a:tblGrid>
              <a:tr h="9902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Subject/Item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iSWM</a:t>
                      </a:r>
                      <a:r>
                        <a:rPr lang="en-US" dirty="0"/>
                        <a:t> Figure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Construction Standards Drawing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Update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676061"/>
                  </a:ext>
                </a:extLst>
              </a:tr>
              <a:tr h="646603">
                <a:tc>
                  <a:txBody>
                    <a:bodyPr/>
                    <a:lstStyle/>
                    <a:p>
                      <a:r>
                        <a:rPr lang="en-US" dirty="0"/>
                        <a:t>16. Excavated Stone Outlet Sediment Trap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3.30 (2 of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 drawings; add 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57971"/>
                  </a:ext>
                </a:extLst>
              </a:tr>
              <a:tr h="648182">
                <a:tc>
                  <a:txBody>
                    <a:bodyPr/>
                    <a:lstStyle/>
                    <a:p>
                      <a:r>
                        <a:rPr lang="en-US" dirty="0"/>
                        <a:t>18. Grouted Rock Rip-Rap Detail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x.xx</a:t>
                      </a:r>
                      <a:r>
                        <a:rPr lang="en-US" dirty="0"/>
                        <a:t> (1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1250A (Grouted Rock Rip Rap)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 drawings; add 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992363"/>
                  </a:ext>
                </a:extLst>
              </a:tr>
              <a:tr h="648182">
                <a:tc>
                  <a:txBody>
                    <a:bodyPr/>
                    <a:lstStyle/>
                    <a:p>
                      <a:r>
                        <a:rPr lang="en-US" dirty="0"/>
                        <a:t>19. Trash Screen/Catch Detail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x.xx</a:t>
                      </a:r>
                      <a:r>
                        <a:rPr lang="en-US" dirty="0"/>
                        <a:t> (2 of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1260 (Temporary Trash Screen)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 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20305"/>
                  </a:ext>
                </a:extLst>
              </a:tr>
              <a:tr h="671331">
                <a:tc>
                  <a:txBody>
                    <a:bodyPr/>
                    <a:lstStyle/>
                    <a:p>
                      <a:r>
                        <a:rPr lang="en-US" dirty="0"/>
                        <a:t>20. Trash 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x.xx</a:t>
                      </a:r>
                      <a:r>
                        <a:rPr lang="en-US" dirty="0"/>
                        <a:t> (Plan)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1270B (Multiple Outlet Trash Screen Basket System)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Add 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152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001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1234024"/>
            <a:ext cx="3506359" cy="137027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Standards In-Comparison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8" y="1728734"/>
            <a:ext cx="3842025" cy="565285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 Light" panose="020B0502040204020203" pitchFamily="34" charset="0"/>
              </a:rPr>
              <a:t>				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Are there additional drawings from Construction Standards that correlate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iSWM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drawings and should be added?</a:t>
            </a:r>
          </a:p>
          <a:p>
            <a:pPr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E211A-B7D5-6EDC-CFC3-4F1F7301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761" y="910602"/>
            <a:ext cx="3433143" cy="4448477"/>
          </a:xfrm>
          <a:prstGeom prst="rect">
            <a:avLst/>
          </a:prstGeom>
        </p:spPr>
      </p:pic>
      <p:pic>
        <p:nvPicPr>
          <p:cNvPr id="8" name="Picture 7" descr="A collage of a manual of water&#10;&#10;Description automatically generated">
            <a:extLst>
              <a:ext uri="{FF2B5EF4-FFF2-40B4-BE49-F238E27FC236}">
                <a16:creationId xmlns:a16="http://schemas.microsoft.com/office/drawing/2014/main" id="{24452214-4852-8139-8162-92498683D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02" y="910602"/>
            <a:ext cx="3437460" cy="44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7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33F04-E4C9-6090-4F9D-F89AF423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411" y="1150305"/>
            <a:ext cx="10205178" cy="746007"/>
          </a:xfrm>
        </p:spPr>
        <p:txBody>
          <a:bodyPr/>
          <a:lstStyle/>
          <a:p>
            <a:pPr algn="ctr"/>
            <a:r>
              <a:rPr lang="en-US" dirty="0"/>
              <a:t>Information Items</a:t>
            </a:r>
          </a:p>
        </p:txBody>
      </p:sp>
      <p:pic>
        <p:nvPicPr>
          <p:cNvPr id="7" name="Graphic 6" descr="Postit Notes with solid fill">
            <a:extLst>
              <a:ext uri="{FF2B5EF4-FFF2-40B4-BE49-F238E27FC236}">
                <a16:creationId xmlns:a16="http://schemas.microsoft.com/office/drawing/2014/main" id="{F1202E9F-CDD1-7CBE-8771-28E48D452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6959" y="1896312"/>
            <a:ext cx="3578081" cy="35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69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Public Works Program Update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9" y="976544"/>
            <a:ext cx="11109961" cy="4548853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Virtual Sustainable Public Rights of Way Subcommittee (SPROW) meeting, November 13, 2024 </a:t>
            </a:r>
            <a:br>
              <a:rPr lang="en-US" dirty="0">
                <a:latin typeface="Bahnschrift Light" panose="020B0502040204020203" pitchFamily="34" charset="0"/>
              </a:rPr>
            </a:br>
            <a:r>
              <a:rPr lang="en-US" dirty="0">
                <a:latin typeface="Bahnschrift Light" panose="020B0502040204020203" pitchFamily="34" charset="0"/>
                <a:hlinkClick r:id="rId2"/>
              </a:rPr>
              <a:t>https://www.nctcog.org/envir/committees/public-works-council/sustainable-public-rights-of-way-subcommittee</a:t>
            </a:r>
            <a:endParaRPr lang="en-US" dirty="0">
              <a:latin typeface="Bahnschrift Light" panose="020B0502040204020203" pitchFamily="34" charset="0"/>
            </a:endParaRP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In Person Public Works Council (PWC) meeting, November 21, 2024, </a:t>
            </a:r>
            <a:r>
              <a:rPr lang="en-US" dirty="0">
                <a:latin typeface="Bahnschrift Light" panose="020B0502040204020203" pitchFamily="34" charset="0"/>
                <a:hlinkClick r:id="rId3"/>
              </a:rPr>
              <a:t>www.nctcog.org/envir/committees/public-works-council</a:t>
            </a:r>
            <a:endParaRPr lang="en-US" dirty="0">
              <a:latin typeface="Bahnschrift Light" panose="020B0502040204020203" pitchFamily="34" charset="0"/>
            </a:endParaRP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Save the date for the 26</a:t>
            </a:r>
            <a:r>
              <a:rPr lang="en-US" baseline="30000" dirty="0">
                <a:latin typeface="Bahnschrift Light" panose="020B0502040204020203" pitchFamily="34" charset="0"/>
              </a:rPr>
              <a:t>th</a:t>
            </a:r>
            <a:r>
              <a:rPr lang="en-US" dirty="0">
                <a:latin typeface="Bahnschrift Light" panose="020B0502040204020203" pitchFamily="34" charset="0"/>
              </a:rPr>
              <a:t> Annual Public Works Roundup, September 4, 2025, Hurst Conference Center </a:t>
            </a:r>
            <a:r>
              <a:rPr lang="en-US" dirty="0">
                <a:latin typeface="Bahnschrift Light" panose="020B0502040204020203" pitchFamily="34" charset="0"/>
                <a:hlinkClick r:id="rId4"/>
              </a:rPr>
              <a:t>https://www.nctcog.org/envir/public-works/annual-public-works-roundup</a:t>
            </a:r>
            <a:r>
              <a:rPr lang="en-US" dirty="0">
                <a:latin typeface="Bahnschrift Light" panose="020B0502040204020203" pitchFamily="34" charset="0"/>
              </a:rPr>
              <a:t> </a:t>
            </a:r>
          </a:p>
          <a:p>
            <a:pPr marL="182880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dirty="0">
              <a:latin typeface="Bahnschrift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9C314-6B97-0F70-0414-90A8F1875A86}"/>
              </a:ext>
            </a:extLst>
          </p:cNvPr>
          <p:cNvSpPr txBox="1"/>
          <p:nvPr/>
        </p:nvSpPr>
        <p:spPr>
          <a:xfrm>
            <a:off x="243838" y="5676866"/>
            <a:ext cx="9335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US" sz="2000" dirty="0">
                <a:latin typeface="Bahnschrift Light" panose="020B0502040204020203" pitchFamily="34" charset="0"/>
              </a:rPr>
              <a:t>For more information on the Public </a:t>
            </a:r>
            <a:r>
              <a:rPr lang="en-US" sz="2000">
                <a:latin typeface="Bahnschrift Light" panose="020B0502040204020203" pitchFamily="34" charset="0"/>
              </a:rPr>
              <a:t>Works program, </a:t>
            </a:r>
            <a:r>
              <a:rPr lang="en-US" sz="2000" dirty="0">
                <a:latin typeface="Bahnschrift Light" panose="020B0502040204020203" pitchFamily="34" charset="0"/>
              </a:rPr>
              <a:t>please</a:t>
            </a:r>
            <a:br>
              <a:rPr lang="en-US" sz="2000" dirty="0">
                <a:latin typeface="Bahnschrift Light" panose="020B0502040204020203" pitchFamily="34" charset="0"/>
              </a:rPr>
            </a:br>
            <a:r>
              <a:rPr lang="en-US" sz="2000" dirty="0">
                <a:latin typeface="Bahnschrift Light" panose="020B0502040204020203" pitchFamily="34" charset="0"/>
              </a:rPr>
              <a:t>contact Carl Singleton at </a:t>
            </a:r>
            <a:r>
              <a:rPr lang="en-US" sz="2000" dirty="0">
                <a:latin typeface="Bahnschrift Light" panose="020B0502040204020203" pitchFamily="34" charset="0"/>
                <a:hlinkClick r:id="rId5"/>
              </a:rPr>
              <a:t>csingleton@nctcog.org</a:t>
            </a:r>
            <a:r>
              <a:rPr lang="en-US" sz="2000" dirty="0">
                <a:latin typeface="Bahnschrift Light" panose="020B0502040204020203" pitchFamily="34" charset="0"/>
              </a:rPr>
              <a:t> or (817) 458-4768</a:t>
            </a:r>
          </a:p>
        </p:txBody>
      </p:sp>
    </p:spTree>
    <p:extLst>
      <p:ext uri="{BB962C8B-B14F-4D97-AF65-F5344CB8AC3E}">
        <p14:creationId xmlns:p14="http://schemas.microsoft.com/office/powerpoint/2010/main" val="2134823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NCTCOG TMDL Program Update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9" y="976544"/>
            <a:ext cx="11109961" cy="454885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endParaRPr lang="en-US" dirty="0">
              <a:highlight>
                <a:srgbClr val="00FFFF"/>
              </a:highlight>
              <a:latin typeface="Bahnschrift Ligh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9C314-6B97-0F70-0414-90A8F1875A86}"/>
              </a:ext>
            </a:extLst>
          </p:cNvPr>
          <p:cNvSpPr txBox="1"/>
          <p:nvPr/>
        </p:nvSpPr>
        <p:spPr>
          <a:xfrm>
            <a:off x="243838" y="5676866"/>
            <a:ext cx="9335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US" sz="2000" dirty="0">
                <a:latin typeface="Bahnschrift Light" panose="020B0502040204020203" pitchFamily="34" charset="0"/>
              </a:rPr>
              <a:t>For more information on the TMDL program please</a:t>
            </a:r>
            <a:br>
              <a:rPr lang="en-US" sz="2000" dirty="0">
                <a:latin typeface="Bahnschrift Light" panose="020B0502040204020203" pitchFamily="34" charset="0"/>
              </a:rPr>
            </a:br>
            <a:r>
              <a:rPr lang="en-US" sz="2000" dirty="0">
                <a:latin typeface="Bahnschrift Light" panose="020B0502040204020203" pitchFamily="34" charset="0"/>
              </a:rPr>
              <a:t>contact Hannah Ordonez at </a:t>
            </a:r>
            <a:r>
              <a:rPr lang="en-US" sz="2000" dirty="0">
                <a:latin typeface="Bahnschrift Light" panose="020B0502040204020203" pitchFamily="34" charset="0"/>
                <a:hlinkClick r:id="rId3"/>
              </a:rPr>
              <a:t>hordonez@nctcog.org</a:t>
            </a:r>
            <a:r>
              <a:rPr lang="en-US" sz="2000" dirty="0">
                <a:latin typeface="Bahnschrift Light" panose="020B0502040204020203" pitchFamily="34" charset="0"/>
              </a:rPr>
              <a:t> or (817) 695-9215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182135C-B367-62A8-2214-DB0269996079}"/>
              </a:ext>
            </a:extLst>
          </p:cNvPr>
          <p:cNvSpPr txBox="1">
            <a:spLocks/>
          </p:cNvSpPr>
          <p:nvPr/>
        </p:nvSpPr>
        <p:spPr>
          <a:xfrm>
            <a:off x="363109" y="976544"/>
            <a:ext cx="11109961" cy="454885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Joint TMDL Stormwater &amp; Wastewater Subcommittee Meeting</a:t>
            </a:r>
          </a:p>
          <a:p>
            <a:pPr marL="982980" lvl="1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Next Joint Stormwater and Wastewater Technical Subcommittee meeting is tentatively scheduled for December 2024 via Microsoft Teams.</a:t>
            </a:r>
          </a:p>
          <a:p>
            <a:pPr marL="982980" lvl="1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More information available </a:t>
            </a:r>
            <a:r>
              <a:rPr lang="en-US" dirty="0">
                <a:latin typeface="Bahnschrift Light" panose="020B0502040204020203" pitchFamily="34" charset="0"/>
                <a:hlinkClick r:id="rId4"/>
              </a:rPr>
              <a:t>online</a:t>
            </a:r>
            <a:r>
              <a:rPr lang="en-US" dirty="0">
                <a:latin typeface="Bahnschrift Light" panose="020B0502040204020203" pitchFamily="34" charset="0"/>
              </a:rPr>
              <a:t>. </a:t>
            </a: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Upper Trinity River Basin Coordinating Committee</a:t>
            </a:r>
          </a:p>
          <a:p>
            <a:pPr marL="982980" lvl="1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Next UTRB-CC meeting is (In-person) tentatively scheduled for February 2025. The location for this meeting is to be determined.</a:t>
            </a:r>
          </a:p>
          <a:p>
            <a:pPr marL="982980" lvl="1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More information available </a:t>
            </a:r>
            <a:r>
              <a:rPr lang="en-US" dirty="0">
                <a:latin typeface="Bahnschrift Light" panose="020B0502040204020203" pitchFamily="34" charset="0"/>
                <a:hlinkClick r:id="rId5"/>
              </a:rPr>
              <a:t>online</a:t>
            </a:r>
            <a:r>
              <a:rPr lang="en-US" dirty="0">
                <a:latin typeface="Bahnschrift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7586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Upcoming Events, Conferences, and Opportunities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9" y="976544"/>
            <a:ext cx="11109961" cy="565285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dirty="0">
              <a:latin typeface="Bahnschrift Light" panose="020B0502040204020203" pitchFamily="34" charset="0"/>
            </a:endParaRP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TFMA 2025 Annual Meeting</a:t>
            </a:r>
          </a:p>
          <a:p>
            <a:pPr marL="982980" lvl="1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Denton, TX</a:t>
            </a:r>
          </a:p>
          <a:p>
            <a:pPr marL="982980" lvl="1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March 25 – 28, 2025</a:t>
            </a:r>
          </a:p>
          <a:p>
            <a:pPr marL="982980" lvl="1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More information available </a:t>
            </a:r>
            <a:r>
              <a:rPr lang="en-US" dirty="0">
                <a:latin typeface="Bahnschrift Light" panose="020B0502040204020203" pitchFamily="34" charset="0"/>
                <a:hlinkClick r:id="rId2"/>
              </a:rPr>
              <a:t>online</a:t>
            </a:r>
            <a:r>
              <a:rPr lang="en-US" dirty="0">
                <a:latin typeface="Bahnschrift Light" panose="020B0502040204020203" pitchFamily="34" charset="0"/>
              </a:rPr>
              <a:t>. </a:t>
            </a:r>
          </a:p>
          <a:p>
            <a:pPr marL="182880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sz="4000" dirty="0">
              <a:latin typeface="Bahnschrift Light" panose="020B0502040204020203" pitchFamily="34" charset="0"/>
            </a:endParaRPr>
          </a:p>
          <a:p>
            <a:pPr marL="742950" indent="-514350">
              <a:buClr>
                <a:schemeClr val="bg1"/>
              </a:buClr>
              <a:buFont typeface="+mj-lt"/>
              <a:buAutoNum type="romanUcPeriod"/>
            </a:pPr>
            <a:endParaRPr lang="en-US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84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Agenda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9" y="976544"/>
            <a:ext cx="11109961" cy="5652855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>
              <a:lnSpc>
                <a:spcPct val="1000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200" b="1" dirty="0">
                <a:latin typeface="Bahnschrift Light" panose="020B0502040204020203" pitchFamily="34" charset="0"/>
              </a:rPr>
              <a:t>Welcome and Introductions</a:t>
            </a:r>
          </a:p>
          <a:p>
            <a:pPr marL="457200" indent="-274320">
              <a:lnSpc>
                <a:spcPct val="1000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200" b="1" dirty="0">
                <a:latin typeface="Bahnschrift Light" panose="020B0502040204020203" pitchFamily="34" charset="0"/>
              </a:rPr>
              <a:t>Action Items</a:t>
            </a:r>
          </a:p>
          <a:p>
            <a:pPr marL="640080" lvl="1" indent="0">
              <a:lnSpc>
                <a:spcPct val="110000"/>
              </a:lnSpc>
              <a:buClr>
                <a:schemeClr val="tx1"/>
              </a:buClr>
              <a:buNone/>
            </a:pPr>
            <a:r>
              <a:rPr lang="en-US" sz="1800" b="1" dirty="0">
                <a:latin typeface="Bahnschrift Light" panose="020B0502040204020203" pitchFamily="34" charset="0"/>
              </a:rPr>
              <a:t>I. Approval of July 24, 2024, Meeting Summary. The meeting summary will be presented to the Subcommittee for approval.</a:t>
            </a:r>
          </a:p>
          <a:p>
            <a:pPr marL="457200" indent="-274320">
              <a:lnSpc>
                <a:spcPct val="1000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200" b="1" dirty="0">
                <a:latin typeface="Bahnschrift Light" panose="020B0502040204020203" pitchFamily="34" charset="0"/>
              </a:rPr>
              <a:t>Discussion Items</a:t>
            </a:r>
          </a:p>
          <a:p>
            <a:pPr marL="640080" lvl="1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sz="1800" b="1" dirty="0">
                <a:latin typeface="Bahnschrift Light" panose="020B0502040204020203" pitchFamily="34" charset="0"/>
              </a:rPr>
              <a:t>I. FY25 Work Program Update. </a:t>
            </a:r>
            <a:r>
              <a:rPr lang="en-US" sz="1800" dirty="0">
                <a:latin typeface="Bahnschrift Light" panose="020B0502040204020203" pitchFamily="34" charset="0"/>
              </a:rPr>
              <a:t>NCTCOG &amp; </a:t>
            </a:r>
            <a:r>
              <a:rPr lang="en-US" sz="1800" dirty="0" err="1">
                <a:latin typeface="Bahnschrift Light" panose="020B0502040204020203" pitchFamily="34" charset="0"/>
              </a:rPr>
              <a:t>Halff</a:t>
            </a:r>
            <a:r>
              <a:rPr lang="en-US" sz="1800" dirty="0">
                <a:latin typeface="Bahnschrift Light" panose="020B0502040204020203" pitchFamily="34" charset="0"/>
              </a:rPr>
              <a:t> Associates will provide an update on FY25 Tasks. </a:t>
            </a:r>
            <a:endParaRPr lang="en-US" sz="1800" b="1" dirty="0">
              <a:latin typeface="Bahnschrift Light" panose="020B0502040204020203" pitchFamily="34" charset="0"/>
            </a:endParaRPr>
          </a:p>
          <a:p>
            <a:pPr marL="640080" lvl="1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sz="1800" b="1" dirty="0">
                <a:latin typeface="Bahnschrift Light" panose="020B0502040204020203" pitchFamily="34" charset="0"/>
              </a:rPr>
              <a:t>II. iSWM Standard In-Comparison to Public Works Standard Drawings. </a:t>
            </a:r>
            <a:r>
              <a:rPr lang="en-US" sz="1800" dirty="0">
                <a:latin typeface="Bahnschrift Light" panose="020B0502040204020203" pitchFamily="34" charset="0"/>
              </a:rPr>
              <a:t>NCTCOG will present comparison of iSWM Standards &amp; Public Works Standard Drawings for update in FY25. </a:t>
            </a:r>
          </a:p>
          <a:p>
            <a:pPr marL="457200" indent="-274320">
              <a:lnSpc>
                <a:spcPct val="100000"/>
              </a:lnSpc>
              <a:buClr>
                <a:schemeClr val="tx1"/>
              </a:buClr>
              <a:buFont typeface="+mj-lt"/>
              <a:buAutoNum type="romanUcPeriod"/>
            </a:pPr>
            <a:r>
              <a:rPr lang="en-US" sz="2200" b="1" dirty="0">
                <a:latin typeface="Bahnschrift Light" panose="020B0502040204020203" pitchFamily="34" charset="0"/>
              </a:rPr>
              <a:t>Information Items</a:t>
            </a:r>
          </a:p>
          <a:p>
            <a:pPr marL="640080" lvl="1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1800" b="1" dirty="0">
                <a:latin typeface="Bahnschrift Light" panose="020B0502040204020203" pitchFamily="34" charset="0"/>
              </a:rPr>
              <a:t>I. Regional Public Works Program Update. NCTCOG will provide an update on the FY25 Regional Public Works Program.</a:t>
            </a:r>
          </a:p>
          <a:p>
            <a:pPr marL="640080" lvl="1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1800" b="1" dirty="0">
                <a:latin typeface="Bahnschrift Light" panose="020B0502040204020203" pitchFamily="34" charset="0"/>
              </a:rPr>
              <a:t>II. NCTCOG will provide an update for the FY25 TMDL Program.</a:t>
            </a:r>
          </a:p>
          <a:p>
            <a:pPr marL="640080" lvl="1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1800" b="1" dirty="0">
                <a:latin typeface="Bahnschrift Light" panose="020B0502040204020203" pitchFamily="34" charset="0"/>
              </a:rPr>
              <a:t>III. General Information Items &amp; Roundtable Discussion.</a:t>
            </a:r>
          </a:p>
          <a:p>
            <a:pPr marL="640080" lvl="1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1800" b="1" dirty="0">
                <a:latin typeface="Bahnschrift Light" panose="020B0502040204020203" pitchFamily="34" charset="0"/>
              </a:rPr>
              <a:t>IV. Schedule for the Next Meeting. The next meeting is scheduled for January 8, 2025, in-person at the NCTCOG Offices.</a:t>
            </a:r>
          </a:p>
          <a:p>
            <a:pPr marL="45720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US" sz="2600" b="1" dirty="0">
                <a:latin typeface="Bahnschrift Light" panose="020B0502040204020203" pitchFamily="34" charset="0"/>
              </a:rPr>
              <a:t>Adjournment</a:t>
            </a:r>
            <a:endParaRPr lang="en-US" sz="3000" b="1" dirty="0">
              <a:latin typeface="Bahnschrift Light" panose="020B0502040204020203" pitchFamily="34" charset="0"/>
            </a:endParaRPr>
          </a:p>
          <a:p>
            <a:pPr marL="742950" indent="-514350">
              <a:buClr>
                <a:schemeClr val="bg1"/>
              </a:buClr>
              <a:buFont typeface="+mj-lt"/>
              <a:buAutoNum type="romanUcPeriod"/>
            </a:pPr>
            <a:endParaRPr lang="en-US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6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9" y="23053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Upcoming NCTCOG Meetings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9" y="1064680"/>
            <a:ext cx="11109961" cy="28242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sz="3200" dirty="0">
                <a:latin typeface="Bahnschrift Light" panose="020B0502040204020203" pitchFamily="34" charset="0"/>
              </a:rPr>
              <a:t>Regional Stormwater Management Coordinating Council, November 12, 2024</a:t>
            </a: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sz="3200" dirty="0">
                <a:latin typeface="Bahnschrift Light" panose="020B0502040204020203" pitchFamily="34" charset="0"/>
              </a:rPr>
              <a:t>Public Works Council, November 21, 2024</a:t>
            </a: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sz="3200" dirty="0">
                <a:latin typeface="Bahnschrift Light" panose="020B0502040204020203" pitchFamily="34" charset="0"/>
              </a:rPr>
              <a:t>Next </a:t>
            </a:r>
            <a:r>
              <a:rPr lang="en-US" sz="3200" dirty="0" err="1">
                <a:latin typeface="Bahnschrift Light" panose="020B0502040204020203" pitchFamily="34" charset="0"/>
              </a:rPr>
              <a:t>iSWM</a:t>
            </a:r>
            <a:r>
              <a:rPr lang="en-US" sz="3200" dirty="0">
                <a:latin typeface="Bahnschrift Light" panose="020B0502040204020203" pitchFamily="34" charset="0"/>
              </a:rPr>
              <a:t> Meeting: January 29, 2025, at 1:30 PM</a:t>
            </a:r>
          </a:p>
          <a:p>
            <a:pPr marL="182880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sz="3200" dirty="0">
              <a:latin typeface="Bahnschrift Light" panose="020B0502040204020203" pitchFamily="34" charset="0"/>
            </a:endParaRP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endParaRPr lang="en-US" sz="3200" dirty="0">
              <a:latin typeface="Bahnschrift Light" panose="020B0502040204020203" pitchFamily="34" charset="0"/>
            </a:endParaRP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endParaRPr lang="en-US" sz="3200" dirty="0">
              <a:latin typeface="Bahnschrift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28EA3-19E7-A3E3-C8BF-5D2CBC3F6983}"/>
              </a:ext>
            </a:extLst>
          </p:cNvPr>
          <p:cNvSpPr txBox="1"/>
          <p:nvPr/>
        </p:nvSpPr>
        <p:spPr>
          <a:xfrm>
            <a:off x="243839" y="5673356"/>
            <a:ext cx="9335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US" sz="2800" dirty="0">
                <a:latin typeface="Bahnschrift Light" panose="020B0502040204020203" pitchFamily="34" charset="0"/>
              </a:rPr>
              <a:t>Environment &amp; Development Committees Information</a:t>
            </a:r>
          </a:p>
          <a:p>
            <a:pPr marL="18288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US" sz="2800" dirty="0">
                <a:latin typeface="Bahnschrift Light" panose="020B0502040204020203" pitchFamily="34" charset="0"/>
              </a:rPr>
              <a:t>Available at </a:t>
            </a:r>
            <a:r>
              <a:rPr lang="en-US" sz="2800" dirty="0">
                <a:latin typeface="Bahnschrift Light" panose="020B0502040204020203" pitchFamily="34" charset="0"/>
                <a:hlinkClick r:id="rId2"/>
              </a:rPr>
              <a:t>nctcog.org/envir/committees</a:t>
            </a:r>
            <a:endParaRPr lang="en-US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34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Upcoming iSWM Agenda Topics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8" y="973034"/>
            <a:ext cx="11109961" cy="407751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indent="-457200">
              <a:lnSpc>
                <a:spcPct val="100000"/>
              </a:lnSpc>
              <a:buClr>
                <a:schemeClr val="tx1"/>
              </a:buClr>
            </a:pPr>
            <a:r>
              <a:rPr lang="en-US" sz="3200" dirty="0">
                <a:latin typeface="Bahnschrift Light" panose="020B0502040204020203" pitchFamily="34" charset="0"/>
              </a:rPr>
              <a:t>Special Presentation Ideas for next meeting (virtual)?</a:t>
            </a: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endParaRPr lang="en-US" sz="3200" dirty="0">
              <a:latin typeface="Bahnschrift Light" panose="020B0502040204020203" pitchFamily="34" charset="0"/>
            </a:endParaRPr>
          </a:p>
          <a:p>
            <a:pPr marL="525780" indent="-342900">
              <a:lnSpc>
                <a:spcPct val="100000"/>
              </a:lnSpc>
              <a:buClr>
                <a:schemeClr val="bg1"/>
              </a:buClr>
            </a:pPr>
            <a:endParaRPr lang="en-US" sz="32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36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858238D-0ED5-F174-66DC-33E0F279B45E}"/>
              </a:ext>
            </a:extLst>
          </p:cNvPr>
          <p:cNvGrpSpPr/>
          <p:nvPr/>
        </p:nvGrpSpPr>
        <p:grpSpPr>
          <a:xfrm>
            <a:off x="243840" y="1973960"/>
            <a:ext cx="11704321" cy="3194166"/>
            <a:chOff x="243838" y="1915674"/>
            <a:chExt cx="11704321" cy="319416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AB0B5115-21AD-AF73-1C3C-8F6947DFA476}"/>
                </a:ext>
              </a:extLst>
            </p:cNvPr>
            <p:cNvSpPr txBox="1">
              <a:spLocks/>
            </p:cNvSpPr>
            <p:nvPr/>
          </p:nvSpPr>
          <p:spPr>
            <a:xfrm>
              <a:off x="243838" y="1915674"/>
              <a:ext cx="11704321" cy="74600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82880" algn="ctr"/>
              <a:r>
                <a:rPr lang="en-US" sz="4000" dirty="0">
                  <a:latin typeface="Bahnschrift" panose="020B0502040204020203" pitchFamily="34" charset="0"/>
                  <a:ea typeface="+mn-ea"/>
                  <a:cs typeface="+mn-cs"/>
                </a:rPr>
                <a:t>Roundtable Discussion</a:t>
              </a:r>
              <a:endParaRPr lang="en-US" sz="3600" dirty="0"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  <p:pic>
          <p:nvPicPr>
            <p:cNvPr id="7" name="Graphic 6" descr="Meeting with solid fill">
              <a:extLst>
                <a:ext uri="{FF2B5EF4-FFF2-40B4-BE49-F238E27FC236}">
                  <a16:creationId xmlns:a16="http://schemas.microsoft.com/office/drawing/2014/main" id="{C96EFE5E-313F-EAD0-A427-2F4ACA2C7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0369" y="2298578"/>
              <a:ext cx="2811262" cy="2811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992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11941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ctr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Contact &amp; Connect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79C14E-C389-3116-7509-2678CAC4013E}"/>
              </a:ext>
            </a:extLst>
          </p:cNvPr>
          <p:cNvCxnSpPr>
            <a:cxnSpLocks/>
          </p:cNvCxnSpPr>
          <p:nvPr/>
        </p:nvCxnSpPr>
        <p:spPr>
          <a:xfrm>
            <a:off x="6095998" y="1262797"/>
            <a:ext cx="0" cy="47407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F65DBE6-0B47-4885-98BF-AC2B78C69E39}"/>
              </a:ext>
            </a:extLst>
          </p:cNvPr>
          <p:cNvGrpSpPr/>
          <p:nvPr/>
        </p:nvGrpSpPr>
        <p:grpSpPr>
          <a:xfrm>
            <a:off x="541545" y="1665378"/>
            <a:ext cx="5280539" cy="4106104"/>
            <a:chOff x="541545" y="1205647"/>
            <a:chExt cx="5280539" cy="410610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4ECE38-1063-D835-CE52-700F2CA811CD}"/>
                </a:ext>
              </a:extLst>
            </p:cNvPr>
            <p:cNvSpPr txBox="1"/>
            <p:nvPr/>
          </p:nvSpPr>
          <p:spPr>
            <a:xfrm>
              <a:off x="541546" y="3772423"/>
              <a:ext cx="528053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Bahnschrift" panose="020B0502040204020203" pitchFamily="34" charset="0"/>
                </a:rPr>
                <a:t>Kate Zielke</a:t>
              </a:r>
            </a:p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Bahnschrift Light" panose="020B0502040204020203" pitchFamily="34" charset="0"/>
                </a:rPr>
                <a:t>Environment and Development Program Supervisor</a:t>
              </a:r>
            </a:p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Bahnschrift Light" panose="020B0502040204020203" pitchFamily="34" charset="0"/>
                </a:rPr>
                <a:t>North Central Texas Council of Governments</a:t>
              </a:r>
            </a:p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Bahnschrift Light" panose="020B0502040204020203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kzielke@nctcog.org</a:t>
              </a:r>
              <a:r>
                <a:rPr lang="en-US" sz="1400" dirty="0">
                  <a:latin typeface="Bahnschrift Light" panose="020B0502040204020203" pitchFamily="34" charset="0"/>
                </a:rPr>
                <a:t> </a:t>
              </a:r>
            </a:p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Bahnschrift Light" panose="020B0502040204020203" pitchFamily="34" charset="0"/>
                </a:rPr>
                <a:t>817.695.9227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E779FF-0D56-F8E6-35B0-841F3C2B6180}"/>
                </a:ext>
              </a:extLst>
            </p:cNvPr>
            <p:cNvSpPr txBox="1"/>
            <p:nvPr/>
          </p:nvSpPr>
          <p:spPr>
            <a:xfrm>
              <a:off x="541548" y="1205647"/>
              <a:ext cx="52805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" panose="020B0502040204020203" pitchFamily="34" charset="0"/>
                </a:rPr>
                <a:t>Casey Cannon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</a:rPr>
                <a:t>Environment &amp; Development Planner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</a:rPr>
                <a:t>North Central Texas Council of Governments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ccannon@nctcog.org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ahnschrift Light" panose="020B0502040204020203" pitchFamily="34" charset="0"/>
                </a:rPr>
                <a:t>817.608.2313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F8AB66-0D71-EFC0-3813-50E7CD34C38E}"/>
                </a:ext>
              </a:extLst>
            </p:cNvPr>
            <p:cNvSpPr txBox="1"/>
            <p:nvPr/>
          </p:nvSpPr>
          <p:spPr>
            <a:xfrm>
              <a:off x="541545" y="5003974"/>
              <a:ext cx="5280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dirty="0"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48E7F2-4997-851F-C0DB-F2006AD85DAD}"/>
              </a:ext>
            </a:extLst>
          </p:cNvPr>
          <p:cNvGrpSpPr/>
          <p:nvPr/>
        </p:nvGrpSpPr>
        <p:grpSpPr>
          <a:xfrm>
            <a:off x="6339837" y="1524000"/>
            <a:ext cx="3711427" cy="4201103"/>
            <a:chOff x="6339837" y="1524000"/>
            <a:chExt cx="3711427" cy="42011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10552D-5858-5FCD-4B30-6508741926E8}"/>
                </a:ext>
              </a:extLst>
            </p:cNvPr>
            <p:cNvGrpSpPr/>
            <p:nvPr/>
          </p:nvGrpSpPr>
          <p:grpSpPr>
            <a:xfrm>
              <a:off x="6339840" y="1524000"/>
              <a:ext cx="2581308" cy="611203"/>
              <a:chOff x="6339840" y="1524000"/>
              <a:chExt cx="2581308" cy="61120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E27B201-92FC-12FD-E3A4-482DFABD8DDE}"/>
                  </a:ext>
                </a:extLst>
              </p:cNvPr>
              <p:cNvGrpSpPr/>
              <p:nvPr/>
            </p:nvGrpSpPr>
            <p:grpSpPr>
              <a:xfrm>
                <a:off x="6433946" y="1610396"/>
                <a:ext cx="2487202" cy="472982"/>
                <a:chOff x="6309654" y="2089277"/>
                <a:chExt cx="2487202" cy="472982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91802F9C-5391-F82C-4ADD-56EAAD2A3B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9654" y="2089277"/>
                  <a:ext cx="472982" cy="472982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E02AA76-E37C-7927-0E96-F1A97633F914}"/>
                    </a:ext>
                  </a:extLst>
                </p:cNvPr>
                <p:cNvSpPr txBox="1"/>
                <p:nvPr/>
              </p:nvSpPr>
              <p:spPr>
                <a:xfrm>
                  <a:off x="6858505" y="2141102"/>
                  <a:ext cx="19383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iswm.nctcog.org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Bahnschrift Light" panose="020B0502040204020203" pitchFamily="34" charset="0"/>
                  </a:endParaRPr>
                </a:p>
              </p:txBody>
            </p:sp>
          </p:grpSp>
          <p:sp>
            <p:nvSpPr>
              <p:cNvPr id="5" name="Rectangle 4">
                <a:hlinkClick r:id="rId5"/>
                <a:extLst>
                  <a:ext uri="{FF2B5EF4-FFF2-40B4-BE49-F238E27FC236}">
                    <a16:creationId xmlns:a16="http://schemas.microsoft.com/office/drawing/2014/main" id="{8BCEF2C9-E7AD-C5FF-BA8C-C93523E11123}"/>
                  </a:ext>
                </a:extLst>
              </p:cNvPr>
              <p:cNvSpPr/>
              <p:nvPr/>
            </p:nvSpPr>
            <p:spPr>
              <a:xfrm>
                <a:off x="6339840" y="1524000"/>
                <a:ext cx="2581300" cy="6112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5A862A0-4B8B-54D8-B1F5-407C60CC4653}"/>
                </a:ext>
              </a:extLst>
            </p:cNvPr>
            <p:cNvGrpSpPr/>
            <p:nvPr/>
          </p:nvGrpSpPr>
          <p:grpSpPr>
            <a:xfrm>
              <a:off x="6339839" y="2246109"/>
              <a:ext cx="3389220" cy="611203"/>
              <a:chOff x="6339839" y="2246109"/>
              <a:chExt cx="3389220" cy="611203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69A2B2A-2F2C-788C-2C9C-64D954179729}"/>
                  </a:ext>
                </a:extLst>
              </p:cNvPr>
              <p:cNvGrpSpPr/>
              <p:nvPr/>
            </p:nvGrpSpPr>
            <p:grpSpPr>
              <a:xfrm>
                <a:off x="6433946" y="2324919"/>
                <a:ext cx="3295113" cy="472982"/>
                <a:chOff x="6309654" y="2602639"/>
                <a:chExt cx="3295113" cy="47298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09F8457D-9AE6-5CA0-13E1-FC55BCD15D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9654" y="2602639"/>
                  <a:ext cx="472982" cy="472982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AA53076-1E60-249A-5572-6AAD0E56514D}"/>
                    </a:ext>
                  </a:extLst>
                </p:cNvPr>
                <p:cNvSpPr txBox="1"/>
                <p:nvPr/>
              </p:nvSpPr>
              <p:spPr>
                <a:xfrm>
                  <a:off x="6858502" y="2654464"/>
                  <a:ext cx="27462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facebook.com/nctcogenv</a:t>
                  </a:r>
                </a:p>
              </p:txBody>
            </p:sp>
          </p:grpSp>
          <p:sp>
            <p:nvSpPr>
              <p:cNvPr id="6" name="Rectangle 5">
                <a:hlinkClick r:id="rId7"/>
                <a:extLst>
                  <a:ext uri="{FF2B5EF4-FFF2-40B4-BE49-F238E27FC236}">
                    <a16:creationId xmlns:a16="http://schemas.microsoft.com/office/drawing/2014/main" id="{AEF2F2B8-18AC-F103-34EC-2325FD4037F0}"/>
                  </a:ext>
                </a:extLst>
              </p:cNvPr>
              <p:cNvSpPr/>
              <p:nvPr/>
            </p:nvSpPr>
            <p:spPr>
              <a:xfrm>
                <a:off x="6339839" y="2246109"/>
                <a:ext cx="3389215" cy="6112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4F723F-73B3-7832-33AD-3DD2192A5F8F}"/>
                </a:ext>
              </a:extLst>
            </p:cNvPr>
            <p:cNvGrpSpPr/>
            <p:nvPr/>
          </p:nvGrpSpPr>
          <p:grpSpPr>
            <a:xfrm>
              <a:off x="6339838" y="2966538"/>
              <a:ext cx="3389215" cy="611203"/>
              <a:chOff x="6339838" y="2966538"/>
              <a:chExt cx="3389215" cy="611203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E091C85-3BCA-21CE-6A44-28C12008645E}"/>
                  </a:ext>
                </a:extLst>
              </p:cNvPr>
              <p:cNvGrpSpPr/>
              <p:nvPr/>
            </p:nvGrpSpPr>
            <p:grpSpPr>
              <a:xfrm>
                <a:off x="6433946" y="3039442"/>
                <a:ext cx="1987703" cy="472982"/>
                <a:chOff x="6309654" y="3190633"/>
                <a:chExt cx="1987703" cy="472982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E642603E-98B8-4D89-C05F-68DD1BAAD6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9654" y="3190633"/>
                  <a:ext cx="472982" cy="472982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004504F-D6CE-D71A-842E-B7480D974221}"/>
                    </a:ext>
                  </a:extLst>
                </p:cNvPr>
                <p:cNvSpPr txBox="1"/>
                <p:nvPr/>
              </p:nvSpPr>
              <p:spPr>
                <a:xfrm>
                  <a:off x="6855937" y="3242458"/>
                  <a:ext cx="14414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@nctcogenv</a:t>
                  </a:r>
                </a:p>
              </p:txBody>
            </p:sp>
          </p:grpSp>
          <p:sp>
            <p:nvSpPr>
              <p:cNvPr id="7" name="Rectangle 6">
                <a:hlinkClick r:id="rId9"/>
                <a:extLst>
                  <a:ext uri="{FF2B5EF4-FFF2-40B4-BE49-F238E27FC236}">
                    <a16:creationId xmlns:a16="http://schemas.microsoft.com/office/drawing/2014/main" id="{D517E71C-F618-DEB9-57B2-D4B9926539FD}"/>
                  </a:ext>
                </a:extLst>
              </p:cNvPr>
              <p:cNvSpPr/>
              <p:nvPr/>
            </p:nvSpPr>
            <p:spPr>
              <a:xfrm>
                <a:off x="6339838" y="2966538"/>
                <a:ext cx="3389215" cy="6112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342875-350C-EEB9-66D4-A8CE2F2BB2D8}"/>
                </a:ext>
              </a:extLst>
            </p:cNvPr>
            <p:cNvGrpSpPr/>
            <p:nvPr/>
          </p:nvGrpSpPr>
          <p:grpSpPr>
            <a:xfrm>
              <a:off x="6339838" y="3684689"/>
              <a:ext cx="3389215" cy="611203"/>
              <a:chOff x="6339838" y="3684689"/>
              <a:chExt cx="3389215" cy="611203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555995A-240A-F205-9EBA-DBF325E61707}"/>
                  </a:ext>
                </a:extLst>
              </p:cNvPr>
              <p:cNvGrpSpPr/>
              <p:nvPr/>
            </p:nvGrpSpPr>
            <p:grpSpPr>
              <a:xfrm>
                <a:off x="6433946" y="3753965"/>
                <a:ext cx="1990269" cy="472982"/>
                <a:chOff x="6309654" y="3778628"/>
                <a:chExt cx="1990269" cy="472982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62E096A-8BF1-1C1F-66AD-797757CBE2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9654" y="3778628"/>
                  <a:ext cx="472982" cy="472982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EAF7436-A2AC-DA42-650B-98684455134A}"/>
                    </a:ext>
                  </a:extLst>
                </p:cNvPr>
                <p:cNvSpPr txBox="1"/>
                <p:nvPr/>
              </p:nvSpPr>
              <p:spPr>
                <a:xfrm>
                  <a:off x="6858503" y="3830453"/>
                  <a:ext cx="14414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@nctcogenv</a:t>
                  </a:r>
                </a:p>
              </p:txBody>
            </p:sp>
          </p:grpSp>
          <p:sp>
            <p:nvSpPr>
              <p:cNvPr id="8" name="Rectangle 7">
                <a:hlinkClick r:id="rId11"/>
                <a:extLst>
                  <a:ext uri="{FF2B5EF4-FFF2-40B4-BE49-F238E27FC236}">
                    <a16:creationId xmlns:a16="http://schemas.microsoft.com/office/drawing/2014/main" id="{C4CE647C-4BCE-0ED1-B1CE-3135ED03FC42}"/>
                  </a:ext>
                </a:extLst>
              </p:cNvPr>
              <p:cNvSpPr/>
              <p:nvPr/>
            </p:nvSpPr>
            <p:spPr>
              <a:xfrm>
                <a:off x="6339838" y="3684689"/>
                <a:ext cx="3389215" cy="6112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551820-2819-20DF-6B3A-C78E26678417}"/>
                </a:ext>
              </a:extLst>
            </p:cNvPr>
            <p:cNvGrpSpPr/>
            <p:nvPr/>
          </p:nvGrpSpPr>
          <p:grpSpPr>
            <a:xfrm>
              <a:off x="6339838" y="4402995"/>
              <a:ext cx="3711426" cy="611203"/>
              <a:chOff x="6339838" y="4402995"/>
              <a:chExt cx="3711426" cy="61120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ABB004C-1396-1AF5-DE75-904F0FE26793}"/>
                  </a:ext>
                </a:extLst>
              </p:cNvPr>
              <p:cNvGrpSpPr/>
              <p:nvPr/>
            </p:nvGrpSpPr>
            <p:grpSpPr>
              <a:xfrm>
                <a:off x="6433946" y="4468488"/>
                <a:ext cx="3617318" cy="472982"/>
                <a:chOff x="6309654" y="4366623"/>
                <a:chExt cx="3617318" cy="47298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4B90053A-D3EC-3016-DB58-C13A26AF8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9654" y="4366623"/>
                  <a:ext cx="472982" cy="472982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28015E7-AADE-E1AD-224A-539C1B35F71C}"/>
                    </a:ext>
                  </a:extLst>
                </p:cNvPr>
                <p:cNvSpPr txBox="1"/>
                <p:nvPr/>
              </p:nvSpPr>
              <p:spPr>
                <a:xfrm>
                  <a:off x="6858503" y="4418448"/>
                  <a:ext cx="30684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youtube.com/user/nctcoged</a:t>
                  </a:r>
                </a:p>
              </p:txBody>
            </p:sp>
          </p:grpSp>
          <p:sp>
            <p:nvSpPr>
              <p:cNvPr id="9" name="Rectangle 8">
                <a:hlinkClick r:id="rId13"/>
                <a:extLst>
                  <a:ext uri="{FF2B5EF4-FFF2-40B4-BE49-F238E27FC236}">
                    <a16:creationId xmlns:a16="http://schemas.microsoft.com/office/drawing/2014/main" id="{A468013F-B68B-28FA-38D4-48D5DE283C98}"/>
                  </a:ext>
                </a:extLst>
              </p:cNvPr>
              <p:cNvSpPr/>
              <p:nvPr/>
            </p:nvSpPr>
            <p:spPr>
              <a:xfrm>
                <a:off x="6339838" y="4402995"/>
                <a:ext cx="3711425" cy="6112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1C1F02-60A1-7B40-5951-F145E319F2FD}"/>
                </a:ext>
              </a:extLst>
            </p:cNvPr>
            <p:cNvGrpSpPr/>
            <p:nvPr/>
          </p:nvGrpSpPr>
          <p:grpSpPr>
            <a:xfrm>
              <a:off x="6339837" y="5113900"/>
              <a:ext cx="3711425" cy="611203"/>
              <a:chOff x="6339837" y="5113900"/>
              <a:chExt cx="3711425" cy="61120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3377722-02D1-F41F-BB94-105951B39E73}"/>
                  </a:ext>
                </a:extLst>
              </p:cNvPr>
              <p:cNvGrpSpPr/>
              <p:nvPr/>
            </p:nvGrpSpPr>
            <p:grpSpPr>
              <a:xfrm>
                <a:off x="6433946" y="5183011"/>
                <a:ext cx="2690782" cy="472982"/>
                <a:chOff x="6309654" y="4954618"/>
                <a:chExt cx="2690782" cy="47298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A3525909-FE18-9BFC-BA42-054F85BA0D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9654" y="4954618"/>
                  <a:ext cx="472982" cy="472982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5CE1CFC-92CB-960C-04E9-E2C127E9ACF0}"/>
                    </a:ext>
                  </a:extLst>
                </p:cNvPr>
                <p:cNvSpPr txBox="1"/>
                <p:nvPr/>
              </p:nvSpPr>
              <p:spPr>
                <a:xfrm>
                  <a:off x="6858503" y="5006443"/>
                  <a:ext cx="21419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latin typeface="Bahnschrift Light" panose="020B0502040204020203" pitchFamily="34" charset="0"/>
                    </a:rPr>
                    <a:t>EandD@nctcog.org</a:t>
                  </a:r>
                </a:p>
              </p:txBody>
            </p:sp>
          </p:grpSp>
          <p:sp>
            <p:nvSpPr>
              <p:cNvPr id="10" name="Rectangle 9">
                <a:hlinkClick r:id="rId15"/>
                <a:extLst>
                  <a:ext uri="{FF2B5EF4-FFF2-40B4-BE49-F238E27FC236}">
                    <a16:creationId xmlns:a16="http://schemas.microsoft.com/office/drawing/2014/main" id="{6F6ABA34-3AA2-BA3D-926B-1097CB925E91}"/>
                  </a:ext>
                </a:extLst>
              </p:cNvPr>
              <p:cNvSpPr/>
              <p:nvPr/>
            </p:nvSpPr>
            <p:spPr>
              <a:xfrm>
                <a:off x="6339837" y="5113900"/>
                <a:ext cx="3711425" cy="6112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99F8286-8ED7-9CC2-1145-B487C1EA8FC3}"/>
              </a:ext>
            </a:extLst>
          </p:cNvPr>
          <p:cNvSpPr txBox="1"/>
          <p:nvPr/>
        </p:nvSpPr>
        <p:spPr>
          <a:xfrm>
            <a:off x="570563" y="2896967"/>
            <a:ext cx="5280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Bahnschrift Light" panose="020B0502040204020203" pitchFamily="34" charset="0"/>
              </a:rPr>
              <a:t>Carl Singleton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Bahnschrift Light" panose="020B0502040204020203" pitchFamily="34" charset="0"/>
              </a:rPr>
              <a:t>Environment &amp; Development Planner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Bahnschrift Light" panose="020B0502040204020203" pitchFamily="34" charset="0"/>
              </a:rPr>
              <a:t>North Central Texas Council of Governments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Bahnschrift Light" panose="020B0502040204020203" pitchFamily="34" charset="0"/>
              </a:rPr>
              <a:t>csingleton@nctcog.org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Bahnschrift Light" panose="020B0502040204020203" pitchFamily="34" charset="0"/>
              </a:rPr>
              <a:t>817.458.4768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1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en-US" sz="4000" dirty="0">
                <a:latin typeface="Bahnschrift" panose="020B0502040204020203" pitchFamily="34" charset="0"/>
                <a:ea typeface="+mn-ea"/>
                <a:cs typeface="+mn-cs"/>
              </a:rPr>
              <a:t>Approval of July 24, 2024, Meeting Summary</a:t>
            </a:r>
            <a:endParaRPr lang="en-US" sz="36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8" y="973034"/>
            <a:ext cx="11109961" cy="565285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Copies of the meeting summary are available for review with the meeting materials for today. </a:t>
            </a: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endParaRPr lang="en-US" dirty="0">
              <a:latin typeface="Bahnschrift Light" panose="020B0502040204020203" pitchFamily="34" charset="0"/>
            </a:endParaRPr>
          </a:p>
          <a:p>
            <a:pPr marL="525780" indent="-342900">
              <a:lnSpc>
                <a:spcPct val="100000"/>
              </a:lnSpc>
              <a:buClr>
                <a:schemeClr val="tx1"/>
              </a:buClr>
            </a:pPr>
            <a:r>
              <a:rPr lang="en-US" dirty="0">
                <a:latin typeface="Bahnschrift Light" panose="020B0502040204020203" pitchFamily="34" charset="0"/>
              </a:rPr>
              <a:t>The meeting summary is posted </a:t>
            </a:r>
            <a:r>
              <a:rPr lang="en-US" dirty="0">
                <a:latin typeface="Bahnschrift Light" panose="020B0502040204020203" pitchFamily="34" charset="0"/>
                <a:hlinkClick r:id="rId2"/>
              </a:rPr>
              <a:t>online</a:t>
            </a:r>
            <a:r>
              <a:rPr lang="en-US" dirty="0">
                <a:latin typeface="Bahnschrift Light" panose="020B0502040204020203" pitchFamily="34" charset="0"/>
              </a:rPr>
              <a:t> for future reference. </a:t>
            </a:r>
          </a:p>
        </p:txBody>
      </p:sp>
    </p:spTree>
    <p:extLst>
      <p:ext uri="{BB962C8B-B14F-4D97-AF65-F5344CB8AC3E}">
        <p14:creationId xmlns:p14="http://schemas.microsoft.com/office/powerpoint/2010/main" val="147876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ain with solid fill">
            <a:extLst>
              <a:ext uri="{FF2B5EF4-FFF2-40B4-BE49-F238E27FC236}">
                <a16:creationId xmlns:a16="http://schemas.microsoft.com/office/drawing/2014/main" id="{3340C409-304B-039B-043E-00299E6BF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444" t="15129" r="11748" b="14215"/>
          <a:stretch/>
        </p:blipFill>
        <p:spPr>
          <a:xfrm>
            <a:off x="3896027" y="2157274"/>
            <a:ext cx="4399945" cy="40475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33F04-E4C9-6090-4F9D-F89AF423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411" y="1150305"/>
            <a:ext cx="10205178" cy="746007"/>
          </a:xfrm>
        </p:spPr>
        <p:txBody>
          <a:bodyPr/>
          <a:lstStyle/>
          <a:p>
            <a:pPr algn="ctr"/>
            <a:r>
              <a:rPr lang="en-US" dirty="0"/>
              <a:t>Discussion Items</a:t>
            </a:r>
          </a:p>
        </p:txBody>
      </p:sp>
    </p:spTree>
    <p:extLst>
      <p:ext uri="{BB962C8B-B14F-4D97-AF65-F5344CB8AC3E}">
        <p14:creationId xmlns:p14="http://schemas.microsoft.com/office/powerpoint/2010/main" val="311347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ain with solid fill">
            <a:extLst>
              <a:ext uri="{FF2B5EF4-FFF2-40B4-BE49-F238E27FC236}">
                <a16:creationId xmlns:a16="http://schemas.microsoft.com/office/drawing/2014/main" id="{3340C409-304B-039B-043E-00299E6BF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444" t="15129" r="11748" b="14215"/>
          <a:stretch/>
        </p:blipFill>
        <p:spPr>
          <a:xfrm>
            <a:off x="3896027" y="2157274"/>
            <a:ext cx="4399945" cy="40475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33F04-E4C9-6090-4F9D-F89AF423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411" y="1150305"/>
            <a:ext cx="10205178" cy="746007"/>
          </a:xfrm>
        </p:spPr>
        <p:txBody>
          <a:bodyPr/>
          <a:lstStyle/>
          <a:p>
            <a:pPr algn="ctr"/>
            <a:r>
              <a:rPr lang="en-US" dirty="0"/>
              <a:t>FY25 Work Program Update</a:t>
            </a:r>
          </a:p>
        </p:txBody>
      </p:sp>
    </p:spTree>
    <p:extLst>
      <p:ext uri="{BB962C8B-B14F-4D97-AF65-F5344CB8AC3E}">
        <p14:creationId xmlns:p14="http://schemas.microsoft.com/office/powerpoint/2010/main" val="129317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B5115-21AD-AF73-1C3C-8F6947DFA476}"/>
              </a:ext>
            </a:extLst>
          </p:cNvPr>
          <p:cNvSpPr txBox="1">
            <a:spLocks/>
          </p:cNvSpPr>
          <p:nvPr/>
        </p:nvSpPr>
        <p:spPr>
          <a:xfrm>
            <a:off x="243838" y="227027"/>
            <a:ext cx="11704321" cy="7460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FY25 Work Program Update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CDC3DA-EC75-DD32-1D1A-0A494E4D112F}"/>
              </a:ext>
            </a:extLst>
          </p:cNvPr>
          <p:cNvSpPr txBox="1">
            <a:spLocks/>
          </p:cNvSpPr>
          <p:nvPr/>
        </p:nvSpPr>
        <p:spPr>
          <a:xfrm>
            <a:off x="243838" y="973034"/>
            <a:ext cx="11109961" cy="565285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ahnschrift Light" panose="020B0502040204020203" pitchFamily="34" charset="0"/>
              </a:rPr>
              <a:t>Task Deliverables for FY25:</a:t>
            </a: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5257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7429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595CD91-F2EE-7883-FFF4-9B6E9577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2" y="1806166"/>
            <a:ext cx="10638515" cy="40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3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AFC6D1-1099-7B97-D797-9C82F6CA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04" y="3949700"/>
            <a:ext cx="7995144" cy="575917"/>
          </a:xfrm>
        </p:spPr>
        <p:txBody>
          <a:bodyPr>
            <a:normAutofit fontScale="90000"/>
          </a:bodyPr>
          <a:lstStyle/>
          <a:p>
            <a:r>
              <a:rPr lang="en-US" dirty="0"/>
              <a:t>NCTCOG iSWM Task Order Updates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2B1669-A931-D944-2D39-8C43CC8D7D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4784870"/>
            <a:ext cx="7279854" cy="345413"/>
          </a:xfrm>
        </p:spPr>
        <p:txBody>
          <a:bodyPr>
            <a:normAutofit/>
          </a:bodyPr>
          <a:lstStyle/>
          <a:p>
            <a:r>
              <a:rPr lang="en-US" dirty="0"/>
              <a:t>October 9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400403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69B10E-2E52-40F6-84E0-FB81759BC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04" y="395998"/>
            <a:ext cx="6322265" cy="643516"/>
          </a:xfrm>
        </p:spPr>
        <p:txBody>
          <a:bodyPr/>
          <a:lstStyle/>
          <a:p>
            <a:r>
              <a:rPr lang="en-US" sz="2000" dirty="0"/>
              <a:t>Task Order 2.1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C1F4A-81DC-4168-8D4D-9BE17BAF69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604" y="1195785"/>
            <a:ext cx="10927396" cy="468817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1 - As-Needed Support Services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2 - Development Submittal and Review Process Training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3 – iSWM Implementation Guidance Panel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4 - Research Cumulative Impacts on Small Footprint Developments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Task 5 - Engineering Best Practices for iSWM Submittals</a:t>
            </a:r>
          </a:p>
          <a:p>
            <a:pPr marL="0" lvl="0" indent="0">
              <a:buNone/>
            </a:pP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E1FB5-647B-1EA4-D3EE-3B48C2C4D49B}"/>
              </a:ext>
            </a:extLst>
          </p:cNvPr>
          <p:cNvSpPr txBox="1"/>
          <p:nvPr/>
        </p:nvSpPr>
        <p:spPr>
          <a:xfrm>
            <a:off x="6981317" y="6395959"/>
            <a:ext cx="491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iSWM Task Order Updates |  </a:t>
            </a:r>
            <a:fld id="{18B24A39-20DA-437B-9D35-3A964E39DB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B3C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B3C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D699D-8E64-5CC0-4EF6-AC20414EEE28}"/>
              </a:ext>
            </a:extLst>
          </p:cNvPr>
          <p:cNvGrpSpPr/>
          <p:nvPr/>
        </p:nvGrpSpPr>
        <p:grpSpPr>
          <a:xfrm>
            <a:off x="381000" y="6224086"/>
            <a:ext cx="11430000" cy="69924"/>
            <a:chOff x="381000" y="6170607"/>
            <a:chExt cx="11430000" cy="114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E9E23D-9BD3-2463-6CB4-A68924980979}"/>
                </a:ext>
              </a:extLst>
            </p:cNvPr>
            <p:cNvSpPr/>
            <p:nvPr userDrawn="1"/>
          </p:nvSpPr>
          <p:spPr>
            <a:xfrm>
              <a:off x="381000" y="6170607"/>
              <a:ext cx="10573140" cy="114300"/>
            </a:xfrm>
            <a:prstGeom prst="rect">
              <a:avLst/>
            </a:prstGeom>
            <a:solidFill>
              <a:srgbClr val="5C95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47262-FA88-26E4-AADE-DA67AF38178F}"/>
                </a:ext>
              </a:extLst>
            </p:cNvPr>
            <p:cNvSpPr/>
            <p:nvPr userDrawn="1"/>
          </p:nvSpPr>
          <p:spPr>
            <a:xfrm>
              <a:off x="10954140" y="6170607"/>
              <a:ext cx="594680" cy="114300"/>
            </a:xfrm>
            <a:prstGeom prst="rect">
              <a:avLst/>
            </a:prstGeom>
            <a:solidFill>
              <a:srgbClr val="1B3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2E3C3-DDFF-DE25-F071-3462DDDF3692}"/>
                </a:ext>
              </a:extLst>
            </p:cNvPr>
            <p:cNvSpPr/>
            <p:nvPr userDrawn="1"/>
          </p:nvSpPr>
          <p:spPr>
            <a:xfrm>
              <a:off x="11548820" y="6170607"/>
              <a:ext cx="162431" cy="114300"/>
            </a:xfrm>
            <a:prstGeom prst="rect">
              <a:avLst/>
            </a:prstGeom>
            <a:solidFill>
              <a:srgbClr val="9A33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2CE21E-3B7A-A140-8611-B8E0087A1AF9}"/>
                </a:ext>
              </a:extLst>
            </p:cNvPr>
            <p:cNvSpPr/>
            <p:nvPr userDrawn="1"/>
          </p:nvSpPr>
          <p:spPr>
            <a:xfrm>
              <a:off x="11711251" y="6170607"/>
              <a:ext cx="99749" cy="114300"/>
            </a:xfrm>
            <a:prstGeom prst="rect">
              <a:avLst/>
            </a:prstGeom>
            <a:solidFill>
              <a:srgbClr val="F26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144024"/>
      </p:ext>
    </p:extLst>
  </p:cSld>
  <p:clrMapOvr>
    <a:masterClrMapping/>
  </p:clrMapOvr>
</p:sld>
</file>

<file path=ppt/theme/theme1.xml><?xml version="1.0" encoding="utf-8"?>
<a:theme xmlns:a="http://schemas.openxmlformats.org/drawingml/2006/main" name="Public Works">
  <a:themeElements>
    <a:clrScheme name="iSWM">
      <a:dk1>
        <a:srgbClr val="0056AC"/>
      </a:dk1>
      <a:lt1>
        <a:sysClr val="window" lastClr="FFFFFF"/>
      </a:lt1>
      <a:dk2>
        <a:srgbClr val="0056AC"/>
      </a:dk2>
      <a:lt2>
        <a:srgbClr val="E7E6E6"/>
      </a:lt2>
      <a:accent1>
        <a:srgbClr val="F8A31A"/>
      </a:accent1>
      <a:accent2>
        <a:srgbClr val="0056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8A31A"/>
      </a:hlink>
      <a:folHlink>
        <a:srgbClr val="FCDAA3"/>
      </a:folHlink>
    </a:clrScheme>
    <a:fontScheme name="iSWM">
      <a:majorFont>
        <a:latin typeface="Bahnschrift"/>
        <a:ea typeface=""/>
        <a:cs typeface=""/>
      </a:majorFont>
      <a:minorFont>
        <a:latin typeface="Bahnschri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37000">
              <a:schemeClr val="tx1">
                <a:alpha val="85000"/>
              </a:schemeClr>
            </a:gs>
            <a:gs pos="100000">
              <a:schemeClr val="accent5">
                <a:alpha val="85000"/>
              </a:schemeClr>
            </a:gs>
          </a:gsLst>
          <a:lin ang="42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SWM Template Widescreen" id="{4948B3B1-F34F-4A2E-A3C4-8D1685C6B224}" vid="{FB86DDD6-8AEA-4E3D-ADF7-0282550C57F9}"/>
    </a:ext>
  </a:extLst>
</a:theme>
</file>

<file path=ppt/theme/theme2.xml><?xml version="1.0" encoding="utf-8"?>
<a:theme xmlns:a="http://schemas.openxmlformats.org/drawingml/2006/main" name="Custom Design">
  <a:themeElements>
    <a:clrScheme name="PublicWorks">
      <a:dk1>
        <a:srgbClr val="FFFFFF"/>
      </a:dk1>
      <a:lt1>
        <a:srgbClr val="0056AC"/>
      </a:lt1>
      <a:dk2>
        <a:srgbClr val="FFFFFF"/>
      </a:dk2>
      <a:lt2>
        <a:srgbClr val="0056AC"/>
      </a:lt2>
      <a:accent1>
        <a:srgbClr val="F8A31A"/>
      </a:accent1>
      <a:accent2>
        <a:srgbClr val="0056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8A31A"/>
      </a:hlink>
      <a:folHlink>
        <a:srgbClr val="FCDAA3"/>
      </a:folHlink>
    </a:clrScheme>
    <a:fontScheme name="Public Works">
      <a:majorFont>
        <a:latin typeface="Bahnschrift"/>
        <a:ea typeface=""/>
        <a:cs typeface=""/>
      </a:majorFont>
      <a:minorFont>
        <a:latin typeface="Bahnschrift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WM Template Widescreen" id="{4948B3B1-F34F-4A2E-A3C4-8D1685C6B224}" vid="{56729974-E07A-41BF-93FC-490472414C19}"/>
    </a:ext>
  </a:extLst>
</a:theme>
</file>

<file path=ppt/theme/theme3.xml><?xml version="1.0" encoding="utf-8"?>
<a:theme xmlns:a="http://schemas.openxmlformats.org/drawingml/2006/main" name="1_Custom Design">
  <a:themeElements>
    <a:clrScheme name="PublicWorks">
      <a:dk1>
        <a:srgbClr val="FFFFFF"/>
      </a:dk1>
      <a:lt1>
        <a:srgbClr val="0056AC"/>
      </a:lt1>
      <a:dk2>
        <a:srgbClr val="FFFFFF"/>
      </a:dk2>
      <a:lt2>
        <a:srgbClr val="0056AC"/>
      </a:lt2>
      <a:accent1>
        <a:srgbClr val="F8A31A"/>
      </a:accent1>
      <a:accent2>
        <a:srgbClr val="0056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8A31A"/>
      </a:hlink>
      <a:folHlink>
        <a:srgbClr val="FCDAA3"/>
      </a:folHlink>
    </a:clrScheme>
    <a:fontScheme name="Public Works">
      <a:majorFont>
        <a:latin typeface="Bahnschrift"/>
        <a:ea typeface=""/>
        <a:cs typeface=""/>
      </a:majorFont>
      <a:minorFont>
        <a:latin typeface="Bahnschrift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WM Template Widescreen" id="{4948B3B1-F34F-4A2E-A3C4-8D1685C6B224}" vid="{A0CE666F-E41E-4948-BD53-52C716C68A90}"/>
    </a:ext>
  </a:extLst>
</a:theme>
</file>

<file path=ppt/theme/theme4.xml><?xml version="1.0" encoding="utf-8"?>
<a:theme xmlns:a="http://schemas.openxmlformats.org/drawingml/2006/main" name="Office Theme">
  <a:themeElements>
    <a:clrScheme name="TSI Brand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0D7DBC"/>
      </a:accent1>
      <a:accent2>
        <a:srgbClr val="209547"/>
      </a:accent2>
      <a:accent3>
        <a:srgbClr val="60AB45"/>
      </a:accent3>
      <a:accent4>
        <a:srgbClr val="86C240"/>
      </a:accent4>
      <a:accent5>
        <a:srgbClr val="F5CB21"/>
      </a:accent5>
      <a:accent6>
        <a:srgbClr val="4DACE0"/>
      </a:accent6>
      <a:hlink>
        <a:srgbClr val="0D7DBC"/>
      </a:hlink>
      <a:folHlink>
        <a:srgbClr val="209547"/>
      </a:folHlink>
    </a:clrScheme>
    <a:fontScheme name="Mulish">
      <a:maj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Mulish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Halff (Rebranded)">
      <a:dk1>
        <a:srgbClr val="3F3F3F"/>
      </a:dk1>
      <a:lt1>
        <a:sysClr val="window" lastClr="FFFFFF"/>
      </a:lt1>
      <a:dk2>
        <a:srgbClr val="115E6B"/>
      </a:dk2>
      <a:lt2>
        <a:srgbClr val="E7E6E6"/>
      </a:lt2>
      <a:accent1>
        <a:srgbClr val="1C355E"/>
      </a:accent1>
      <a:accent2>
        <a:srgbClr val="68949E"/>
      </a:accent2>
      <a:accent3>
        <a:srgbClr val="002B3C"/>
      </a:accent3>
      <a:accent4>
        <a:srgbClr val="B7CECD"/>
      </a:accent4>
      <a:accent5>
        <a:srgbClr val="D9DAE4"/>
      </a:accent5>
      <a:accent6>
        <a:srgbClr val="FC6758"/>
      </a:accent6>
      <a:hlink>
        <a:srgbClr val="115E6B"/>
      </a:hlink>
      <a:folHlink>
        <a:srgbClr val="6F2740"/>
      </a:folHlink>
    </a:clrScheme>
    <a:fontScheme name="Half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34556E07-DF17-4E2D-913A-2B023AB3773B}" vid="{85646F8D-8A22-4F02-B9E0-0EE1A727A52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iSWM Template Widescreen</Template>
  <TotalTime>6591</TotalTime>
  <Words>1709</Words>
  <Application>Microsoft Office PowerPoint</Application>
  <PresentationFormat>Widescreen</PresentationFormat>
  <Paragraphs>303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Arial Bold</vt:lpstr>
      <vt:lpstr>Bahnschrift</vt:lpstr>
      <vt:lpstr>Bahnschrift Light</vt:lpstr>
      <vt:lpstr>Calibri</vt:lpstr>
      <vt:lpstr>Mulish</vt:lpstr>
      <vt:lpstr>Mulish ExtraBold</vt:lpstr>
      <vt:lpstr>Wingdings</vt:lpstr>
      <vt:lpstr>Public Works</vt:lpstr>
      <vt:lpstr>Custom Design</vt:lpstr>
      <vt:lpstr>1_Custom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NCTCOG iSWM Task Order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Cannon</dc:creator>
  <cp:lastModifiedBy>Carl Singleton</cp:lastModifiedBy>
  <cp:revision>138</cp:revision>
  <dcterms:created xsi:type="dcterms:W3CDTF">2022-12-28T14:44:59Z</dcterms:created>
  <dcterms:modified xsi:type="dcterms:W3CDTF">2024-10-09T15:36:13Z</dcterms:modified>
</cp:coreProperties>
</file>